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E45-CB2E-4599-B84E-521B56B1B0A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62D44-8095-4721-9498-9D0073F512D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E45-CB2E-4599-B84E-521B56B1B0A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62D44-8095-4721-9498-9D0073F51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E45-CB2E-4599-B84E-521B56B1B0A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62D44-8095-4721-9498-9D0073F51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E45-CB2E-4599-B84E-521B56B1B0A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62D44-8095-4721-9498-9D0073F512D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E45-CB2E-4599-B84E-521B56B1B0A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62D44-8095-4721-9498-9D0073F51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E45-CB2E-4599-B84E-521B56B1B0A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62D44-8095-4721-9498-9D0073F512D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E45-CB2E-4599-B84E-521B56B1B0A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62D44-8095-4721-9498-9D0073F512D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E45-CB2E-4599-B84E-521B56B1B0A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62D44-8095-4721-9498-9D0073F51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E45-CB2E-4599-B84E-521B56B1B0A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62D44-8095-4721-9498-9D0073F51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E45-CB2E-4599-B84E-521B56B1B0A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62D44-8095-4721-9498-9D0073F51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E45-CB2E-4599-B84E-521B56B1B0A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62D44-8095-4721-9498-9D0073F512D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E640E45-CB2E-4599-B84E-521B56B1B0A4}" type="datetimeFigureOut">
              <a:rPr lang="ru-RU" smtClean="0"/>
              <a:t>25.09.2014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0562D44-8095-4721-9498-9D0073F512D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gif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3861048"/>
            <a:ext cx="6400800" cy="98296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Изучить, какие существуют пояса планеты.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1470025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ru-RU" sz="8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Пояса планеты </a:t>
            </a:r>
            <a:endParaRPr lang="ru-RU" sz="8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00192" y="5589240"/>
            <a:ext cx="2367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Учитель географии: </a:t>
            </a:r>
          </a:p>
          <a:p>
            <a:r>
              <a:rPr lang="ru-RU" dirty="0" smtClean="0"/>
              <a:t>Шафигуллова  М.А.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407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344816" cy="122413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Подготовительный этап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2204864"/>
            <a:ext cx="8291264" cy="3384376"/>
          </a:xfrm>
        </p:spPr>
        <p:txBody>
          <a:bodyPr>
            <a:normAutofit/>
          </a:bodyPr>
          <a:lstStyle/>
          <a:p>
            <a:r>
              <a:rPr lang="ru-RU" dirty="0" smtClean="0"/>
              <a:t>Что называется атмосферой?</a:t>
            </a:r>
          </a:p>
          <a:p>
            <a:r>
              <a:rPr lang="ru-RU" dirty="0" smtClean="0"/>
              <a:t>Как изменяется температура воздуха с высотой?</a:t>
            </a:r>
          </a:p>
          <a:p>
            <a:r>
              <a:rPr lang="ru-RU" dirty="0" smtClean="0"/>
              <a:t>Почему ТВ содержит больше водяного пара, чем ХВ?</a:t>
            </a:r>
          </a:p>
          <a:p>
            <a:r>
              <a:rPr lang="ru-RU" dirty="0" smtClean="0"/>
              <a:t>От чего зависит атмосферное давление? </a:t>
            </a:r>
          </a:p>
          <a:p>
            <a:r>
              <a:rPr lang="ru-RU" dirty="0" smtClean="0"/>
              <a:t>Как меняется направление угла падения солнечных лучей?</a:t>
            </a:r>
          </a:p>
          <a:p>
            <a:r>
              <a:rPr lang="ru-RU" dirty="0" smtClean="0"/>
              <a:t>На что влияет угол падения солнечных лучей?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178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FF3300"/>
                </a:solidFill>
              </a:rPr>
              <a:t>Пояса </a:t>
            </a:r>
            <a:r>
              <a:rPr lang="ru-RU" b="1" dirty="0" smtClean="0">
                <a:solidFill>
                  <a:srgbClr val="FF3300"/>
                </a:solidFill>
              </a:rPr>
              <a:t>освещенности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196752"/>
            <a:ext cx="8784976" cy="5400600"/>
          </a:xfrm>
        </p:spPr>
        <p:txBody>
          <a:bodyPr/>
          <a:lstStyle/>
          <a:p>
            <a:r>
              <a:rPr lang="ru-RU" sz="4400" dirty="0" smtClean="0"/>
              <a:t>Тропический </a:t>
            </a:r>
          </a:p>
          <a:p>
            <a:r>
              <a:rPr lang="ru-RU" sz="4400" dirty="0" smtClean="0"/>
              <a:t>Умеренные </a:t>
            </a:r>
          </a:p>
          <a:p>
            <a:r>
              <a:rPr lang="ru-RU" sz="4400" dirty="0" smtClean="0"/>
              <a:t>Полярные </a:t>
            </a:r>
          </a:p>
          <a:p>
            <a:endParaRPr lang="ru-RU" sz="4400" dirty="0" smtClean="0"/>
          </a:p>
          <a:p>
            <a:pPr marL="0" indent="0" algn="ctr">
              <a:buNone/>
            </a:pPr>
            <a:r>
              <a:rPr lang="ru-RU" sz="2800" b="1" dirty="0" smtClean="0">
                <a:solidFill>
                  <a:srgbClr val="FF3300"/>
                </a:solidFill>
              </a:rPr>
              <a:t>- В результате какой зависимости выделяют пояса освещенности?</a:t>
            </a:r>
          </a:p>
          <a:p>
            <a:pPr marL="0" indent="0">
              <a:buNone/>
            </a:pPr>
            <a:r>
              <a:rPr lang="ru-RU" sz="2800" i="1" dirty="0" smtClean="0"/>
              <a:t>Пояса освещенности выделяют в зависимости от степени освещенности земного шара. </a:t>
            </a:r>
          </a:p>
        </p:txBody>
      </p:sp>
    </p:spTree>
    <p:extLst>
      <p:ext uri="{BB962C8B-B14F-4D97-AF65-F5344CB8AC3E}">
        <p14:creationId xmlns:p14="http://schemas.microsoft.com/office/powerpoint/2010/main" val="2811671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FF3300"/>
                </a:solidFill>
              </a:rPr>
              <a:t>Тепловые пояса</a:t>
            </a:r>
            <a:endParaRPr lang="ru-RU" b="1" dirty="0">
              <a:solidFill>
                <a:srgbClr val="FF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412776"/>
            <a:ext cx="8352928" cy="4896544"/>
          </a:xfrm>
        </p:spPr>
        <p:txBody>
          <a:bodyPr/>
          <a:lstStyle/>
          <a:p>
            <a:r>
              <a:rPr lang="ru-RU" sz="3200" dirty="0" smtClean="0"/>
              <a:t>Экваториальный (жаркий, тропический) </a:t>
            </a:r>
          </a:p>
          <a:p>
            <a:r>
              <a:rPr lang="ru-RU" sz="3200" dirty="0" smtClean="0"/>
              <a:t>Умеренные </a:t>
            </a:r>
          </a:p>
          <a:p>
            <a:r>
              <a:rPr lang="ru-RU" sz="3200" dirty="0" smtClean="0"/>
              <a:t>Полярные (северные, южные) или холодные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- </a:t>
            </a:r>
            <a:r>
              <a:rPr lang="ru-RU" sz="2800" dirty="0" smtClean="0"/>
              <a:t>Где находится пояс мороза?</a:t>
            </a:r>
          </a:p>
          <a:p>
            <a:pPr marL="0" indent="0">
              <a:buNone/>
            </a:pPr>
            <a:r>
              <a:rPr lang="ru-RU" sz="2800" i="1" dirty="0" smtClean="0"/>
              <a:t>Границы по тепловым поясам проводят по изотермам. </a:t>
            </a:r>
          </a:p>
          <a:p>
            <a:pPr marL="0" indent="0">
              <a:buNone/>
            </a:pPr>
            <a:r>
              <a:rPr lang="ru-RU" sz="2800" i="1" dirty="0" smtClean="0"/>
              <a:t>  - </a:t>
            </a:r>
            <a:r>
              <a:rPr lang="ru-RU" sz="2800" dirty="0" smtClean="0"/>
              <a:t>Что такое изотермы?</a:t>
            </a:r>
          </a:p>
          <a:p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val="3283663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7878" y="1101766"/>
            <a:ext cx="1192747" cy="89516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8296" y="307341"/>
            <a:ext cx="8229600" cy="794425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FF3300"/>
                </a:solidFill>
              </a:rPr>
              <a:t>Пояса увлажнения </a:t>
            </a:r>
            <a:endParaRPr lang="ru-RU" b="1" dirty="0">
              <a:solidFill>
                <a:srgbClr val="FF33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159" y="1439593"/>
            <a:ext cx="1277615" cy="1114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513" y="1101766"/>
            <a:ext cx="1455440" cy="1269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8302" y="1101766"/>
            <a:ext cx="1499106" cy="1307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966" y="1380069"/>
            <a:ext cx="1292721" cy="1134722"/>
          </a:xfrm>
          <a:prstGeom prst="rect">
            <a:avLst/>
          </a:prstGeom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50427">
            <a:off x="4152540" y="2703231"/>
            <a:ext cx="661113" cy="779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4461" y="2257493"/>
            <a:ext cx="627226" cy="2269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12975">
            <a:off x="4476628" y="2740628"/>
            <a:ext cx="665163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610205"/>
            <a:ext cx="963613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6413" y="2365954"/>
            <a:ext cx="427037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" name="Выноска-облако 1023"/>
          <p:cNvSpPr/>
          <p:nvPr/>
        </p:nvSpPr>
        <p:spPr>
          <a:xfrm>
            <a:off x="179512" y="1334782"/>
            <a:ext cx="914400" cy="61264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5" name="Выноска-облако 1024"/>
          <p:cNvSpPr/>
          <p:nvPr/>
        </p:nvSpPr>
        <p:spPr>
          <a:xfrm>
            <a:off x="7850381" y="1384278"/>
            <a:ext cx="914400" cy="61264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06" y="2029775"/>
            <a:ext cx="210052" cy="760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7582" y="2068711"/>
            <a:ext cx="199291" cy="72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8" name="Picture 2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277723"/>
            <a:ext cx="328613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883548" y="1947430"/>
            <a:ext cx="549384" cy="2472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50" name="TextBox 1049"/>
          <p:cNvSpPr txBox="1"/>
          <p:nvPr/>
        </p:nvSpPr>
        <p:spPr>
          <a:xfrm>
            <a:off x="3621400" y="3701973"/>
            <a:ext cx="1613199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 smtClean="0"/>
              <a:t>0°</a:t>
            </a:r>
          </a:p>
          <a:p>
            <a:r>
              <a:rPr lang="ru-RU" sz="2800" dirty="0" smtClean="0"/>
              <a:t>Жарко,</a:t>
            </a:r>
          </a:p>
          <a:p>
            <a:r>
              <a:rPr lang="ru-RU" sz="2800" dirty="0" smtClean="0"/>
              <a:t> влажно</a:t>
            </a:r>
          </a:p>
          <a:p>
            <a:r>
              <a:rPr lang="ru-RU" sz="2800" i="1" dirty="0" smtClean="0">
                <a:solidFill>
                  <a:srgbClr val="FF3300"/>
                </a:solidFill>
              </a:rPr>
              <a:t>влажный</a:t>
            </a:r>
          </a:p>
          <a:p>
            <a:r>
              <a:rPr lang="ru-RU" sz="2800" i="1" dirty="0" smtClean="0">
                <a:solidFill>
                  <a:srgbClr val="FF3300"/>
                </a:solidFill>
              </a:rPr>
              <a:t>пояс </a:t>
            </a:r>
            <a:endParaRPr lang="ru-RU" sz="2800" i="1" dirty="0">
              <a:solidFill>
                <a:srgbClr val="FF3300"/>
              </a:solidFill>
            </a:endParaRPr>
          </a:p>
        </p:txBody>
      </p:sp>
      <p:sp>
        <p:nvSpPr>
          <p:cNvPr id="1051" name="Прямоугольник 1050"/>
          <p:cNvSpPr/>
          <p:nvPr/>
        </p:nvSpPr>
        <p:spPr>
          <a:xfrm>
            <a:off x="1907704" y="3353740"/>
            <a:ext cx="190017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dirty="0" smtClean="0">
                <a:solidFill>
                  <a:prstClr val="black"/>
                </a:solidFill>
              </a:rPr>
              <a:t>30°ю.ш.</a:t>
            </a:r>
            <a:endParaRPr lang="ru-RU" sz="2800" dirty="0">
              <a:solidFill>
                <a:prstClr val="black"/>
              </a:solidFill>
            </a:endParaRPr>
          </a:p>
          <a:p>
            <a:pPr lvl="0"/>
            <a:r>
              <a:rPr lang="ru-RU" sz="2800" dirty="0">
                <a:solidFill>
                  <a:prstClr val="black"/>
                </a:solidFill>
              </a:rPr>
              <a:t>Жарко,</a:t>
            </a:r>
          </a:p>
          <a:p>
            <a:pPr lvl="0"/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smtClean="0">
                <a:solidFill>
                  <a:prstClr val="black"/>
                </a:solidFill>
              </a:rPr>
              <a:t>сухо</a:t>
            </a:r>
          </a:p>
          <a:p>
            <a:pPr lvl="0"/>
            <a:r>
              <a:rPr lang="ru-RU" sz="2800" i="1" dirty="0" smtClean="0">
                <a:solidFill>
                  <a:srgbClr val="FF3300"/>
                </a:solidFill>
              </a:rPr>
              <a:t>Сухой</a:t>
            </a:r>
          </a:p>
          <a:p>
            <a:pPr lvl="0"/>
            <a:r>
              <a:rPr lang="ru-RU" sz="2800" i="1" dirty="0" smtClean="0">
                <a:solidFill>
                  <a:srgbClr val="FF3300"/>
                </a:solidFill>
              </a:rPr>
              <a:t>тропический</a:t>
            </a:r>
          </a:p>
          <a:p>
            <a:pPr lvl="0"/>
            <a:endParaRPr lang="ru-RU" sz="2800" dirty="0">
              <a:solidFill>
                <a:prstClr val="black"/>
              </a:solidFill>
            </a:endParaRPr>
          </a:p>
        </p:txBody>
      </p:sp>
      <p:sp>
        <p:nvSpPr>
          <p:cNvPr id="1052" name="Прямоугольник 1051"/>
          <p:cNvSpPr/>
          <p:nvPr/>
        </p:nvSpPr>
        <p:spPr>
          <a:xfrm>
            <a:off x="5182211" y="3287632"/>
            <a:ext cx="186564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dirty="0" smtClean="0">
                <a:solidFill>
                  <a:prstClr val="black"/>
                </a:solidFill>
              </a:rPr>
              <a:t>30°с.ш.</a:t>
            </a:r>
            <a:endParaRPr lang="ru-RU" sz="2800" dirty="0">
              <a:solidFill>
                <a:prstClr val="black"/>
              </a:solidFill>
            </a:endParaRPr>
          </a:p>
          <a:p>
            <a:pPr lvl="0"/>
            <a:r>
              <a:rPr lang="ru-RU" sz="2800" dirty="0">
                <a:solidFill>
                  <a:prstClr val="black"/>
                </a:solidFill>
              </a:rPr>
              <a:t>Жарко,</a:t>
            </a:r>
          </a:p>
          <a:p>
            <a:pPr lvl="0"/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smtClean="0">
                <a:solidFill>
                  <a:prstClr val="black"/>
                </a:solidFill>
              </a:rPr>
              <a:t>сухо</a:t>
            </a:r>
          </a:p>
          <a:p>
            <a:pPr lvl="0"/>
            <a:r>
              <a:rPr lang="ru-RU" sz="2800" i="1" dirty="0" smtClean="0">
                <a:solidFill>
                  <a:srgbClr val="FF3300"/>
                </a:solidFill>
              </a:rPr>
              <a:t>Сухой</a:t>
            </a:r>
          </a:p>
          <a:p>
            <a:pPr lvl="0"/>
            <a:r>
              <a:rPr lang="ru-RU" sz="2800" i="1" dirty="0" smtClean="0">
                <a:solidFill>
                  <a:srgbClr val="FF3300"/>
                </a:solidFill>
              </a:rPr>
              <a:t>тропический</a:t>
            </a:r>
            <a:endParaRPr lang="ru-RU" sz="2800" i="1" dirty="0">
              <a:solidFill>
                <a:srgbClr val="FF3300"/>
              </a:solidFill>
            </a:endParaRPr>
          </a:p>
        </p:txBody>
      </p:sp>
      <p:sp>
        <p:nvSpPr>
          <p:cNvPr id="1053" name="Прямоугольник 1052"/>
          <p:cNvSpPr/>
          <p:nvPr/>
        </p:nvSpPr>
        <p:spPr>
          <a:xfrm>
            <a:off x="455477" y="4420269"/>
            <a:ext cx="154876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dirty="0" smtClean="0">
                <a:solidFill>
                  <a:prstClr val="black"/>
                </a:solidFill>
              </a:rPr>
              <a:t>60°ю.ш.</a:t>
            </a:r>
          </a:p>
          <a:p>
            <a:pPr lvl="0"/>
            <a:r>
              <a:rPr lang="ru-RU" sz="2800" i="1" dirty="0" smtClean="0">
                <a:solidFill>
                  <a:srgbClr val="FF3300"/>
                </a:solidFill>
              </a:rPr>
              <a:t>Умерен</a:t>
            </a:r>
          </a:p>
          <a:p>
            <a:pPr lvl="0"/>
            <a:r>
              <a:rPr lang="ru-RU" sz="2800" i="1" dirty="0" err="1" smtClean="0">
                <a:solidFill>
                  <a:srgbClr val="FF3300"/>
                </a:solidFill>
              </a:rPr>
              <a:t>ный</a:t>
            </a:r>
            <a:r>
              <a:rPr lang="ru-RU" sz="2800" i="1" dirty="0" smtClean="0">
                <a:solidFill>
                  <a:srgbClr val="FF3300"/>
                </a:solidFill>
              </a:rPr>
              <a:t> </a:t>
            </a:r>
            <a:endParaRPr lang="ru-RU" sz="2800" dirty="0">
              <a:solidFill>
                <a:prstClr val="black"/>
              </a:solidFill>
            </a:endParaRPr>
          </a:p>
        </p:txBody>
      </p:sp>
      <p:sp>
        <p:nvSpPr>
          <p:cNvPr id="1054" name="Прямоугольник 1053"/>
          <p:cNvSpPr/>
          <p:nvPr/>
        </p:nvSpPr>
        <p:spPr>
          <a:xfrm>
            <a:off x="6974279" y="4420267"/>
            <a:ext cx="149627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dirty="0" smtClean="0">
                <a:solidFill>
                  <a:prstClr val="black"/>
                </a:solidFill>
              </a:rPr>
              <a:t>60°с.ш.</a:t>
            </a:r>
          </a:p>
          <a:p>
            <a:pPr lvl="0"/>
            <a:r>
              <a:rPr lang="ru-RU" sz="2800" i="1" dirty="0">
                <a:solidFill>
                  <a:srgbClr val="FF3300"/>
                </a:solidFill>
              </a:rPr>
              <a:t>Умерен</a:t>
            </a:r>
          </a:p>
          <a:p>
            <a:pPr lvl="0"/>
            <a:r>
              <a:rPr lang="ru-RU" sz="2800" i="1" dirty="0" err="1">
                <a:solidFill>
                  <a:srgbClr val="FF3300"/>
                </a:solidFill>
              </a:rPr>
              <a:t>ный</a:t>
            </a:r>
            <a:r>
              <a:rPr lang="ru-RU" sz="2800" i="1" dirty="0">
                <a:solidFill>
                  <a:srgbClr val="FF3300"/>
                </a:solidFill>
              </a:rPr>
              <a:t> </a:t>
            </a:r>
            <a:endParaRPr lang="ru-RU" sz="2800" dirty="0">
              <a:solidFill>
                <a:prstClr val="black"/>
              </a:solidFill>
            </a:endParaRPr>
          </a:p>
        </p:txBody>
      </p:sp>
      <p:sp>
        <p:nvSpPr>
          <p:cNvPr id="1055" name="Прямоугольник 1054"/>
          <p:cNvSpPr/>
          <p:nvPr/>
        </p:nvSpPr>
        <p:spPr>
          <a:xfrm>
            <a:off x="7334163" y="2726565"/>
            <a:ext cx="1701363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2800" dirty="0" smtClean="0">
                <a:solidFill>
                  <a:prstClr val="black"/>
                </a:solidFill>
              </a:rPr>
              <a:t>90°с.ш.</a:t>
            </a:r>
          </a:p>
          <a:p>
            <a:pPr lvl="0"/>
            <a:r>
              <a:rPr lang="ru-RU" sz="2800" i="1" dirty="0" smtClean="0">
                <a:solidFill>
                  <a:srgbClr val="FF3300"/>
                </a:solidFill>
              </a:rPr>
              <a:t>Сухой </a:t>
            </a:r>
          </a:p>
          <a:p>
            <a:pPr lvl="0"/>
            <a:r>
              <a:rPr lang="ru-RU" sz="2800" i="1" dirty="0" smtClean="0">
                <a:solidFill>
                  <a:srgbClr val="FF3300"/>
                </a:solidFill>
              </a:rPr>
              <a:t>полярный</a:t>
            </a:r>
            <a:endParaRPr lang="ru-RU" sz="2800" dirty="0">
              <a:solidFill>
                <a:prstClr val="black"/>
              </a:solidFill>
            </a:endParaRPr>
          </a:p>
        </p:txBody>
      </p:sp>
      <p:sp>
        <p:nvSpPr>
          <p:cNvPr id="1056" name="Прямоугольник 1055"/>
          <p:cNvSpPr/>
          <p:nvPr/>
        </p:nvSpPr>
        <p:spPr>
          <a:xfrm>
            <a:off x="36831" y="2713501"/>
            <a:ext cx="1701363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2800" dirty="0" smtClean="0">
                <a:solidFill>
                  <a:prstClr val="black"/>
                </a:solidFill>
              </a:rPr>
              <a:t>90°ю.ш.</a:t>
            </a:r>
          </a:p>
          <a:p>
            <a:pPr lvl="0"/>
            <a:r>
              <a:rPr lang="ru-RU" sz="2800" i="1" dirty="0" smtClean="0">
                <a:solidFill>
                  <a:srgbClr val="FF3300"/>
                </a:solidFill>
              </a:rPr>
              <a:t>Сухой </a:t>
            </a:r>
          </a:p>
          <a:p>
            <a:pPr lvl="0"/>
            <a:r>
              <a:rPr lang="ru-RU" sz="2800" i="1" dirty="0" smtClean="0">
                <a:solidFill>
                  <a:srgbClr val="FF3300"/>
                </a:solidFill>
              </a:rPr>
              <a:t>полярный</a:t>
            </a:r>
            <a:endParaRPr lang="ru-RU" sz="2800" i="1" dirty="0">
              <a:solidFill>
                <a:srgbClr val="FF3300"/>
              </a:solidFill>
            </a:endParaRPr>
          </a:p>
          <a:p>
            <a:pPr lvl="0" algn="ctr"/>
            <a:endParaRPr lang="ru-RU" sz="2800" dirty="0">
              <a:solidFill>
                <a:prstClr val="black"/>
              </a:solidFill>
            </a:endParaRPr>
          </a:p>
        </p:txBody>
      </p:sp>
      <p:pic>
        <p:nvPicPr>
          <p:cNvPr id="1058" name="Picture 2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418" y="1362946"/>
            <a:ext cx="950913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9" name="Picture 27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237" y="1380069"/>
            <a:ext cx="950913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60" name="TextBox 1059"/>
          <p:cNvSpPr txBox="1"/>
          <p:nvPr/>
        </p:nvSpPr>
        <p:spPr>
          <a:xfrm>
            <a:off x="455477" y="6200673"/>
            <a:ext cx="7897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- Что </a:t>
            </a:r>
            <a:r>
              <a:rPr lang="ru-RU" sz="2800" dirty="0"/>
              <a:t>формируется в  засушливых районах Земли? </a:t>
            </a:r>
          </a:p>
        </p:txBody>
      </p:sp>
      <p:pic>
        <p:nvPicPr>
          <p:cNvPr id="1061" name="Picture 2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963" y="1755720"/>
            <a:ext cx="549275" cy="2716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5" name="Picture 3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5885" y="2257493"/>
            <a:ext cx="628650" cy="227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204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0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0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229600" cy="85010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FF3300"/>
                </a:solidFill>
              </a:rPr>
              <a:t>Пояса давления</a:t>
            </a:r>
            <a:endParaRPr lang="ru-RU" b="1" dirty="0">
              <a:solidFill>
                <a:srgbClr val="FF3300"/>
              </a:solidFill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503549" y="1556792"/>
            <a:ext cx="4464496" cy="468052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2"/>
            <a:endCxn id="4" idx="6"/>
          </p:cNvCxnSpPr>
          <p:nvPr/>
        </p:nvCxnSpPr>
        <p:spPr>
          <a:xfrm>
            <a:off x="503549" y="3897052"/>
            <a:ext cx="4464496" cy="0"/>
          </a:xfrm>
          <a:prstGeom prst="line">
            <a:avLst/>
          </a:pr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483" y="3140968"/>
            <a:ext cx="4432632" cy="160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5" y="4649446"/>
            <a:ext cx="4176463" cy="151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603" y="2420888"/>
            <a:ext cx="3528392" cy="128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97" y="5373216"/>
            <a:ext cx="3530600" cy="12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383776" y="942606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90</a:t>
            </a:r>
            <a:endParaRPr lang="ru-RU" sz="4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924019" y="2742728"/>
            <a:ext cx="7040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 smtClean="0">
                <a:solidFill>
                  <a:prstClr val="black"/>
                </a:solidFill>
              </a:rPr>
              <a:t>30</a:t>
            </a:r>
            <a:endParaRPr lang="ru-RU" sz="4000" dirty="0">
              <a:solidFill>
                <a:prstClr val="black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35995" y="1841746"/>
            <a:ext cx="7040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 smtClean="0">
                <a:solidFill>
                  <a:prstClr val="black"/>
                </a:solidFill>
              </a:rPr>
              <a:t>60</a:t>
            </a:r>
            <a:endParaRPr lang="ru-RU" sz="4000" dirty="0">
              <a:solidFill>
                <a:prstClr val="black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88014" y="3543109"/>
            <a:ext cx="4443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 smtClean="0">
                <a:solidFill>
                  <a:prstClr val="black"/>
                </a:solidFill>
              </a:rPr>
              <a:t>0</a:t>
            </a:r>
            <a:endParaRPr lang="ru-RU" sz="4000" dirty="0">
              <a:solidFill>
                <a:prstClr val="black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888014" y="4446898"/>
            <a:ext cx="7040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 smtClean="0">
                <a:solidFill>
                  <a:prstClr val="black"/>
                </a:solidFill>
              </a:rPr>
              <a:t>30</a:t>
            </a:r>
            <a:endParaRPr lang="ru-RU" sz="4000" dirty="0">
              <a:solidFill>
                <a:prstClr val="black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472008" y="5373216"/>
            <a:ext cx="7040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 smtClean="0">
                <a:solidFill>
                  <a:prstClr val="black"/>
                </a:solidFill>
              </a:rPr>
              <a:t>60</a:t>
            </a:r>
            <a:endParaRPr lang="ru-RU" sz="4000" dirty="0">
              <a:solidFill>
                <a:prstClr val="black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383777" y="6081102"/>
            <a:ext cx="7040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>
                <a:solidFill>
                  <a:prstClr val="black"/>
                </a:solidFill>
              </a:rPr>
              <a:t>90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641445" y="3548395"/>
            <a:ext cx="20633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 smtClean="0">
                <a:solidFill>
                  <a:prstClr val="black"/>
                </a:solidFill>
              </a:rPr>
              <a:t>пояс НД </a:t>
            </a:r>
            <a:endParaRPr lang="ru-RU" sz="4000" dirty="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648543" y="2721114"/>
            <a:ext cx="20633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>
                <a:solidFill>
                  <a:prstClr val="black"/>
                </a:solidFill>
              </a:rPr>
              <a:t>пояс </a:t>
            </a:r>
            <a:r>
              <a:rPr lang="ru-RU" sz="4000" dirty="0" smtClean="0">
                <a:solidFill>
                  <a:prstClr val="black"/>
                </a:solidFill>
              </a:rPr>
              <a:t>ВД </a:t>
            </a:r>
            <a:endParaRPr lang="ru-RU" sz="4000" dirty="0">
              <a:solidFill>
                <a:prstClr val="black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746515" y="4501169"/>
            <a:ext cx="20633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>
                <a:solidFill>
                  <a:prstClr val="black"/>
                </a:solidFill>
              </a:rPr>
              <a:t>пояс </a:t>
            </a:r>
            <a:r>
              <a:rPr lang="ru-RU" sz="4000" dirty="0" smtClean="0">
                <a:solidFill>
                  <a:prstClr val="black"/>
                </a:solidFill>
              </a:rPr>
              <a:t>ВД </a:t>
            </a:r>
            <a:endParaRPr lang="ru-RU" sz="4000" dirty="0">
              <a:solidFill>
                <a:prstClr val="black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648542" y="1896017"/>
            <a:ext cx="20633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>
                <a:solidFill>
                  <a:prstClr val="black"/>
                </a:solidFill>
              </a:rPr>
              <a:t>пояс НД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732316" y="5373216"/>
            <a:ext cx="20633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>
                <a:solidFill>
                  <a:prstClr val="black"/>
                </a:solidFill>
              </a:rPr>
              <a:t>пояс НД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581607" y="947892"/>
            <a:ext cx="20633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>
                <a:solidFill>
                  <a:prstClr val="black"/>
                </a:solidFill>
              </a:rPr>
              <a:t>пояс </a:t>
            </a:r>
            <a:r>
              <a:rPr lang="ru-RU" sz="4000" dirty="0" smtClean="0">
                <a:solidFill>
                  <a:prstClr val="black"/>
                </a:solidFill>
              </a:rPr>
              <a:t>ВД </a:t>
            </a:r>
            <a:endParaRPr lang="ru-RU" sz="4000" dirty="0">
              <a:solidFill>
                <a:prstClr val="black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755634" y="6119045"/>
            <a:ext cx="20633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dirty="0" smtClean="0">
                <a:solidFill>
                  <a:prstClr val="black"/>
                </a:solidFill>
              </a:rPr>
              <a:t>пояс ВД </a:t>
            </a:r>
            <a:endParaRPr lang="ru-RU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202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1368152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FF3300"/>
                </a:solidFill>
              </a:rPr>
              <a:t>Каковы причины распределения поясов на планеты? </a:t>
            </a:r>
            <a:endParaRPr lang="ru-RU" b="1" dirty="0">
              <a:solidFill>
                <a:srgbClr val="FF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600200"/>
            <a:ext cx="8784976" cy="506916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1. </a:t>
            </a:r>
            <a:r>
              <a:rPr lang="en-US" dirty="0" smtClean="0"/>
              <a:t>t° </a:t>
            </a:r>
            <a:r>
              <a:rPr lang="ru-RU" dirty="0" smtClean="0"/>
              <a:t>и вращение Земли вокруг своей оси </a:t>
            </a:r>
          </a:p>
          <a:p>
            <a:pPr marL="0" indent="0">
              <a:buNone/>
            </a:pPr>
            <a:r>
              <a:rPr lang="ru-RU" dirty="0" smtClean="0"/>
              <a:t>2. Выпадение и отсутствие осадков </a:t>
            </a:r>
          </a:p>
          <a:p>
            <a:pPr marL="0" indent="0">
              <a:buNone/>
            </a:pPr>
            <a:r>
              <a:rPr lang="ru-RU" dirty="0" smtClean="0"/>
              <a:t>3. Зависимость давления от </a:t>
            </a:r>
            <a:r>
              <a:rPr lang="en-US" dirty="0" smtClean="0"/>
              <a:t>t°</a:t>
            </a: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 + </a:t>
            </a:r>
            <a:r>
              <a:rPr lang="en-US" sz="4000" dirty="0" smtClean="0">
                <a:solidFill>
                  <a:prstClr val="black"/>
                </a:solidFill>
              </a:rPr>
              <a:t>t°</a:t>
            </a:r>
            <a:r>
              <a:rPr lang="ru-RU" sz="4000" dirty="0" smtClean="0">
                <a:solidFill>
                  <a:prstClr val="black"/>
                </a:solidFill>
              </a:rPr>
              <a:t>      НД;    - </a:t>
            </a:r>
            <a:r>
              <a:rPr lang="en-US" sz="4000" dirty="0" smtClean="0">
                <a:solidFill>
                  <a:prstClr val="black"/>
                </a:solidFill>
              </a:rPr>
              <a:t>t°</a:t>
            </a:r>
            <a:r>
              <a:rPr lang="ru-RU" sz="4000" dirty="0" smtClean="0">
                <a:solidFill>
                  <a:prstClr val="black"/>
                </a:solidFill>
              </a:rPr>
              <a:t>     ВД </a:t>
            </a:r>
          </a:p>
          <a:p>
            <a:pPr marL="0" lvl="0" indent="0">
              <a:buNone/>
            </a:pPr>
            <a:r>
              <a:rPr lang="ru-RU" dirty="0"/>
              <a:t>4. </a:t>
            </a:r>
            <a:r>
              <a:rPr lang="ru-RU" dirty="0" smtClean="0"/>
              <a:t>Зависимость давления от осадков</a:t>
            </a:r>
          </a:p>
          <a:p>
            <a:pPr marL="0" lvl="0" indent="0">
              <a:buNone/>
            </a:pPr>
            <a:r>
              <a:rPr lang="ru-RU" dirty="0"/>
              <a:t> </a:t>
            </a:r>
            <a:r>
              <a:rPr lang="ru-RU" dirty="0" smtClean="0"/>
              <a:t>     НД        осадки;   ВД         сухо </a:t>
            </a:r>
          </a:p>
          <a:p>
            <a:pPr marL="0" lvl="0" indent="0">
              <a:buNone/>
            </a:pPr>
            <a:r>
              <a:rPr lang="ru-RU" dirty="0" smtClean="0"/>
              <a:t>5. Зависимость движения воздуха и давления</a:t>
            </a:r>
          </a:p>
          <a:p>
            <a:pPr marL="0" lvl="0" indent="0">
              <a:buNone/>
            </a:pPr>
            <a:r>
              <a:rPr lang="ru-RU" dirty="0" smtClean="0"/>
              <a:t>              ХВ,  ВД             ТВ,  НД </a:t>
            </a:r>
            <a:endParaRPr lang="ru-RU" dirty="0"/>
          </a:p>
          <a:p>
            <a:pPr marL="0" lvl="0" indent="0">
              <a:buNone/>
            </a:pPr>
            <a:endParaRPr lang="ru-RU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098678" y="3356992"/>
            <a:ext cx="881034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9055" y="3110135"/>
            <a:ext cx="116218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992" y="4149079"/>
            <a:ext cx="82867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176" y="4149079"/>
            <a:ext cx="82867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013176"/>
            <a:ext cx="133156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466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119</TotalTime>
  <Words>262</Words>
  <Application>Microsoft Office PowerPoint</Application>
  <PresentationFormat>Экран (4:3)</PresentationFormat>
  <Paragraphs>79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Пояса планеты </vt:lpstr>
      <vt:lpstr>Подготовительный этап</vt:lpstr>
      <vt:lpstr>Пояса освещенности </vt:lpstr>
      <vt:lpstr>Тепловые пояса</vt:lpstr>
      <vt:lpstr>Пояса увлажнения </vt:lpstr>
      <vt:lpstr>Пояса давления</vt:lpstr>
      <vt:lpstr>Каковы причины распределения поясов на планеты?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Пояса планеты</dc:title>
  <dc:creator>Марина</dc:creator>
  <cp:lastModifiedBy>Марина</cp:lastModifiedBy>
  <cp:revision>12</cp:revision>
  <dcterms:created xsi:type="dcterms:W3CDTF">2014-09-24T13:13:02Z</dcterms:created>
  <dcterms:modified xsi:type="dcterms:W3CDTF">2014-09-24T15:18:54Z</dcterms:modified>
</cp:coreProperties>
</file>