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8" r:id="rId2"/>
    <p:sldId id="256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1" r:id="rId17"/>
    <p:sldId id="269" r:id="rId18"/>
    <p:sldId id="270" r:id="rId19"/>
    <p:sldId id="272" r:id="rId20"/>
    <p:sldId id="273" r:id="rId21"/>
    <p:sldId id="274" r:id="rId22"/>
    <p:sldId id="275" r:id="rId23"/>
    <p:sldId id="277" r:id="rId24"/>
    <p:sldId id="276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228"/>
    <a:srgbClr val="EF8731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DBADD-BBD8-4749-8EBC-CFB02F11B7A5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E87BD-8EF6-40E0-85B1-690F5B79F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1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E87BD-8EF6-40E0-85B1-690F5B79F94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24015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958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722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6634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957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38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64852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0138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103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041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378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B87A4-0B88-4842-B315-FDDEB86504B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54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054;&#1090;&#1082;&#1088;&#1099;&#1090;&#1099;&#1081;%20&#1091;&#1088;&#1086;&#1082;1\Zvuk_-_Poezd_(iPlayer.fm).mp3" TargetMode="External"/><Relationship Id="rId1" Type="http://schemas.microsoft.com/office/2007/relationships/media" Target="file:///F:\&#1054;&#1090;&#1082;&#1088;&#1099;&#1090;&#1099;&#1081;%20&#1091;&#1088;&#1086;&#1082;1\Zvuk_-_Poezd_(iPlayer.fm).mp3" TargetMode="Externa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file:///F:\&#1054;&#1090;&#1082;&#1088;&#1099;&#1090;&#1099;&#1081;%20&#1091;&#1088;&#1086;&#1082;1\Fiksiki_-_televizor%20(mp3cut.ru).mp3" TargetMode="External"/><Relationship Id="rId1" Type="http://schemas.microsoft.com/office/2007/relationships/media" Target="file:///F:\&#1054;&#1090;&#1082;&#1088;&#1099;&#1090;&#1099;&#1081;%20&#1091;&#1088;&#1086;&#1082;1\Fiksiki_-_televizor%20(mp3cut.ru).mp3" TargetMode="Externa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1.wdp"/><Relationship Id="rId7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28" y="1784124"/>
            <a:ext cx="5662697" cy="30201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0351" y="566241"/>
            <a:ext cx="998344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 Красный квадрат разделите на четыре доли в виде треугольников и возьмите четверть –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путеочиститель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2428411" y="3762532"/>
            <a:ext cx="2908087" cy="13191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0800000">
            <a:off x="2428411" y="2368441"/>
            <a:ext cx="2945557" cy="13940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1843789" y="2990537"/>
            <a:ext cx="2713221" cy="1469036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 rot="16200000">
            <a:off x="3241623" y="2986792"/>
            <a:ext cx="2683241" cy="150650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3574844" flipV="1">
            <a:off x="1922902" y="3639978"/>
            <a:ext cx="3919101" cy="1701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9093919" flipV="1">
            <a:off x="1941639" y="3639978"/>
            <a:ext cx="3919101" cy="1701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335763" y="1476253"/>
            <a:ext cx="1079650" cy="2507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120450" y="3583743"/>
            <a:ext cx="1022692" cy="11319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240637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409272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81778" y="1620027"/>
            <a:ext cx="843196" cy="10371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7166217" y="2085974"/>
            <a:ext cx="1300669" cy="4759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8125437">
            <a:off x="6111370" y="4076831"/>
            <a:ext cx="1447535" cy="6905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55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8617" y="365125"/>
            <a:ext cx="7704944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72087" y="0"/>
            <a:ext cx="2222743" cy="58880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10687" y="3493981"/>
            <a:ext cx="4591914" cy="2430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566697" y="4392612"/>
            <a:ext cx="2128133" cy="24012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715488" y="365125"/>
            <a:ext cx="1735940" cy="24354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8125437">
            <a:off x="885016" y="5340125"/>
            <a:ext cx="2980131" cy="162149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80173" y="3457648"/>
            <a:ext cx="4591914" cy="2430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4281327" y="1490786"/>
            <a:ext cx="3054201" cy="9798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8125437">
            <a:off x="854502" y="5303792"/>
            <a:ext cx="2980131" cy="162149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000011" y="4392612"/>
            <a:ext cx="2105480" cy="24012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288750" y="4392612"/>
            <a:ext cx="2128133" cy="24012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765144" y="0"/>
            <a:ext cx="5535542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сядем в поезд и -вперёд!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Помчим по рельсам быстро-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быстро.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 кто же поезд поведёт?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Им управляют машинисты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1" name="Zvuk_-_Poezd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8343" y="5664200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7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10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1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100" fill="hold">
                                          <p:stCondLst>
                                            <p:cond delay="3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1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0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4" y="-39610"/>
            <a:ext cx="12205503" cy="6897609"/>
          </a:xfr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7" y="746378"/>
            <a:ext cx="9452083" cy="53167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35176" y="104576"/>
            <a:ext cx="4701928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Поле цветов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24" y="609936"/>
            <a:ext cx="6063175" cy="6063175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232074" y="4303455"/>
            <a:ext cx="8178019" cy="2554545"/>
          </a:xfrm>
          <a:prstGeom prst="rect">
            <a:avLst/>
          </a:prstGeom>
          <a:solidFill>
            <a:schemeClr val="bg1"/>
          </a:solidFill>
          <a:ln w="349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Давайте-ка дружно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вспомним ребята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 чём говорили на прошлом занятии.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Пройденный материал повторим,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 голове у себя закрепим.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00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" y="0"/>
            <a:ext cx="12209245" cy="6857999"/>
          </a:xfr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24623" y="104576"/>
            <a:ext cx="5723042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Озеро Ребусное</a:t>
            </a: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132405" y="4795897"/>
            <a:ext cx="6386733" cy="20621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Здесь задания реши,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Думай лучше,</a:t>
            </a:r>
            <a:r>
              <a:rPr kumimoji="0" lang="ru-RU" sz="3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не спеши.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Если смысл разберешь,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Ответ быстро ты найдешь.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7698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22933" r="1477" b="34155"/>
          <a:stretch/>
        </p:blipFill>
        <p:spPr>
          <a:xfrm>
            <a:off x="0" y="3327817"/>
            <a:ext cx="12192000" cy="35451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22295" r="40437" b="47222"/>
          <a:stretch/>
        </p:blipFill>
        <p:spPr>
          <a:xfrm>
            <a:off x="0" y="0"/>
            <a:ext cx="12256173" cy="31477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4173" y="228600"/>
            <a:ext cx="2540673" cy="278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" y="464478"/>
            <a:ext cx="2452419" cy="24524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25663" y="228600"/>
            <a:ext cx="2540673" cy="278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21769" y="464478"/>
            <a:ext cx="1569589" cy="1085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179">
            <a:off x="3234194" y="603983"/>
            <a:ext cx="3958726" cy="193977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934138" y="1550007"/>
            <a:ext cx="1492975" cy="151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950614" y="248453"/>
            <a:ext cx="1492975" cy="151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7251" y="326804"/>
            <a:ext cx="2425757" cy="258489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38200" y="3383622"/>
            <a:ext cx="1972203" cy="29572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0" y="3457677"/>
            <a:ext cx="1942792" cy="19427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15" y="4820554"/>
            <a:ext cx="1463328" cy="209949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407852" y="3571604"/>
            <a:ext cx="2847387" cy="2439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09516" y="4257916"/>
            <a:ext cx="631106" cy="1208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11" y="4218772"/>
            <a:ext cx="2711818" cy="176326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473585" y="3457677"/>
            <a:ext cx="1399113" cy="2490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8" y="3839568"/>
            <a:ext cx="2533413" cy="214246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751">
            <a:off x="9508484" y="3933634"/>
            <a:ext cx="2683213" cy="192667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949" y="162700"/>
            <a:ext cx="12183051" cy="284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сложение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4413" y="3337729"/>
            <a:ext cx="12163172" cy="350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вычитание</a:t>
            </a:r>
          </a:p>
        </p:txBody>
      </p:sp>
    </p:spTree>
    <p:extLst>
      <p:ext uri="{BB962C8B-B14F-4D97-AF65-F5344CB8AC3E}">
        <p14:creationId xmlns:p14="http://schemas.microsoft.com/office/powerpoint/2010/main" val="502394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" t="5324" r="2377" b="34166"/>
          <a:stretch/>
        </p:blipFill>
        <p:spPr>
          <a:xfrm>
            <a:off x="0" y="-40962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11"/>
          <a:stretch/>
        </p:blipFill>
        <p:spPr>
          <a:xfrm>
            <a:off x="419100" y="-40962"/>
            <a:ext cx="3238500" cy="507552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7"/>
          <a:stretch/>
        </p:blipFill>
        <p:spPr>
          <a:xfrm>
            <a:off x="4113469" y="0"/>
            <a:ext cx="3248025" cy="5230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69" y="0"/>
            <a:ext cx="3282925" cy="54406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6742" y="4872055"/>
            <a:ext cx="264326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Ответы к карточке №1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31939" y="4941686"/>
            <a:ext cx="244227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/>
              <a:t>Ответы к карточке №2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27972" y="5047368"/>
            <a:ext cx="244227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/>
              <a:t>Ответы к карточке №3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9" y="5198477"/>
            <a:ext cx="3303688" cy="144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19" y="5440654"/>
            <a:ext cx="3115046" cy="14173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/>
          <a:stretch/>
        </p:blipFill>
        <p:spPr>
          <a:xfrm>
            <a:off x="7819280" y="5463796"/>
            <a:ext cx="3196603" cy="13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31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" t="5324" r="2377" b="34166"/>
          <a:stretch/>
        </p:blipFill>
        <p:spPr>
          <a:xfrm>
            <a:off x="0" y="-40962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15671" y="1157879"/>
            <a:ext cx="736898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Критерий оценивания: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ошибок – 5 баллов,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ошибка – 4 балла,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3 балла,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2 балла,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4-5 ошибок – 0 баллов. 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51500" y="104576"/>
            <a:ext cx="7808549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Замок Кроссвордный</a:t>
            </a: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883879" y="5042118"/>
            <a:ext cx="631170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На вопросы отвечай,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быстрей кроссворд решай.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Ты кроссворд любой решишь,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Если думать поспешишь.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2873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Объект 4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21863" cy="6858000"/>
          </a:xfrm>
        </p:spPr>
      </p:pic>
      <p:sp>
        <p:nvSpPr>
          <p:cNvPr id="37" name="TextBox 36"/>
          <p:cNvSpPr txBox="1"/>
          <p:nvPr/>
        </p:nvSpPr>
        <p:spPr>
          <a:xfrm rot="10800000" flipH="1" flipV="1">
            <a:off x="5349589" y="492369"/>
            <a:ext cx="291556" cy="636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</a:rPr>
              <a:t>обыкновенная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98609" y="450167"/>
            <a:ext cx="554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с        к   р  а   т  и </a:t>
            </a:r>
            <a:r>
              <a:rPr lang="en-US" sz="4000" dirty="0"/>
              <a:t> </a:t>
            </a:r>
            <a:r>
              <a:rPr lang="ru-RU" sz="4000" dirty="0"/>
              <a:t>м </a:t>
            </a:r>
            <a:r>
              <a:rPr lang="en-US" sz="4000" dirty="0"/>
              <a:t> </a:t>
            </a:r>
            <a:r>
              <a:rPr lang="ru-RU" sz="4000" dirty="0"/>
              <a:t>а  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69281" y="2494484"/>
            <a:ext cx="615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е   п  р  а  в  </a:t>
            </a:r>
            <a:r>
              <a:rPr lang="en-US" sz="4000" dirty="0"/>
              <a:t> </a:t>
            </a:r>
            <a:r>
              <a:rPr lang="ru-RU" sz="4000" dirty="0"/>
              <a:t>и  л  ь  </a:t>
            </a:r>
            <a:r>
              <a:rPr lang="en-US" sz="4000" dirty="0"/>
              <a:t> </a:t>
            </a:r>
            <a:r>
              <a:rPr lang="ru-RU" sz="4000" dirty="0"/>
              <a:t>н  а  я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96112" y="3457136"/>
            <a:ext cx="58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д        е  </a:t>
            </a:r>
            <a:r>
              <a:rPr lang="ru-RU" sz="4000" dirty="0" err="1"/>
              <a:t>н</a:t>
            </a:r>
            <a:r>
              <a:rPr lang="ru-RU" sz="4000" dirty="0"/>
              <a:t>  а  </a:t>
            </a:r>
            <a:r>
              <a:rPr lang="ru-RU" sz="4000" dirty="0" err="1"/>
              <a:t>д</a:t>
            </a:r>
            <a:r>
              <a:rPr lang="ru-RU" sz="4000" dirty="0"/>
              <a:t>  </a:t>
            </a:r>
            <a:r>
              <a:rPr lang="ru-RU" sz="4000" dirty="0" err="1"/>
              <a:t>ц</a:t>
            </a:r>
            <a:r>
              <a:rPr lang="ru-RU" sz="4000" dirty="0"/>
              <a:t>  а   т   ь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19379" y="4051776"/>
            <a:ext cx="58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ч  и   с  л   и   т       л  ь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80826" y="4538801"/>
            <a:ext cx="6003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д   е  л  е       и  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43865" y="5079843"/>
            <a:ext cx="625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з        а   м  е  н  а  т   е  л  </a:t>
            </a:r>
            <a:r>
              <a:rPr lang="en-US" sz="4000" dirty="0"/>
              <a:t> </a:t>
            </a:r>
            <a:r>
              <a:rPr lang="ru-RU" sz="4000" dirty="0"/>
              <a:t>ь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29884" y="5580795"/>
            <a:ext cx="58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п  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о  л  о  в  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и  н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13318" y="6141718"/>
            <a:ext cx="58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п  р  а  </a:t>
            </a:r>
            <a:r>
              <a:rPr lang="en-US" sz="4000" dirty="0"/>
              <a:t> </a:t>
            </a:r>
            <a:r>
              <a:rPr lang="ru-RU" sz="4000" dirty="0"/>
              <a:t>в  и  л  </a:t>
            </a:r>
            <a:r>
              <a:rPr lang="en-US" sz="4000" dirty="0"/>
              <a:t> </a:t>
            </a:r>
            <a:r>
              <a:rPr lang="ru-RU" sz="4000" dirty="0"/>
              <a:t>ь  н   а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8" y="-223537"/>
            <a:ext cx="3060694" cy="46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7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4" y="2418149"/>
            <a:ext cx="3403217" cy="2507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60" y="1383195"/>
            <a:ext cx="2252625" cy="35177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73" y="4524292"/>
            <a:ext cx="3217012" cy="19674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82848" y="104576"/>
            <a:ext cx="5945858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Поляна Отдыха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90" y="3614185"/>
            <a:ext cx="6276975" cy="3019425"/>
          </a:xfrm>
          <a:prstGeom prst="rect">
            <a:avLst/>
          </a:prstGeom>
        </p:spPr>
      </p:pic>
      <p:pic>
        <p:nvPicPr>
          <p:cNvPr id="13" name="Fiksiki_-_televizor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26255" y="5583701"/>
            <a:ext cx="1042182" cy="1042182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263705" y="1110827"/>
            <a:ext cx="6049108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поставили пластинку</a:t>
            </a:r>
            <a:b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выходим на разминку!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9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61034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ru-RU" sz="5400" b="1" dirty="0">
                <a:latin typeface="+mn-lt"/>
                <a:cs typeface="Times New Roman" panose="02020603050405020304" pitchFamily="18" charset="0"/>
              </a:rPr>
              <a:t>Каждый может за версту</a:t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Видеть дробную  …..</a:t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Над чертой  …..                   </a:t>
            </a:r>
            <a:br>
              <a:rPr lang="ru-RU" sz="5400" b="1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Знайте!</a:t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Под чертою  …..</a:t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Дробь такую непременно</a:t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Надо звать …..</a:t>
            </a:r>
            <a:br>
              <a:rPr lang="ru-RU" sz="4800" dirty="0"/>
            </a:br>
            <a:r>
              <a:rPr lang="ru-RU" sz="48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86610" y="1052473"/>
            <a:ext cx="180049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97040" y="1866318"/>
            <a:ext cx="317914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числитель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70781" y="4813152"/>
            <a:ext cx="459452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обыкновенной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564" y="1442749"/>
            <a:ext cx="2906127" cy="303939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05084" y="3299014"/>
            <a:ext cx="396576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знаменатель</a:t>
            </a:r>
          </a:p>
        </p:txBody>
      </p:sp>
    </p:spTree>
    <p:extLst>
      <p:ext uri="{BB962C8B-B14F-4D97-AF65-F5344CB8AC3E}">
        <p14:creationId xmlns:p14="http://schemas.microsoft.com/office/powerpoint/2010/main" val="421077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264" cy="6858000"/>
          </a:xfr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61670" y="104576"/>
            <a:ext cx="3788217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Горы Ума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362178" y="4611231"/>
            <a:ext cx="5219115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 теперь все ручки взяли,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вместе дружно замолчали.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Вы примеры запишите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 самостоятельно их  решите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5297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00" cy="6858000"/>
          </a:xfr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351058" y="1555884"/>
            <a:ext cx="470647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Критерий оценивания: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ошибок – 5 баллов,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1-2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4 балла,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3 балла,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2 балла,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5-6 ошибок – 0 баллов. 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6913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94919" cy="6858000"/>
          </a:xfrm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950657" y="104576"/>
            <a:ext cx="7010252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Станция Конечная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578991" y="4121834"/>
            <a:ext cx="5613009" cy="2736166"/>
          </a:xfrm>
          <a:prstGeom prst="wedgeRectCallout">
            <a:avLst>
              <a:gd name="adj1" fmla="val -126597"/>
              <a:gd name="adj2" fmla="val -111534"/>
            </a:avLst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654018" y="4180344"/>
            <a:ext cx="5537982" cy="26776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Ну что, вот закончена игра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Результат узнать пора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Кто же лучше всех трудился?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Кто в путешествии отличился?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0474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7540" y="184476"/>
            <a:ext cx="6955750" cy="92333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Домашнее задание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40598" y="987526"/>
            <a:ext cx="9927718" cy="34163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Составить кроссворд или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сказку о дробях</a:t>
            </a:r>
          </a:p>
          <a:p>
            <a:pPr algn="ctr"/>
            <a:r>
              <a:rPr lang="ru-RU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(оформить на </a:t>
            </a:r>
          </a:p>
          <a:p>
            <a:pPr algn="ctr"/>
            <a:r>
              <a:rPr lang="ru-RU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альбомном листе)</a:t>
            </a:r>
            <a:endParaRPr lang="ru-RU" sz="5400" b="1" cap="none" spc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81" y="4266590"/>
            <a:ext cx="4354045" cy="258753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22" y="4015337"/>
            <a:ext cx="3289595" cy="2755035"/>
          </a:xfrm>
          <a:prstGeom prst="rect">
            <a:avLst/>
          </a:prstGeom>
        </p:spPr>
      </p:pic>
      <p:pic>
        <p:nvPicPr>
          <p:cNvPr id="12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466"/>
            <a:ext cx="4354045" cy="25875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27" y="4011460"/>
            <a:ext cx="3289595" cy="27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382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/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38837" y="566241"/>
            <a:ext cx="8489901" cy="616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>
            <a:spLocks noGrp="1"/>
          </p:cNvSpPr>
          <p:nvPr/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4" cstate="print"/>
          <a:srcRect r="9628"/>
          <a:stretch>
            <a:fillRect/>
          </a:stretch>
        </p:blipFill>
        <p:spPr>
          <a:xfrm>
            <a:off x="1730960" y="566241"/>
            <a:ext cx="8214898" cy="6121531"/>
          </a:xfrm>
          <a:prstGeom prst="rect">
            <a:avLst/>
          </a:prstGeom>
          <a:noFill/>
        </p:spPr>
      </p:pic>
      <p:pic>
        <p:nvPicPr>
          <p:cNvPr id="9" name="Рисунок 8" descr="36_2_25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66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852284" y="463766"/>
            <a:ext cx="2065291" cy="19622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36_2_24"/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prstClr val="black"/>
              <a:srgbClr val="F87228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30960" y="4482972"/>
            <a:ext cx="2204800" cy="22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5" descr="36_2_21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804541" y="2501153"/>
            <a:ext cx="2071461" cy="18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343400" y="722376"/>
            <a:ext cx="5074920" cy="1472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93464" y="2685288"/>
            <a:ext cx="5708904" cy="154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72712" y="4511040"/>
            <a:ext cx="5708904" cy="1917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195264" y="554822"/>
            <a:ext cx="575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Во время путешествия было интересно и легко, потому что умею быстро и правильно вычислять, решать задачи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93464" y="2684819"/>
            <a:ext cx="5681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Путешествие было интересное, но некоторые задания вызывали затруднения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52402" y="4813517"/>
            <a:ext cx="5396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Мне было скучно! Я медленно считаю, мне трудно было выполнить задания.</a:t>
            </a:r>
          </a:p>
        </p:txBody>
      </p:sp>
    </p:spTree>
    <p:extLst>
      <p:ext uri="{BB962C8B-B14F-4D97-AF65-F5344CB8AC3E}">
        <p14:creationId xmlns:p14="http://schemas.microsoft.com/office/powerpoint/2010/main" val="210716676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2" y="3467894"/>
            <a:ext cx="1819275" cy="10668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9607" y="1754519"/>
            <a:ext cx="11782393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anose="02000600000000000000" pitchFamily="2" charset="0"/>
              </a:rPr>
              <a:t>Спасибо за внимание!</a:t>
            </a:r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81" y="4266590"/>
            <a:ext cx="4354045" cy="2587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22" y="4015337"/>
            <a:ext cx="3289595" cy="2755035"/>
          </a:xfrm>
          <a:prstGeom prst="rect">
            <a:avLst/>
          </a:prstGeom>
        </p:spPr>
      </p:pic>
      <p:pic>
        <p:nvPicPr>
          <p:cNvPr id="9" name="Объект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466"/>
            <a:ext cx="4354045" cy="25875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27" y="4011460"/>
            <a:ext cx="3289595" cy="27550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01860" y="-153889"/>
            <a:ext cx="10480431" cy="69865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урока: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повторить и закрепить знания по сложению и вычитанию дробей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 урока: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Образовательные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продолжить работу по закреплению знаний правил сложения (вычитания) обыкновенных дробей, совершенствовать вычислительные навыки, организовать деятельность учащихся по самостоятельному применению знаний.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2)Развивающие: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учащихся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мыслительные навыки, аргументированную математическую речь, навыки самопроверки и объективной самооценки.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3)Воспитательные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воспитывать устойчивый интерес, познавательную активность, самостоятельность, навыки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коммуникативности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сообразительности, чувство личной ответственности в коллективной работе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439"/>
          <a:stretch/>
        </p:blipFill>
        <p:spPr>
          <a:xfrm rot="10800000">
            <a:off x="0" y="2002448"/>
            <a:ext cx="12192000" cy="490767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78" y="250135"/>
            <a:ext cx="2609483" cy="3479310"/>
          </a:xfr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3" y="676886"/>
            <a:ext cx="2802928" cy="1576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1013932"/>
            <a:ext cx="4777559" cy="26873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10" y="3704450"/>
            <a:ext cx="2095634" cy="31434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37" y="3999213"/>
            <a:ext cx="5120454" cy="28820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1400874" y="365125"/>
            <a:ext cx="2390387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Поле цветов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0642" y="825303"/>
            <a:ext cx="2698036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Озеро Ребусное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5096" y="693222"/>
            <a:ext cx="3897441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egoe Print" panose="02000600000000000000" pitchFamily="2" charset="0"/>
              </a:rPr>
              <a:t>Замок Кроссвордный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24991" y="3781569"/>
            <a:ext cx="2968052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Поляна Отдыха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0054" y="3935282"/>
            <a:ext cx="1854257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Горы Ума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25" y="909707"/>
            <a:ext cx="4593146" cy="2351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0712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1268" y="419799"/>
            <a:ext cx="105156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Синий квадрат разделите на две доли и возьмите половину – это будет носовая часть паровоза 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06741" y="1627579"/>
            <a:ext cx="3282845" cy="1495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06743" y="3123500"/>
            <a:ext cx="3282845" cy="16669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06742" y="3123500"/>
            <a:ext cx="3282845" cy="1262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911955" y="2622674"/>
            <a:ext cx="2244919" cy="1001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61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13810" y="365125"/>
            <a:ext cx="933887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Большой красный квадрат разделите на 4 доли и возьмите 2 доли – кабина паровоза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5916" y="1704984"/>
            <a:ext cx="1633927" cy="15605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53451" y="3212697"/>
            <a:ext cx="1686392" cy="15991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83830" y="1700201"/>
            <a:ext cx="1636786" cy="15635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1878759" y="3189592"/>
            <a:ext cx="3127485" cy="1487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14732" y="3207434"/>
            <a:ext cx="1547268" cy="1615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6689" y="3139344"/>
            <a:ext cx="3282845" cy="1262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335836" y="1463041"/>
            <a:ext cx="1383745" cy="12637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338603" y="2686929"/>
            <a:ext cx="1366911" cy="12942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30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  <p:bldP spid="11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8977" y="405924"/>
            <a:ext cx="939883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Возьмите 3 целых зеленых круга – колеса паровоза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018614" y="1690688"/>
            <a:ext cx="1525261" cy="15320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776958" y="1627525"/>
            <a:ext cx="1581730" cy="159523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700730" y="3583743"/>
            <a:ext cx="1721368" cy="16521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335763" y="1476253"/>
            <a:ext cx="1079650" cy="2507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031830" y="3583743"/>
            <a:ext cx="1022692" cy="11319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240637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9409272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9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1790" y="230188"/>
            <a:ext cx="1002842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Из синего прямоугольника возьмите четверть – окно кабины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0534" y="1482475"/>
            <a:ext cx="1686392" cy="21616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45693" y="1471619"/>
            <a:ext cx="1686392" cy="21833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72438" y="3526024"/>
            <a:ext cx="1809428" cy="22301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50689" y="3633976"/>
            <a:ext cx="1686392" cy="2122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1606506" y="3543527"/>
            <a:ext cx="4284603" cy="1407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2064296" y="3526024"/>
            <a:ext cx="3367788" cy="1192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335763" y="1476253"/>
            <a:ext cx="1079650" cy="2507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031830" y="3583743"/>
            <a:ext cx="1022692" cy="11319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240637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409272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481778" y="1620027"/>
            <a:ext cx="843196" cy="10371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7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8879" y="365125"/>
            <a:ext cx="899409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Зеленый прямоугольник разделите на 3 доли и возьмите треть – дымовая труба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35763" y="1476253"/>
            <a:ext cx="1079650" cy="2507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031830" y="3583743"/>
            <a:ext cx="1022692" cy="11319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240637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409272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481778" y="1620027"/>
            <a:ext cx="843196" cy="10371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059300" y="1424760"/>
            <a:ext cx="3269451" cy="12324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059301" y="2604888"/>
            <a:ext cx="3269450" cy="13788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059299" y="3946791"/>
            <a:ext cx="3269451" cy="12697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10800000">
            <a:off x="2059298" y="2642931"/>
            <a:ext cx="3269451" cy="1197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 rot="10800000">
            <a:off x="2059298" y="3946791"/>
            <a:ext cx="3269451" cy="1197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7166217" y="2085974"/>
            <a:ext cx="1300669" cy="4759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98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630</TotalTime>
  <Words>466</Words>
  <Application>Microsoft Office PowerPoint</Application>
  <PresentationFormat>Широкоэкранный</PresentationFormat>
  <Paragraphs>86</Paragraphs>
  <Slides>25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Segoe Print</vt:lpstr>
      <vt:lpstr>Times New Roman</vt:lpstr>
      <vt:lpstr>Тема Office</vt:lpstr>
      <vt:lpstr>Презентация PowerPoint</vt:lpstr>
      <vt:lpstr>Каждый может за версту Видеть дробную  ….. Над чертой  …..                    Знайте! Под чертою  ….. Дробь такую непременно Надо звать …..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54</cp:revision>
  <dcterms:created xsi:type="dcterms:W3CDTF">2017-03-01T15:25:48Z</dcterms:created>
  <dcterms:modified xsi:type="dcterms:W3CDTF">2017-03-02T20:01:48Z</dcterms:modified>
</cp:coreProperties>
</file>