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82" r:id="rId2"/>
    <p:sldId id="315" r:id="rId3"/>
    <p:sldId id="257" r:id="rId4"/>
    <p:sldId id="260" r:id="rId5"/>
    <p:sldId id="284" r:id="rId6"/>
    <p:sldId id="292" r:id="rId7"/>
    <p:sldId id="307" r:id="rId8"/>
    <p:sldId id="305" r:id="rId9"/>
    <p:sldId id="306" r:id="rId10"/>
    <p:sldId id="317" r:id="rId11"/>
    <p:sldId id="318" r:id="rId12"/>
    <p:sldId id="302" r:id="rId13"/>
    <p:sldId id="301" r:id="rId14"/>
    <p:sldId id="303" r:id="rId15"/>
    <p:sldId id="304" r:id="rId16"/>
    <p:sldId id="286" r:id="rId17"/>
    <p:sldId id="288" r:id="rId18"/>
    <p:sldId id="308" r:id="rId19"/>
    <p:sldId id="290" r:id="rId20"/>
    <p:sldId id="293" r:id="rId21"/>
    <p:sldId id="299" r:id="rId22"/>
    <p:sldId id="298" r:id="rId23"/>
    <p:sldId id="294" r:id="rId24"/>
    <p:sldId id="312" r:id="rId25"/>
    <p:sldId id="314" r:id="rId26"/>
    <p:sldId id="295" r:id="rId27"/>
    <p:sldId id="300" r:id="rId28"/>
    <p:sldId id="316" r:id="rId29"/>
    <p:sldId id="29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A16361-530C-4924-B9D1-C174BE62FFCC}" type="datetimeFigureOut">
              <a:rPr lang="ru-RU"/>
              <a:pPr>
                <a:defRPr/>
              </a:pPr>
              <a:t>18.03.2020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6899F1-336C-47FA-B5E1-7F4F64B453EA}" type="slidenum">
              <a:rPr lang="ru-RU"/>
              <a:pPr>
                <a:defRPr/>
              </a:pPr>
              <a:t>‹#›</a:t>
            </a:fld>
            <a:endParaRPr lang="ru-RU"/>
          </a:p>
        </p:txBody>
      </p:sp>
    </p:spTree>
    <p:extLst>
      <p:ext uri="{BB962C8B-B14F-4D97-AF65-F5344CB8AC3E}">
        <p14:creationId xmlns:p14="http://schemas.microsoft.com/office/powerpoint/2010/main" val="2060259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298540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46899F1-336C-47FA-B5E1-7F4F64B453EA}" type="slidenum">
              <a:rPr lang="ru-RU" smtClean="0"/>
              <a:pPr>
                <a:defRPr/>
              </a:pPr>
              <a:t>17</a:t>
            </a:fld>
            <a:endParaRPr lang="ru-RU"/>
          </a:p>
        </p:txBody>
      </p:sp>
    </p:spTree>
    <p:extLst>
      <p:ext uri="{BB962C8B-B14F-4D97-AF65-F5344CB8AC3E}">
        <p14:creationId xmlns:p14="http://schemas.microsoft.com/office/powerpoint/2010/main" val="25323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272509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1"/>
          <p:cNvGrpSpPr>
            <a:grpSpLocks/>
          </p:cNvGrpSpPr>
          <p:nvPr/>
        </p:nvGrpSpPr>
        <p:grpSpPr bwMode="auto">
          <a:xfrm rot="-1906589">
            <a:off x="3335338" y="1909763"/>
            <a:ext cx="6021387" cy="4829175"/>
            <a:chOff x="1761807" y="615248"/>
            <a:chExt cx="6021229" cy="4829684"/>
          </a:xfrm>
        </p:grpSpPr>
        <p:grpSp>
          <p:nvGrpSpPr>
            <p:cNvPr id="5" name="Group 42"/>
            <p:cNvGrpSpPr>
              <a:grpSpLocks/>
            </p:cNvGrpSpPr>
            <p:nvPr userDrawn="1"/>
          </p:nvGrpSpPr>
          <p:grpSpPr bwMode="auto">
            <a:xfrm>
              <a:off x="1761807" y="1695712"/>
              <a:ext cx="6021229" cy="3068566"/>
              <a:chOff x="1522575" y="779540"/>
              <a:chExt cx="6021229" cy="3068566"/>
            </a:xfrm>
          </p:grpSpPr>
          <p:sp>
            <p:nvSpPr>
              <p:cNvPr id="19"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6"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7" name="Group 38"/>
            <p:cNvGrpSpPr>
              <a:grpSpLocks/>
            </p:cNvGrpSpPr>
            <p:nvPr userDrawn="1"/>
          </p:nvGrpSpPr>
          <p:grpSpPr bwMode="auto">
            <a:xfrm>
              <a:off x="3730877" y="1536192"/>
              <a:ext cx="2721357" cy="3879656"/>
              <a:chOff x="3730877" y="1536192"/>
              <a:chExt cx="2721357" cy="3879656"/>
            </a:xfrm>
          </p:grpSpPr>
          <p:sp>
            <p:nvSpPr>
              <p:cNvPr id="17"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8" name="Group 39"/>
            <p:cNvGrpSpPr>
              <a:grpSpLocks/>
            </p:cNvGrpSpPr>
            <p:nvPr userDrawn="1"/>
          </p:nvGrpSpPr>
          <p:grpSpPr bwMode="auto">
            <a:xfrm>
              <a:off x="2756586" y="1619763"/>
              <a:ext cx="2892850" cy="3379627"/>
              <a:chOff x="2756587" y="1619763"/>
              <a:chExt cx="2892850" cy="3379627"/>
            </a:xfrm>
          </p:grpSpPr>
          <p:sp>
            <p:nvSpPr>
              <p:cNvPr id="15"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 name="Group 37"/>
            <p:cNvGrpSpPr>
              <a:grpSpLocks/>
            </p:cNvGrpSpPr>
            <p:nvPr userDrawn="1"/>
          </p:nvGrpSpPr>
          <p:grpSpPr bwMode="auto">
            <a:xfrm>
              <a:off x="3126248" y="615248"/>
              <a:ext cx="3325881" cy="2834631"/>
              <a:chOff x="3126249" y="615248"/>
              <a:chExt cx="3325881" cy="2834631"/>
            </a:xfrm>
          </p:grpSpPr>
          <p:sp>
            <p:nvSpPr>
              <p:cNvPr id="13"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0" name="Group 36"/>
            <p:cNvGrpSpPr>
              <a:grpSpLocks/>
            </p:cNvGrpSpPr>
            <p:nvPr userDrawn="1"/>
          </p:nvGrpSpPr>
          <p:grpSpPr bwMode="auto">
            <a:xfrm>
              <a:off x="2490231" y="1369960"/>
              <a:ext cx="4781177" cy="4074972"/>
              <a:chOff x="2490231" y="1369960"/>
              <a:chExt cx="4781177" cy="4074972"/>
            </a:xfrm>
          </p:grpSpPr>
          <p:sp>
            <p:nvSpPr>
              <p:cNvPr id="11"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pic>
        <p:nvPicPr>
          <p:cNvPr id="21" name="Picture 230" descr="star"/>
          <p:cNvPicPr>
            <a:picLocks noChangeAspect="1" noChangeArrowheads="1"/>
          </p:cNvPicPr>
          <p:nvPr/>
        </p:nvPicPr>
        <p:blipFill>
          <a:blip r:embed="rId2"/>
          <a:srcRect/>
          <a:stretch>
            <a:fillRect/>
          </a:stretch>
        </p:blipFill>
        <p:spPr bwMode="gray">
          <a:xfrm>
            <a:off x="4648200" y="4419600"/>
            <a:ext cx="895350" cy="914400"/>
          </a:xfrm>
          <a:prstGeom prst="rect">
            <a:avLst/>
          </a:prstGeom>
          <a:noFill/>
          <a:ln w="9525">
            <a:noFill/>
            <a:miter lim="800000"/>
            <a:headEnd/>
            <a:tailEnd/>
          </a:ln>
        </p:spPr>
      </p:pic>
      <p:sp>
        <p:nvSpPr>
          <p:cNvPr id="2" name="Title 1"/>
          <p:cNvSpPr>
            <a:spLocks noGrp="1"/>
          </p:cNvSpPr>
          <p:nvPr>
            <p:ph type="ctrTitle"/>
          </p:nvPr>
        </p:nvSpPr>
        <p:spPr>
          <a:xfrm>
            <a:off x="1216152" y="1069848"/>
            <a:ext cx="7470648" cy="1470025"/>
          </a:xfrm>
        </p:spPr>
        <p:txBody>
          <a:bodyPr>
            <a:noAutofit/>
          </a:bodyPr>
          <a:lstStyle>
            <a:lvl1pPr algn="r">
              <a:defRPr sz="4800"/>
            </a:lvl1pPr>
          </a:lstStyle>
          <a:p>
            <a:r>
              <a:rPr lang="ru-RU"/>
              <a:t>Образец заголовка</a:t>
            </a:r>
            <a:endParaRPr lang="en-US"/>
          </a:p>
        </p:txBody>
      </p:sp>
      <p:sp>
        <p:nvSpPr>
          <p:cNvPr id="3" name="Subtitle 2"/>
          <p:cNvSpPr>
            <a:spLocks noGrp="1"/>
          </p:cNvSpPr>
          <p:nvPr>
            <p:ph type="subTitle" idx="1"/>
          </p:nvPr>
        </p:nvSpPr>
        <p:spPr bwMode="black">
          <a:xfrm>
            <a:off x="2743200" y="384048"/>
            <a:ext cx="5943600" cy="612648"/>
          </a:xfrm>
        </p:spPr>
        <p:txBody>
          <a:bodyPr anchor="b">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22" name="Date Placeholder 3"/>
          <p:cNvSpPr>
            <a:spLocks noGrp="1"/>
          </p:cNvSpPr>
          <p:nvPr>
            <p:ph type="dt" sz="half" idx="10"/>
          </p:nvPr>
        </p:nvSpPr>
        <p:spPr/>
        <p:txBody>
          <a:bodyPr/>
          <a:lstStyle>
            <a:lvl1pPr>
              <a:defRPr/>
            </a:lvl1pPr>
          </a:lstStyle>
          <a:p>
            <a:pPr>
              <a:defRPr/>
            </a:pPr>
            <a:fld id="{B0579D0A-58D3-417A-B714-8123B26577AB}" type="datetime1">
              <a:rPr lang="en-US"/>
              <a:pPr>
                <a:defRPr/>
              </a:pPr>
              <a:t>3/18/2020</a:t>
            </a:fld>
            <a:endParaRPr lang="en-US"/>
          </a:p>
        </p:txBody>
      </p:sp>
      <p:sp>
        <p:nvSpPr>
          <p:cNvPr id="23"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24" name="Slide Number Placeholder 5"/>
          <p:cNvSpPr>
            <a:spLocks noGrp="1"/>
          </p:cNvSpPr>
          <p:nvPr>
            <p:ph type="sldNum" sz="quarter" idx="12"/>
          </p:nvPr>
        </p:nvSpPr>
        <p:spPr/>
        <p:txBody>
          <a:bodyPr/>
          <a:lstStyle>
            <a:lvl1pPr>
              <a:defRPr/>
            </a:lvl1pPr>
          </a:lstStyle>
          <a:p>
            <a:pPr>
              <a:defRPr/>
            </a:pPr>
            <a:fld id="{F97B4BC9-9D3A-4C88-B85A-F34C375646F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F69B7FE-36AD-4675-BDAA-34656340360F}" type="datetime1">
              <a:rPr lang="en-US"/>
              <a:pPr>
                <a:defRPr/>
              </a:pPr>
              <a:t>3/18/2020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84D8E7B2-1913-4FE6-BC04-99ADAB79C30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black">
          <a:xfrm>
            <a:off x="7068312" y="356616"/>
            <a:ext cx="1618488"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356616"/>
            <a:ext cx="6400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83BC5BD-9F0E-4593-80CD-FA23A8EDAD5D}" type="datetime1">
              <a:rPr lang="en-US"/>
              <a:pPr>
                <a:defRPr/>
              </a:pPr>
              <a:t>3/18/2020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40575DE1-3310-467E-94B6-B270764E748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Date Placeholder 3"/>
          <p:cNvSpPr>
            <a:spLocks noGrp="1"/>
          </p:cNvSpPr>
          <p:nvPr>
            <p:ph type="dt" sz="half" idx="10"/>
          </p:nvPr>
        </p:nvSpPr>
        <p:spPr/>
        <p:txBody>
          <a:bodyPr/>
          <a:lstStyle>
            <a:lvl1pPr>
              <a:defRPr/>
            </a:lvl1pPr>
          </a:lstStyle>
          <a:p>
            <a:pPr>
              <a:defRPr/>
            </a:pPr>
            <a:fld id="{33F4E9FE-D396-4249-8480-9A87566D7F2D}" type="datetime1">
              <a:rPr lang="en-US"/>
              <a:pPr>
                <a:defRPr/>
              </a:pPr>
              <a:t>3/18/2020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B4EA4045-6BD2-4E8F-964C-C498B1232CF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457200" y="1188720"/>
            <a:ext cx="8229600" cy="49834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4C4DEE9-9BFE-4955-8B9C-706076448779}" type="datetime1">
              <a:rPr lang="en-US"/>
              <a:pPr>
                <a:defRPr/>
              </a:pPr>
              <a:t>3/18/2020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5C613631-44BC-436A-B346-6F3997FA4AE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Group 21"/>
          <p:cNvGrpSpPr>
            <a:grpSpLocks/>
          </p:cNvGrpSpPr>
          <p:nvPr userDrawn="1"/>
        </p:nvGrpSpPr>
        <p:grpSpPr bwMode="auto">
          <a:xfrm rot="-1906589">
            <a:off x="3335338" y="1909763"/>
            <a:ext cx="6021387" cy="4829175"/>
            <a:chOff x="1761807" y="615248"/>
            <a:chExt cx="6021229" cy="4829684"/>
          </a:xfrm>
        </p:grpSpPr>
        <p:grpSp>
          <p:nvGrpSpPr>
            <p:cNvPr id="5" name="Group 42"/>
            <p:cNvGrpSpPr>
              <a:grpSpLocks/>
            </p:cNvGrpSpPr>
            <p:nvPr userDrawn="1"/>
          </p:nvGrpSpPr>
          <p:grpSpPr bwMode="auto">
            <a:xfrm>
              <a:off x="1761807" y="1695712"/>
              <a:ext cx="6021229" cy="3068566"/>
              <a:chOff x="1522575" y="779540"/>
              <a:chExt cx="6021229" cy="3068566"/>
            </a:xfrm>
          </p:grpSpPr>
          <p:sp>
            <p:nvSpPr>
              <p:cNvPr id="19"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6"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7" name="Group 38"/>
            <p:cNvGrpSpPr>
              <a:grpSpLocks/>
            </p:cNvGrpSpPr>
            <p:nvPr userDrawn="1"/>
          </p:nvGrpSpPr>
          <p:grpSpPr bwMode="auto">
            <a:xfrm>
              <a:off x="3730877" y="1536192"/>
              <a:ext cx="2721357" cy="3879656"/>
              <a:chOff x="3730877" y="1536192"/>
              <a:chExt cx="2721357" cy="3879656"/>
            </a:xfrm>
          </p:grpSpPr>
          <p:sp>
            <p:nvSpPr>
              <p:cNvPr id="17"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8" name="Group 39"/>
            <p:cNvGrpSpPr>
              <a:grpSpLocks/>
            </p:cNvGrpSpPr>
            <p:nvPr userDrawn="1"/>
          </p:nvGrpSpPr>
          <p:grpSpPr bwMode="auto">
            <a:xfrm>
              <a:off x="2756586" y="1619763"/>
              <a:ext cx="2892850" cy="3379627"/>
              <a:chOff x="2756587" y="1619763"/>
              <a:chExt cx="2892850" cy="3379627"/>
            </a:xfrm>
          </p:grpSpPr>
          <p:sp>
            <p:nvSpPr>
              <p:cNvPr id="15"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 name="Group 37"/>
            <p:cNvGrpSpPr>
              <a:grpSpLocks/>
            </p:cNvGrpSpPr>
            <p:nvPr userDrawn="1"/>
          </p:nvGrpSpPr>
          <p:grpSpPr bwMode="auto">
            <a:xfrm>
              <a:off x="3126248" y="615248"/>
              <a:ext cx="3325881" cy="2834631"/>
              <a:chOff x="3126249" y="615248"/>
              <a:chExt cx="3325881" cy="2834631"/>
            </a:xfrm>
          </p:grpSpPr>
          <p:sp>
            <p:nvSpPr>
              <p:cNvPr id="13"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0" name="Group 36"/>
            <p:cNvGrpSpPr>
              <a:grpSpLocks/>
            </p:cNvGrpSpPr>
            <p:nvPr userDrawn="1"/>
          </p:nvGrpSpPr>
          <p:grpSpPr bwMode="auto">
            <a:xfrm>
              <a:off x="2490231" y="1369960"/>
              <a:ext cx="4781177" cy="4074972"/>
              <a:chOff x="2490231" y="1369960"/>
              <a:chExt cx="4781177" cy="4074972"/>
            </a:xfrm>
          </p:grpSpPr>
          <p:sp>
            <p:nvSpPr>
              <p:cNvPr id="11"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pic>
        <p:nvPicPr>
          <p:cNvPr id="21" name="Picture 230" descr="star"/>
          <p:cNvPicPr>
            <a:picLocks noChangeAspect="1" noChangeArrowheads="1"/>
          </p:cNvPicPr>
          <p:nvPr userDrawn="1"/>
        </p:nvPicPr>
        <p:blipFill>
          <a:blip r:embed="rId2"/>
          <a:srcRect/>
          <a:stretch>
            <a:fillRect/>
          </a:stretch>
        </p:blipFill>
        <p:spPr bwMode="gray">
          <a:xfrm>
            <a:off x="4648200" y="4419600"/>
            <a:ext cx="895350" cy="914400"/>
          </a:xfrm>
          <a:prstGeom prst="rect">
            <a:avLst/>
          </a:prstGeom>
          <a:noFill/>
          <a:ln w="9525">
            <a:noFill/>
            <a:miter lim="800000"/>
            <a:headEnd/>
            <a:tailEnd/>
          </a:ln>
        </p:spPr>
      </p:pic>
      <p:sp>
        <p:nvSpPr>
          <p:cNvPr id="2" name="Title 1"/>
          <p:cNvSpPr>
            <a:spLocks noGrp="1"/>
          </p:cNvSpPr>
          <p:nvPr>
            <p:ph type="title"/>
          </p:nvPr>
        </p:nvSpPr>
        <p:spPr>
          <a:xfrm>
            <a:off x="713232" y="2286000"/>
            <a:ext cx="7772400" cy="1362075"/>
          </a:xfrm>
        </p:spPr>
        <p:txBody>
          <a:bodyPr anchor="t">
            <a:noAutofit/>
          </a:bodyPr>
          <a:lstStyle>
            <a:lvl1pPr algn="ctr">
              <a:defRPr sz="4800" b="1" cap="all"/>
            </a:lvl1pPr>
          </a:lstStyle>
          <a:p>
            <a:r>
              <a:rPr lang="ru-RU"/>
              <a:t>Образец заголовка</a:t>
            </a:r>
            <a:endParaRPr lang="en-US"/>
          </a:p>
        </p:txBody>
      </p:sp>
      <p:sp>
        <p:nvSpPr>
          <p:cNvPr id="3" name="Text Placeholder 2"/>
          <p:cNvSpPr>
            <a:spLocks noGrp="1"/>
          </p:cNvSpPr>
          <p:nvPr>
            <p:ph type="body" idx="1"/>
          </p:nvPr>
        </p:nvSpPr>
        <p:spPr>
          <a:xfrm>
            <a:off x="731520" y="1353312"/>
            <a:ext cx="7772400" cy="905256"/>
          </a:xfrm>
        </p:spPr>
        <p:txBody>
          <a:bodyPr anchor="b">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22" name="Date Placeholder 3"/>
          <p:cNvSpPr>
            <a:spLocks noGrp="1"/>
          </p:cNvSpPr>
          <p:nvPr>
            <p:ph type="dt" sz="half" idx="10"/>
          </p:nvPr>
        </p:nvSpPr>
        <p:spPr/>
        <p:txBody>
          <a:bodyPr/>
          <a:lstStyle>
            <a:lvl1pPr>
              <a:defRPr/>
            </a:lvl1pPr>
          </a:lstStyle>
          <a:p>
            <a:pPr>
              <a:defRPr/>
            </a:pPr>
            <a:fld id="{353DDC5B-215B-4B9E-8174-AE8775BA0589}" type="datetime1">
              <a:rPr lang="en-US"/>
              <a:pPr>
                <a:defRPr/>
              </a:pPr>
              <a:t>3/18/2020</a:t>
            </a:fld>
            <a:endParaRPr lang="en-US"/>
          </a:p>
        </p:txBody>
      </p:sp>
      <p:sp>
        <p:nvSpPr>
          <p:cNvPr id="23"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24" name="Slide Number Placeholder 5"/>
          <p:cNvSpPr>
            <a:spLocks noGrp="1"/>
          </p:cNvSpPr>
          <p:nvPr>
            <p:ph type="sldNum" sz="quarter" idx="12"/>
          </p:nvPr>
        </p:nvSpPr>
        <p:spPr/>
        <p:txBody>
          <a:bodyPr/>
          <a:lstStyle>
            <a:lvl1pPr>
              <a:defRPr/>
            </a:lvl1pPr>
          </a:lstStyle>
          <a:p>
            <a:pPr>
              <a:defRPr/>
            </a:pPr>
            <a:fld id="{408DAE0F-4A4D-4EBC-9E04-B09E29A95D6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84632"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81728"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57AFB9D4-E39B-43C3-97E4-05356E063B97}" type="datetime1">
              <a:rPr lang="en-US"/>
              <a:pPr>
                <a:defRPr/>
              </a:pPr>
              <a:t>3/18/2020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7" name="Slide Number Placeholder 5"/>
          <p:cNvSpPr>
            <a:spLocks noGrp="1"/>
          </p:cNvSpPr>
          <p:nvPr>
            <p:ph type="sldNum" sz="quarter" idx="12"/>
          </p:nvPr>
        </p:nvSpPr>
        <p:spPr/>
        <p:txBody>
          <a:bodyPr/>
          <a:lstStyle>
            <a:lvl1pPr>
              <a:defRPr/>
            </a:lvl1pPr>
          </a:lstStyle>
          <a:p>
            <a:pPr>
              <a:defRPr/>
            </a:pPr>
            <a:fld id="{BB3D0A5D-45F8-4BC4-B4EB-8233F667D7E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bwMode="gray">
          <a:xfrm>
            <a:off x="457200"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093976"/>
            <a:ext cx="4040188"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bwMode="gray">
          <a:xfrm>
            <a:off x="4645025"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093976"/>
            <a:ext cx="4041775"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325DAEA3-6079-4FA5-BBB5-CAF335F7F671}" type="datetime1">
              <a:rPr lang="en-US"/>
              <a:pPr>
                <a:defRPr/>
              </a:pPr>
              <a:t>3/18/2020</a:t>
            </a:fld>
            <a:endParaRPr lang="en-US"/>
          </a:p>
        </p:txBody>
      </p:sp>
      <p:sp>
        <p:nvSpPr>
          <p:cNvPr id="8"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9" name="Slide Number Placeholder 5"/>
          <p:cNvSpPr>
            <a:spLocks noGrp="1"/>
          </p:cNvSpPr>
          <p:nvPr>
            <p:ph type="sldNum" sz="quarter" idx="12"/>
          </p:nvPr>
        </p:nvSpPr>
        <p:spPr/>
        <p:txBody>
          <a:bodyPr/>
          <a:lstStyle>
            <a:lvl1pPr>
              <a:defRPr/>
            </a:lvl1pPr>
          </a:lstStyle>
          <a:p>
            <a:pPr>
              <a:defRPr/>
            </a:pPr>
            <a:fld id="{2B0D6196-E3F4-4FDF-979B-009B1048D0F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1C8FD6FE-5F6B-4757-8574-7D8C6E0681DC}" type="datetime1">
              <a:rPr lang="en-US"/>
              <a:pPr>
                <a:defRPr/>
              </a:pPr>
              <a:t>3/18/2020</a:t>
            </a:fld>
            <a:endParaRPr lang="en-US"/>
          </a:p>
        </p:txBody>
      </p:sp>
      <p:sp>
        <p:nvSpPr>
          <p:cNvPr id="4"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5" name="Slide Number Placeholder 5"/>
          <p:cNvSpPr>
            <a:spLocks noGrp="1"/>
          </p:cNvSpPr>
          <p:nvPr>
            <p:ph type="sldNum" sz="quarter" idx="12"/>
          </p:nvPr>
        </p:nvSpPr>
        <p:spPr/>
        <p:txBody>
          <a:bodyPr/>
          <a:lstStyle>
            <a:lvl1pPr>
              <a:defRPr/>
            </a:lvl1pPr>
          </a:lstStyle>
          <a:p>
            <a:pPr>
              <a:defRPr/>
            </a:pPr>
            <a:fld id="{13A79404-97B6-4269-8A2F-78E22C903C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ECBC9D-6222-492F-A7BD-F3E03738F88B}" type="datetime1">
              <a:rPr lang="en-US"/>
              <a:pPr>
                <a:defRPr/>
              </a:pPr>
              <a:t>3/18/2020</a:t>
            </a:fld>
            <a:endParaRPr lang="en-US"/>
          </a:p>
        </p:txBody>
      </p:sp>
      <p:sp>
        <p:nvSpPr>
          <p:cNvPr id="3"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4" name="Slide Number Placeholder 5"/>
          <p:cNvSpPr>
            <a:spLocks noGrp="1"/>
          </p:cNvSpPr>
          <p:nvPr>
            <p:ph type="sldNum" sz="quarter" idx="12"/>
          </p:nvPr>
        </p:nvSpPr>
        <p:spPr/>
        <p:txBody>
          <a:bodyPr/>
          <a:lstStyle>
            <a:lvl1pPr>
              <a:defRPr/>
            </a:lvl1pPr>
          </a:lstStyle>
          <a:p>
            <a:pPr>
              <a:defRPr/>
            </a:pPr>
            <a:fld id="{C5CE83EF-E68D-4DA3-933B-8FB320BF67F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6152" y="0"/>
            <a:ext cx="7470648" cy="987552"/>
          </a:xfrm>
        </p:spPr>
        <p:txBody>
          <a:bodyPr anchor="b"/>
          <a:lstStyle>
            <a:lvl1pPr algn="l">
              <a:defRPr sz="4000" b="1"/>
            </a:lvl1pPr>
          </a:lstStyle>
          <a:p>
            <a:r>
              <a:rPr lang="ru-RU"/>
              <a:t>Образец заголовка</a:t>
            </a:r>
            <a:endParaRPr lang="en-US"/>
          </a:p>
        </p:txBody>
      </p:sp>
      <p:sp>
        <p:nvSpPr>
          <p:cNvPr id="3" name="Content Placeholder 2"/>
          <p:cNvSpPr>
            <a:spLocks noGrp="1"/>
          </p:cNvSpPr>
          <p:nvPr>
            <p:ph idx="1"/>
          </p:nvPr>
        </p:nvSpPr>
        <p:spPr>
          <a:xfrm>
            <a:off x="1271016" y="1371600"/>
            <a:ext cx="4672584" cy="4855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bwMode="gray">
          <a:xfrm>
            <a:off x="6025896" y="1371600"/>
            <a:ext cx="2633472" cy="4873752"/>
          </a:xfrm>
          <a:gradFill>
            <a:gsLst>
              <a:gs pos="0">
                <a:schemeClr val="bg1">
                  <a:lumMod val="95000"/>
                  <a:alpha val="34000"/>
                </a:schemeClr>
              </a:gs>
              <a:gs pos="60000">
                <a:schemeClr val="tx2">
                  <a:lumMod val="20000"/>
                  <a:lumOff val="80000"/>
                  <a:alpha val="0"/>
                </a:schemeClr>
              </a:gs>
            </a:gsLst>
            <a:lin ang="5400000" scaled="1"/>
          </a:gra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92DF55B3-F0F7-47C6-8FDF-6BB91E97EA4E}" type="datetime1">
              <a:rPr lang="en-US"/>
              <a:pPr>
                <a:defRPr/>
              </a:pPr>
              <a:t>3/18/2020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7" name="Slide Number Placeholder 5"/>
          <p:cNvSpPr>
            <a:spLocks noGrp="1"/>
          </p:cNvSpPr>
          <p:nvPr>
            <p:ph type="sldNum" sz="quarter" idx="12"/>
          </p:nvPr>
        </p:nvSpPr>
        <p:spPr/>
        <p:txBody>
          <a:bodyPr/>
          <a:lstStyle>
            <a:lvl1pPr>
              <a:defRPr/>
            </a:lvl1pPr>
          </a:lstStyle>
          <a:p>
            <a:pPr>
              <a:defRPr/>
            </a:pPr>
            <a:fld id="{F4D7819B-2454-4A4A-9E97-26D85EDB4D0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2920" y="4855464"/>
            <a:ext cx="3218688" cy="777240"/>
          </a:xfrm>
          <a:solidFill>
            <a:schemeClr val="bg2">
              <a:lumMod val="50000"/>
            </a:schemeClr>
          </a:solidFill>
        </p:spPr>
        <p:txBody>
          <a:bodyPr/>
          <a:lstStyle>
            <a:lvl1pPr algn="ctr">
              <a:defRPr sz="2000" b="1"/>
            </a:lvl1pPr>
          </a:lstStyle>
          <a:p>
            <a:r>
              <a:rPr lang="ru-RU"/>
              <a:t>Образец заголовка</a:t>
            </a:r>
            <a:endParaRPr lang="en-US"/>
          </a:p>
        </p:txBody>
      </p:sp>
      <p:sp>
        <p:nvSpPr>
          <p:cNvPr id="3" name="Picture Placeholder 2"/>
          <p:cNvSpPr>
            <a:spLocks noGrp="1"/>
          </p:cNvSpPr>
          <p:nvPr>
            <p:ph type="pic" idx="1"/>
          </p:nvPr>
        </p:nvSpPr>
        <p:spPr bwMode="gray">
          <a:xfrm>
            <a:off x="3867912" y="1216152"/>
            <a:ext cx="4626864" cy="4398264"/>
          </a:xfrm>
          <a:solidFill>
            <a:srgbClr val="EAEAEA"/>
          </a:solidFill>
          <a:effectLst>
            <a:outerShdw blurRad="254000" dist="101600" dir="2700000" algn="ctr" rotWithShape="0">
              <a:srgbClr val="000000">
                <a:alpha val="4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4" name="Text Placeholder 3"/>
          <p:cNvSpPr>
            <a:spLocks noGrp="1"/>
          </p:cNvSpPr>
          <p:nvPr>
            <p:ph type="body" sz="half" idx="2"/>
          </p:nvPr>
        </p:nvSpPr>
        <p:spPr>
          <a:xfrm>
            <a:off x="502920" y="1216152"/>
            <a:ext cx="3218688" cy="3575304"/>
          </a:xfrm>
        </p:spPr>
        <p:txBody>
          <a:bodyPr anchor="b"/>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BD86BB49-E587-4CA0-87D8-250E8A1F5786}" type="datetime1">
              <a:rPr lang="en-US"/>
              <a:pPr>
                <a:defRPr/>
              </a:pPr>
              <a:t>3/18/2020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7" name="Slide Number Placeholder 5"/>
          <p:cNvSpPr>
            <a:spLocks noGrp="1"/>
          </p:cNvSpPr>
          <p:nvPr>
            <p:ph type="sldNum" sz="quarter" idx="12"/>
          </p:nvPr>
        </p:nvSpPr>
        <p:spPr/>
        <p:txBody>
          <a:bodyPr/>
          <a:lstStyle>
            <a:lvl1pPr>
              <a:defRPr/>
            </a:lvl1pPr>
          </a:lstStyle>
          <a:p>
            <a:pPr>
              <a:defRPr/>
            </a:pPr>
            <a:fld id="{97A2C298-1E07-4F91-947D-E550AAD86ED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grayWhite">
          <a:xfrm>
            <a:off x="0" y="0"/>
            <a:ext cx="9144000" cy="6858000"/>
          </a:xfrm>
          <a:prstGeom prst="rect">
            <a:avLst/>
          </a:prstGeom>
          <a:gradFill>
            <a:gsLst>
              <a:gs pos="6000">
                <a:schemeClr val="bg2">
                  <a:lumMod val="50000"/>
                  <a:alpha val="83000"/>
                </a:schemeClr>
              </a:gs>
              <a:gs pos="26000">
                <a:schemeClr val="bg2">
                  <a:lumMod val="50000"/>
                  <a:alpha val="63000"/>
                </a:schemeClr>
              </a:gs>
              <a:gs pos="50000">
                <a:schemeClr val="bg2">
                  <a:lumMod val="50000"/>
                  <a:alpha val="27000"/>
                </a:schemeClr>
              </a:gs>
              <a:gs pos="100000">
                <a:schemeClr val="bg2">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black">
          <a:xfrm>
            <a:off x="0" y="0"/>
            <a:ext cx="1216025" cy="987425"/>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bwMode="white">
          <a:xfrm>
            <a:off x="76200" y="1066800"/>
            <a:ext cx="2590800" cy="1219200"/>
          </a:xfrm>
          <a:prstGeom prst="rect">
            <a:avLst/>
          </a:prstGeom>
          <a:blipFill dpi="0" rotWithShape="1">
            <a:blip r:embed="rId14">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36" descr="star"/>
          <p:cNvPicPr>
            <a:picLocks noChangeAspect="1" noChangeArrowheads="1"/>
          </p:cNvPicPr>
          <p:nvPr/>
        </p:nvPicPr>
        <p:blipFill>
          <a:blip r:embed="rId15"/>
          <a:srcRect/>
          <a:stretch>
            <a:fillRect/>
          </a:stretch>
        </p:blipFill>
        <p:spPr bwMode="gray">
          <a:xfrm rot="-1315059">
            <a:off x="8659813" y="5872163"/>
            <a:ext cx="542925" cy="555625"/>
          </a:xfrm>
          <a:prstGeom prst="rect">
            <a:avLst/>
          </a:prstGeom>
          <a:noFill/>
          <a:ln w="9525">
            <a:noFill/>
            <a:miter lim="800000"/>
            <a:headEnd/>
            <a:tailEnd/>
          </a:ln>
        </p:spPr>
      </p:pic>
      <p:pic>
        <p:nvPicPr>
          <p:cNvPr id="1032" name="Picture 139" descr="star"/>
          <p:cNvPicPr>
            <a:picLocks noChangeAspect="1" noChangeArrowheads="1"/>
          </p:cNvPicPr>
          <p:nvPr/>
        </p:nvPicPr>
        <p:blipFill>
          <a:blip r:embed="rId15"/>
          <a:srcRect/>
          <a:stretch>
            <a:fillRect/>
          </a:stretch>
        </p:blipFill>
        <p:spPr bwMode="gray">
          <a:xfrm rot="-1315059" flipH="1" flipV="1">
            <a:off x="152400" y="4724400"/>
            <a:ext cx="425450" cy="434975"/>
          </a:xfrm>
          <a:prstGeom prst="rect">
            <a:avLst/>
          </a:prstGeom>
          <a:noFill/>
          <a:ln w="9525">
            <a:noFill/>
            <a:miter lim="800000"/>
            <a:headEnd/>
            <a:tailEnd/>
          </a:ln>
        </p:spPr>
      </p:pic>
      <p:pic>
        <p:nvPicPr>
          <p:cNvPr id="1033" name="Picture 99" descr="star"/>
          <p:cNvPicPr>
            <a:picLocks noChangeAspect="1" noChangeArrowheads="1"/>
          </p:cNvPicPr>
          <p:nvPr/>
        </p:nvPicPr>
        <p:blipFill>
          <a:blip r:embed="rId15"/>
          <a:srcRect/>
          <a:stretch>
            <a:fillRect/>
          </a:stretch>
        </p:blipFill>
        <p:spPr bwMode="gray">
          <a:xfrm rot="-1315059">
            <a:off x="533400" y="152400"/>
            <a:ext cx="692150" cy="708025"/>
          </a:xfrm>
          <a:prstGeom prst="rect">
            <a:avLst/>
          </a:prstGeom>
          <a:noFill/>
          <a:ln w="9525">
            <a:noFill/>
            <a:miter lim="800000"/>
            <a:headEnd/>
            <a:tailEnd/>
          </a:ln>
        </p:spPr>
      </p:pic>
      <p:cxnSp>
        <p:nvCxnSpPr>
          <p:cNvPr id="13" name="Straight Connector 12"/>
          <p:cNvCxnSpPr/>
          <p:nvPr/>
        </p:nvCxnSpPr>
        <p:spPr bwMode="white">
          <a:xfrm>
            <a:off x="1217613"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8713788"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670175"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White">
          <a:xfrm>
            <a:off x="0" y="990600"/>
            <a:ext cx="9144000"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White">
          <a:xfrm>
            <a:off x="5788025" y="1069975"/>
            <a:ext cx="3355975"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grpSp>
        <p:nvGrpSpPr>
          <p:cNvPr id="18" name="Group 101"/>
          <p:cNvGrpSpPr>
            <a:grpSpLocks/>
          </p:cNvGrpSpPr>
          <p:nvPr/>
        </p:nvGrpSpPr>
        <p:grpSpPr bwMode="ltGray">
          <a:xfrm>
            <a:off x="-61512" y="-103188"/>
            <a:ext cx="4100112" cy="4217988"/>
            <a:chOff x="-80" y="-65"/>
            <a:chExt cx="2624" cy="2631"/>
          </a:xfrm>
          <a:solidFill>
            <a:schemeClr val="bg2">
              <a:lumMod val="20000"/>
              <a:lumOff val="80000"/>
              <a:alpha val="10196"/>
            </a:schemeClr>
          </a:solidFill>
        </p:grpSpPr>
        <p:sp>
          <p:nvSpPr>
            <p:cNvPr id="19" name="Freeform 102"/>
            <p:cNvSpPr>
              <a:spLocks/>
            </p:cNvSpPr>
            <p:nvPr/>
          </p:nvSpPr>
          <p:spPr bwMode="ltGray">
            <a:xfrm>
              <a:off x="1703" y="0"/>
              <a:ext cx="73" cy="34"/>
            </a:xfrm>
            <a:custGeom>
              <a:avLst/>
              <a:gdLst>
                <a:gd name="connsiteX0" fmla="*/ 674 w 711"/>
                <a:gd name="connsiteY0" fmla="*/ 0 h 451"/>
                <a:gd name="connsiteX1" fmla="*/ 711 w 711"/>
                <a:gd name="connsiteY1" fmla="*/ 67 h 451"/>
                <a:gd name="connsiteX2" fmla="*/ 132 w 711"/>
                <a:gd name="connsiteY2" fmla="*/ 401 h 451"/>
                <a:gd name="connsiteX3" fmla="*/ 112 w 711"/>
                <a:gd name="connsiteY3" fmla="*/ 367 h 451"/>
                <a:gd name="connsiteX4" fmla="*/ 94 w 711"/>
                <a:gd name="connsiteY4" fmla="*/ 335 h 451"/>
                <a:gd name="connsiteX5" fmla="*/ 674 w 711"/>
                <a:gd name="connsiteY5" fmla="*/ 0 h 451"/>
                <a:gd name="connsiteX0" fmla="*/ 674 w 711"/>
                <a:gd name="connsiteY0" fmla="*/ 0 h 451"/>
                <a:gd name="connsiteX1" fmla="*/ 711 w 711"/>
                <a:gd name="connsiteY1" fmla="*/ 67 h 451"/>
                <a:gd name="connsiteX2" fmla="*/ 185 w 711"/>
                <a:gd name="connsiteY2" fmla="*/ 369 h 451"/>
                <a:gd name="connsiteX3" fmla="*/ 132 w 711"/>
                <a:gd name="connsiteY3" fmla="*/ 401 h 451"/>
                <a:gd name="connsiteX4" fmla="*/ 112 w 711"/>
                <a:gd name="connsiteY4" fmla="*/ 367 h 451"/>
                <a:gd name="connsiteX5" fmla="*/ 94 w 711"/>
                <a:gd name="connsiteY5" fmla="*/ 335 h 451"/>
                <a:gd name="connsiteX6" fmla="*/ 674 w 711"/>
                <a:gd name="connsiteY6" fmla="*/ 0 h 451"/>
                <a:gd name="connsiteX0" fmla="*/ 674 w 711"/>
                <a:gd name="connsiteY0" fmla="*/ 0 h 401"/>
                <a:gd name="connsiteX1" fmla="*/ 711 w 711"/>
                <a:gd name="connsiteY1" fmla="*/ 67 h 401"/>
                <a:gd name="connsiteX2" fmla="*/ 185 w 711"/>
                <a:gd name="connsiteY2" fmla="*/ 369 h 401"/>
                <a:gd name="connsiteX3" fmla="*/ 132 w 711"/>
                <a:gd name="connsiteY3" fmla="*/ 401 h 401"/>
                <a:gd name="connsiteX4" fmla="*/ 112 w 711"/>
                <a:gd name="connsiteY4" fmla="*/ 367 h 401"/>
                <a:gd name="connsiteX5" fmla="*/ 94 w 711"/>
                <a:gd name="connsiteY5" fmla="*/ 335 h 401"/>
                <a:gd name="connsiteX6" fmla="*/ 674 w 711"/>
                <a:gd name="connsiteY6" fmla="*/ 0 h 401"/>
                <a:gd name="connsiteX0" fmla="*/ 562 w 599"/>
                <a:gd name="connsiteY0" fmla="*/ 0 h 401"/>
                <a:gd name="connsiteX1" fmla="*/ 599 w 599"/>
                <a:gd name="connsiteY1" fmla="*/ 67 h 401"/>
                <a:gd name="connsiteX2" fmla="*/ 73 w 599"/>
                <a:gd name="connsiteY2" fmla="*/ 369 h 401"/>
                <a:gd name="connsiteX3" fmla="*/ 20 w 599"/>
                <a:gd name="connsiteY3" fmla="*/ 401 h 401"/>
                <a:gd name="connsiteX4" fmla="*/ 0 w 599"/>
                <a:gd name="connsiteY4" fmla="*/ 367 h 401"/>
                <a:gd name="connsiteX5" fmla="*/ 562 w 599"/>
                <a:gd name="connsiteY5" fmla="*/ 0 h 401"/>
                <a:gd name="connsiteX0" fmla="*/ 0 w 599"/>
                <a:gd name="connsiteY0" fmla="*/ 300 h 334"/>
                <a:gd name="connsiteX1" fmla="*/ 599 w 599"/>
                <a:gd name="connsiteY1" fmla="*/ 0 h 334"/>
                <a:gd name="connsiteX2" fmla="*/ 73 w 599"/>
                <a:gd name="connsiteY2" fmla="*/ 302 h 334"/>
                <a:gd name="connsiteX3" fmla="*/ 20 w 599"/>
                <a:gd name="connsiteY3" fmla="*/ 334 h 334"/>
                <a:gd name="connsiteX4" fmla="*/ 0 w 599"/>
                <a:gd name="connsiteY4" fmla="*/ 300 h 334"/>
                <a:gd name="connsiteX0" fmla="*/ 0 w 73"/>
                <a:gd name="connsiteY0" fmla="*/ 5 h 39"/>
                <a:gd name="connsiteX1" fmla="*/ 73 w 73"/>
                <a:gd name="connsiteY1" fmla="*/ 7 h 39"/>
                <a:gd name="connsiteX2" fmla="*/ 20 w 73"/>
                <a:gd name="connsiteY2" fmla="*/ 39 h 39"/>
                <a:gd name="connsiteX3" fmla="*/ 0 w 73"/>
                <a:gd name="connsiteY3" fmla="*/ 5 h 39"/>
                <a:gd name="connsiteX0" fmla="*/ 0 w 73"/>
                <a:gd name="connsiteY0" fmla="*/ 0 h 34"/>
                <a:gd name="connsiteX1" fmla="*/ 73 w 73"/>
                <a:gd name="connsiteY1" fmla="*/ 2 h 34"/>
                <a:gd name="connsiteX2" fmla="*/ 20 w 73"/>
                <a:gd name="connsiteY2" fmla="*/ 34 h 34"/>
                <a:gd name="connsiteX3" fmla="*/ 0 w 73"/>
                <a:gd name="connsiteY3" fmla="*/ 0 h 34"/>
              </a:gdLst>
              <a:ahLst/>
              <a:cxnLst>
                <a:cxn ang="0">
                  <a:pos x="connsiteX0" y="connsiteY0"/>
                </a:cxn>
                <a:cxn ang="0">
                  <a:pos x="connsiteX1" y="connsiteY1"/>
                </a:cxn>
                <a:cxn ang="0">
                  <a:pos x="connsiteX2" y="connsiteY2"/>
                </a:cxn>
                <a:cxn ang="0">
                  <a:pos x="connsiteX3" y="connsiteY3"/>
                </a:cxn>
              </a:cxnLst>
              <a:rect l="l" t="t" r="r" b="b"/>
              <a:pathLst>
                <a:path w="73" h="34">
                  <a:moveTo>
                    <a:pt x="0" y="0"/>
                  </a:moveTo>
                  <a:cubicBezTo>
                    <a:pt x="24" y="1"/>
                    <a:pt x="49" y="1"/>
                    <a:pt x="73" y="2"/>
                  </a:cubicBezTo>
                  <a:lnTo>
                    <a:pt x="20" y="34"/>
                  </a:lnTo>
                  <a:cubicBezTo>
                    <a:pt x="13" y="23"/>
                    <a:pt x="7" y="11"/>
                    <a:pt x="0"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103"/>
            <p:cNvSpPr>
              <a:spLocks/>
            </p:cNvSpPr>
            <p:nvPr/>
          </p:nvSpPr>
          <p:spPr bwMode="ltGray">
            <a:xfrm>
              <a:off x="1739" y="2"/>
              <a:ext cx="314" cy="131"/>
            </a:xfrm>
            <a:custGeom>
              <a:avLst/>
              <a:gdLst>
                <a:gd name="connsiteX0" fmla="*/ 607 w 638"/>
                <a:gd name="connsiteY0" fmla="*/ 0 h 353"/>
                <a:gd name="connsiteX1" fmla="*/ 638 w 638"/>
                <a:gd name="connsiteY1" fmla="*/ 71 h 353"/>
                <a:gd name="connsiteX2" fmla="*/ 33 w 638"/>
                <a:gd name="connsiteY2" fmla="*/ 353 h 353"/>
                <a:gd name="connsiteX3" fmla="*/ 0 w 638"/>
                <a:gd name="connsiteY3" fmla="*/ 284 h 353"/>
                <a:gd name="connsiteX4" fmla="*/ 129 w 638"/>
                <a:gd name="connsiteY4" fmla="*/ 222 h 353"/>
                <a:gd name="connsiteX5" fmla="*/ 607 w 638"/>
                <a:gd name="connsiteY5" fmla="*/ 0 h 353"/>
                <a:gd name="connsiteX0" fmla="*/ 607 w 638"/>
                <a:gd name="connsiteY0" fmla="*/ 0 h 353"/>
                <a:gd name="connsiteX1" fmla="*/ 638 w 638"/>
                <a:gd name="connsiteY1" fmla="*/ 71 h 353"/>
                <a:gd name="connsiteX2" fmla="*/ 314 w 638"/>
                <a:gd name="connsiteY2" fmla="*/ 222 h 353"/>
                <a:gd name="connsiteX3" fmla="*/ 33 w 638"/>
                <a:gd name="connsiteY3" fmla="*/ 353 h 353"/>
                <a:gd name="connsiteX4" fmla="*/ 0 w 638"/>
                <a:gd name="connsiteY4" fmla="*/ 284 h 353"/>
                <a:gd name="connsiteX5" fmla="*/ 129 w 638"/>
                <a:gd name="connsiteY5" fmla="*/ 222 h 353"/>
                <a:gd name="connsiteX6" fmla="*/ 607 w 638"/>
                <a:gd name="connsiteY6" fmla="*/ 0 h 353"/>
                <a:gd name="connsiteX0" fmla="*/ 129 w 638"/>
                <a:gd name="connsiteY0" fmla="*/ 151 h 282"/>
                <a:gd name="connsiteX1" fmla="*/ 638 w 638"/>
                <a:gd name="connsiteY1" fmla="*/ 0 h 282"/>
                <a:gd name="connsiteX2" fmla="*/ 314 w 638"/>
                <a:gd name="connsiteY2" fmla="*/ 151 h 282"/>
                <a:gd name="connsiteX3" fmla="*/ 33 w 638"/>
                <a:gd name="connsiteY3" fmla="*/ 282 h 282"/>
                <a:gd name="connsiteX4" fmla="*/ 0 w 638"/>
                <a:gd name="connsiteY4" fmla="*/ 213 h 282"/>
                <a:gd name="connsiteX5" fmla="*/ 129 w 638"/>
                <a:gd name="connsiteY5" fmla="*/ 151 h 282"/>
                <a:gd name="connsiteX0" fmla="*/ 129 w 314"/>
                <a:gd name="connsiteY0" fmla="*/ 0 h 131"/>
                <a:gd name="connsiteX1" fmla="*/ 314 w 314"/>
                <a:gd name="connsiteY1" fmla="*/ 0 h 131"/>
                <a:gd name="connsiteX2" fmla="*/ 33 w 314"/>
                <a:gd name="connsiteY2" fmla="*/ 131 h 131"/>
                <a:gd name="connsiteX3" fmla="*/ 0 w 314"/>
                <a:gd name="connsiteY3" fmla="*/ 62 h 131"/>
                <a:gd name="connsiteX4" fmla="*/ 129 w 314"/>
                <a:gd name="connsiteY4" fmla="*/ 0 h 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 h="131">
                  <a:moveTo>
                    <a:pt x="129" y="0"/>
                  </a:moveTo>
                  <a:lnTo>
                    <a:pt x="314" y="0"/>
                  </a:lnTo>
                  <a:lnTo>
                    <a:pt x="33" y="131"/>
                  </a:lnTo>
                  <a:lnTo>
                    <a:pt x="0" y="62"/>
                  </a:lnTo>
                  <a:lnTo>
                    <a:pt x="1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1" name="Freeform 104"/>
            <p:cNvSpPr>
              <a:spLocks/>
            </p:cNvSpPr>
            <p:nvPr/>
          </p:nvSpPr>
          <p:spPr bwMode="ltGray">
            <a:xfrm>
              <a:off x="1785" y="-65"/>
              <a:ext cx="654" cy="301"/>
            </a:xfrm>
            <a:custGeom>
              <a:avLst/>
              <a:gdLst/>
              <a:ahLst/>
              <a:cxnLst>
                <a:cxn ang="0">
                  <a:pos x="629" y="0"/>
                </a:cxn>
                <a:cxn ang="0">
                  <a:pos x="654" y="73"/>
                </a:cxn>
                <a:cxn ang="0">
                  <a:pos x="26" y="301"/>
                </a:cxn>
                <a:cxn ang="0">
                  <a:pos x="0" y="229"/>
                </a:cxn>
                <a:cxn ang="0">
                  <a:pos x="629" y="0"/>
                </a:cxn>
              </a:cxnLst>
              <a:rect l="0" t="0" r="r" b="b"/>
              <a:pathLst>
                <a:path w="654" h="301">
                  <a:moveTo>
                    <a:pt x="629" y="0"/>
                  </a:moveTo>
                  <a:lnTo>
                    <a:pt x="654" y="73"/>
                  </a:lnTo>
                  <a:lnTo>
                    <a:pt x="26" y="301"/>
                  </a:lnTo>
                  <a:lnTo>
                    <a:pt x="0" y="229"/>
                  </a:lnTo>
                  <a:lnTo>
                    <a:pt x="6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2" name="Freeform 105"/>
            <p:cNvSpPr>
              <a:spLocks/>
            </p:cNvSpPr>
            <p:nvPr/>
          </p:nvSpPr>
          <p:spPr bwMode="ltGray">
            <a:xfrm>
              <a:off x="1821" y="94"/>
              <a:ext cx="666" cy="248"/>
            </a:xfrm>
            <a:custGeom>
              <a:avLst/>
              <a:gdLst/>
              <a:ahLst/>
              <a:cxnLst>
                <a:cxn ang="0">
                  <a:pos x="647" y="0"/>
                </a:cxn>
                <a:cxn ang="0">
                  <a:pos x="666" y="75"/>
                </a:cxn>
                <a:cxn ang="0">
                  <a:pos x="20" y="248"/>
                </a:cxn>
                <a:cxn ang="0">
                  <a:pos x="0" y="174"/>
                </a:cxn>
                <a:cxn ang="0">
                  <a:pos x="647" y="0"/>
                </a:cxn>
              </a:cxnLst>
              <a:rect l="0" t="0" r="r" b="b"/>
              <a:pathLst>
                <a:path w="666" h="248">
                  <a:moveTo>
                    <a:pt x="647" y="0"/>
                  </a:moveTo>
                  <a:lnTo>
                    <a:pt x="666" y="75"/>
                  </a:lnTo>
                  <a:lnTo>
                    <a:pt x="20" y="248"/>
                  </a:lnTo>
                  <a:lnTo>
                    <a:pt x="0" y="174"/>
                  </a:lnTo>
                  <a:lnTo>
                    <a:pt x="64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3" name="Freeform 106"/>
            <p:cNvSpPr>
              <a:spLocks/>
            </p:cNvSpPr>
            <p:nvPr/>
          </p:nvSpPr>
          <p:spPr bwMode="ltGray">
            <a:xfrm>
              <a:off x="1848" y="258"/>
              <a:ext cx="673" cy="192"/>
            </a:xfrm>
            <a:custGeom>
              <a:avLst/>
              <a:gdLst/>
              <a:ahLst/>
              <a:cxnLst>
                <a:cxn ang="0">
                  <a:pos x="659" y="0"/>
                </a:cxn>
                <a:cxn ang="0">
                  <a:pos x="673" y="76"/>
                </a:cxn>
                <a:cxn ang="0">
                  <a:pos x="14" y="192"/>
                </a:cxn>
                <a:cxn ang="0">
                  <a:pos x="0" y="116"/>
                </a:cxn>
                <a:cxn ang="0">
                  <a:pos x="659" y="0"/>
                </a:cxn>
              </a:cxnLst>
              <a:rect l="0" t="0" r="r" b="b"/>
              <a:pathLst>
                <a:path w="673" h="192">
                  <a:moveTo>
                    <a:pt x="659" y="0"/>
                  </a:moveTo>
                  <a:lnTo>
                    <a:pt x="673" y="76"/>
                  </a:lnTo>
                  <a:lnTo>
                    <a:pt x="14" y="192"/>
                  </a:lnTo>
                  <a:lnTo>
                    <a:pt x="0" y="116"/>
                  </a:lnTo>
                  <a:lnTo>
                    <a:pt x="6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4" name="Freeform 107"/>
            <p:cNvSpPr>
              <a:spLocks/>
            </p:cNvSpPr>
            <p:nvPr/>
          </p:nvSpPr>
          <p:spPr bwMode="ltGray">
            <a:xfrm>
              <a:off x="1867" y="424"/>
              <a:ext cx="673" cy="136"/>
            </a:xfrm>
            <a:custGeom>
              <a:avLst/>
              <a:gdLst/>
              <a:ahLst/>
              <a:cxnLst>
                <a:cxn ang="0">
                  <a:pos x="666" y="0"/>
                </a:cxn>
                <a:cxn ang="0">
                  <a:pos x="673" y="78"/>
                </a:cxn>
                <a:cxn ang="0">
                  <a:pos x="6" y="136"/>
                </a:cxn>
                <a:cxn ang="0">
                  <a:pos x="0" y="59"/>
                </a:cxn>
                <a:cxn ang="0">
                  <a:pos x="666" y="0"/>
                </a:cxn>
              </a:cxnLst>
              <a:rect l="0" t="0" r="r" b="b"/>
              <a:pathLst>
                <a:path w="673" h="136">
                  <a:moveTo>
                    <a:pt x="666" y="0"/>
                  </a:moveTo>
                  <a:lnTo>
                    <a:pt x="673" y="78"/>
                  </a:lnTo>
                  <a:lnTo>
                    <a:pt x="6" y="136"/>
                  </a:lnTo>
                  <a:lnTo>
                    <a:pt x="0" y="59"/>
                  </a:lnTo>
                  <a:lnTo>
                    <a:pt x="66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5" name="Rectangle 108"/>
            <p:cNvSpPr>
              <a:spLocks noChangeArrowheads="1"/>
            </p:cNvSpPr>
            <p:nvPr/>
          </p:nvSpPr>
          <p:spPr bwMode="ltGray">
            <a:xfrm>
              <a:off x="1875" y="593"/>
              <a:ext cx="669" cy="77"/>
            </a:xfrm>
            <a:prstGeom prst="rect">
              <a:avLst/>
            </a:prstGeom>
            <a:grpFill/>
            <a:ln w="0">
              <a:noFill/>
              <a:miter lim="800000"/>
              <a:headEnd/>
              <a:tailEnd/>
            </a:ln>
          </p:spPr>
          <p:txBody>
            <a:bodyPr/>
            <a:lstStyle/>
            <a:p>
              <a:pPr fontAlgn="auto">
                <a:spcBef>
                  <a:spcPts val="0"/>
                </a:spcBef>
                <a:spcAft>
                  <a:spcPts val="0"/>
                </a:spcAft>
                <a:defRPr/>
              </a:pPr>
              <a:endParaRPr lang="en-US">
                <a:latin typeface="+mn-lt"/>
                <a:cs typeface="+mn-cs"/>
              </a:endParaRPr>
            </a:p>
          </p:txBody>
        </p:sp>
        <p:sp>
          <p:nvSpPr>
            <p:cNvPr id="26" name="Freeform 109"/>
            <p:cNvSpPr>
              <a:spLocks/>
            </p:cNvSpPr>
            <p:nvPr/>
          </p:nvSpPr>
          <p:spPr bwMode="ltGray">
            <a:xfrm>
              <a:off x="1867" y="703"/>
              <a:ext cx="673" cy="135"/>
            </a:xfrm>
            <a:custGeom>
              <a:avLst/>
              <a:gdLst/>
              <a:ahLst/>
              <a:cxnLst>
                <a:cxn ang="0">
                  <a:pos x="7" y="0"/>
                </a:cxn>
                <a:cxn ang="0">
                  <a:pos x="673" y="59"/>
                </a:cxn>
                <a:cxn ang="0">
                  <a:pos x="667" y="135"/>
                </a:cxn>
                <a:cxn ang="0">
                  <a:pos x="0" y="76"/>
                </a:cxn>
                <a:cxn ang="0">
                  <a:pos x="7" y="0"/>
                </a:cxn>
              </a:cxnLst>
              <a:rect l="0" t="0" r="r" b="b"/>
              <a:pathLst>
                <a:path w="673" h="135">
                  <a:moveTo>
                    <a:pt x="7" y="0"/>
                  </a:moveTo>
                  <a:lnTo>
                    <a:pt x="673" y="59"/>
                  </a:lnTo>
                  <a:lnTo>
                    <a:pt x="667" y="135"/>
                  </a:lnTo>
                  <a:lnTo>
                    <a:pt x="0" y="76"/>
                  </a:lnTo>
                  <a:lnTo>
                    <a:pt x="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7" name="Freeform 110"/>
            <p:cNvSpPr>
              <a:spLocks/>
            </p:cNvSpPr>
            <p:nvPr/>
          </p:nvSpPr>
          <p:spPr bwMode="ltGray">
            <a:xfrm>
              <a:off x="1849" y="813"/>
              <a:ext cx="674" cy="192"/>
            </a:xfrm>
            <a:custGeom>
              <a:avLst/>
              <a:gdLst/>
              <a:ahLst/>
              <a:cxnLst>
                <a:cxn ang="0">
                  <a:pos x="14" y="0"/>
                </a:cxn>
                <a:cxn ang="0">
                  <a:pos x="674" y="116"/>
                </a:cxn>
                <a:cxn ang="0">
                  <a:pos x="660" y="192"/>
                </a:cxn>
                <a:cxn ang="0">
                  <a:pos x="0" y="75"/>
                </a:cxn>
                <a:cxn ang="0">
                  <a:pos x="14" y="0"/>
                </a:cxn>
              </a:cxnLst>
              <a:rect l="0" t="0" r="r" b="b"/>
              <a:pathLst>
                <a:path w="674" h="192">
                  <a:moveTo>
                    <a:pt x="14" y="0"/>
                  </a:moveTo>
                  <a:lnTo>
                    <a:pt x="674" y="116"/>
                  </a:lnTo>
                  <a:lnTo>
                    <a:pt x="660" y="192"/>
                  </a:lnTo>
                  <a:lnTo>
                    <a:pt x="0" y="75"/>
                  </a:lnTo>
                  <a:lnTo>
                    <a:pt x="1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8" name="Freeform 111"/>
            <p:cNvSpPr>
              <a:spLocks/>
            </p:cNvSpPr>
            <p:nvPr/>
          </p:nvSpPr>
          <p:spPr bwMode="ltGray">
            <a:xfrm>
              <a:off x="1822" y="921"/>
              <a:ext cx="667" cy="247"/>
            </a:xfrm>
            <a:custGeom>
              <a:avLst/>
              <a:gdLst/>
              <a:ahLst/>
              <a:cxnLst>
                <a:cxn ang="0">
                  <a:pos x="20" y="0"/>
                </a:cxn>
                <a:cxn ang="0">
                  <a:pos x="667" y="173"/>
                </a:cxn>
                <a:cxn ang="0">
                  <a:pos x="647" y="247"/>
                </a:cxn>
                <a:cxn ang="0">
                  <a:pos x="0" y="74"/>
                </a:cxn>
                <a:cxn ang="0">
                  <a:pos x="20" y="0"/>
                </a:cxn>
              </a:cxnLst>
              <a:rect l="0" t="0" r="r" b="b"/>
              <a:pathLst>
                <a:path w="667" h="247">
                  <a:moveTo>
                    <a:pt x="20" y="0"/>
                  </a:moveTo>
                  <a:lnTo>
                    <a:pt x="667" y="173"/>
                  </a:lnTo>
                  <a:lnTo>
                    <a:pt x="647" y="247"/>
                  </a:lnTo>
                  <a:lnTo>
                    <a:pt x="0" y="74"/>
                  </a:lnTo>
                  <a:lnTo>
                    <a:pt x="2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9" name="Freeform 112"/>
            <p:cNvSpPr>
              <a:spLocks/>
            </p:cNvSpPr>
            <p:nvPr/>
          </p:nvSpPr>
          <p:spPr bwMode="ltGray">
            <a:xfrm>
              <a:off x="1787" y="1027"/>
              <a:ext cx="655" cy="301"/>
            </a:xfrm>
            <a:custGeom>
              <a:avLst/>
              <a:gdLst/>
              <a:ahLst/>
              <a:cxnLst>
                <a:cxn ang="0">
                  <a:pos x="26" y="0"/>
                </a:cxn>
                <a:cxn ang="0">
                  <a:pos x="655" y="229"/>
                </a:cxn>
                <a:cxn ang="0">
                  <a:pos x="629" y="301"/>
                </a:cxn>
                <a:cxn ang="0">
                  <a:pos x="0" y="72"/>
                </a:cxn>
                <a:cxn ang="0">
                  <a:pos x="26" y="0"/>
                </a:cxn>
              </a:cxnLst>
              <a:rect l="0" t="0" r="r" b="b"/>
              <a:pathLst>
                <a:path w="655" h="301">
                  <a:moveTo>
                    <a:pt x="26" y="0"/>
                  </a:moveTo>
                  <a:lnTo>
                    <a:pt x="655" y="229"/>
                  </a:lnTo>
                  <a:lnTo>
                    <a:pt x="629" y="301"/>
                  </a:lnTo>
                  <a:lnTo>
                    <a:pt x="0" y="72"/>
                  </a:lnTo>
                  <a:lnTo>
                    <a:pt x="2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0" name="Freeform 113"/>
            <p:cNvSpPr>
              <a:spLocks/>
            </p:cNvSpPr>
            <p:nvPr/>
          </p:nvSpPr>
          <p:spPr bwMode="ltGray">
            <a:xfrm>
              <a:off x="1742" y="1130"/>
              <a:ext cx="639" cy="353"/>
            </a:xfrm>
            <a:custGeom>
              <a:avLst/>
              <a:gdLst/>
              <a:ahLst/>
              <a:cxnLst>
                <a:cxn ang="0">
                  <a:pos x="32" y="0"/>
                </a:cxn>
                <a:cxn ang="0">
                  <a:pos x="639" y="283"/>
                </a:cxn>
                <a:cxn ang="0">
                  <a:pos x="606" y="353"/>
                </a:cxn>
                <a:cxn ang="0">
                  <a:pos x="0" y="70"/>
                </a:cxn>
                <a:cxn ang="0">
                  <a:pos x="32" y="0"/>
                </a:cxn>
              </a:cxnLst>
              <a:rect l="0" t="0" r="r" b="b"/>
              <a:pathLst>
                <a:path w="639" h="353">
                  <a:moveTo>
                    <a:pt x="32" y="0"/>
                  </a:moveTo>
                  <a:lnTo>
                    <a:pt x="639" y="283"/>
                  </a:lnTo>
                  <a:lnTo>
                    <a:pt x="606" y="353"/>
                  </a:lnTo>
                  <a:lnTo>
                    <a:pt x="0" y="70"/>
                  </a:lnTo>
                  <a:lnTo>
                    <a:pt x="3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1" name="Freeform 114"/>
            <p:cNvSpPr>
              <a:spLocks/>
            </p:cNvSpPr>
            <p:nvPr/>
          </p:nvSpPr>
          <p:spPr bwMode="ltGray">
            <a:xfrm>
              <a:off x="1689" y="1230"/>
              <a:ext cx="617" cy="400"/>
            </a:xfrm>
            <a:custGeom>
              <a:avLst/>
              <a:gdLst/>
              <a:ahLst/>
              <a:cxnLst>
                <a:cxn ang="0">
                  <a:pos x="37" y="0"/>
                </a:cxn>
                <a:cxn ang="0">
                  <a:pos x="617" y="334"/>
                </a:cxn>
                <a:cxn ang="0">
                  <a:pos x="579" y="400"/>
                </a:cxn>
                <a:cxn ang="0">
                  <a:pos x="0" y="66"/>
                </a:cxn>
                <a:cxn ang="0">
                  <a:pos x="37" y="0"/>
                </a:cxn>
              </a:cxnLst>
              <a:rect l="0" t="0" r="r" b="b"/>
              <a:pathLst>
                <a:path w="617" h="400">
                  <a:moveTo>
                    <a:pt x="37" y="0"/>
                  </a:moveTo>
                  <a:lnTo>
                    <a:pt x="617" y="334"/>
                  </a:lnTo>
                  <a:lnTo>
                    <a:pt x="579" y="400"/>
                  </a:lnTo>
                  <a:lnTo>
                    <a:pt x="0" y="66"/>
                  </a:lnTo>
                  <a:lnTo>
                    <a:pt x="3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2" name="Freeform 115"/>
            <p:cNvSpPr>
              <a:spLocks/>
            </p:cNvSpPr>
            <p:nvPr/>
          </p:nvSpPr>
          <p:spPr bwMode="ltGray">
            <a:xfrm>
              <a:off x="1627" y="1325"/>
              <a:ext cx="592" cy="446"/>
            </a:xfrm>
            <a:custGeom>
              <a:avLst/>
              <a:gdLst/>
              <a:ahLst/>
              <a:cxnLst>
                <a:cxn ang="0">
                  <a:pos x="44" y="0"/>
                </a:cxn>
                <a:cxn ang="0">
                  <a:pos x="592" y="383"/>
                </a:cxn>
                <a:cxn ang="0">
                  <a:pos x="548" y="446"/>
                </a:cxn>
                <a:cxn ang="0">
                  <a:pos x="0" y="62"/>
                </a:cxn>
                <a:cxn ang="0">
                  <a:pos x="44" y="0"/>
                </a:cxn>
              </a:cxnLst>
              <a:rect l="0" t="0" r="r" b="b"/>
              <a:pathLst>
                <a:path w="592" h="446">
                  <a:moveTo>
                    <a:pt x="44" y="0"/>
                  </a:moveTo>
                  <a:lnTo>
                    <a:pt x="592" y="383"/>
                  </a:lnTo>
                  <a:lnTo>
                    <a:pt x="548" y="446"/>
                  </a:lnTo>
                  <a:lnTo>
                    <a:pt x="0" y="62"/>
                  </a:lnTo>
                  <a:lnTo>
                    <a:pt x="4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3" name="Freeform 116"/>
            <p:cNvSpPr>
              <a:spLocks/>
            </p:cNvSpPr>
            <p:nvPr/>
          </p:nvSpPr>
          <p:spPr bwMode="ltGray">
            <a:xfrm>
              <a:off x="1558" y="1414"/>
              <a:ext cx="562" cy="489"/>
            </a:xfrm>
            <a:custGeom>
              <a:avLst/>
              <a:gdLst/>
              <a:ahLst/>
              <a:cxnLst>
                <a:cxn ang="0">
                  <a:pos x="49" y="0"/>
                </a:cxn>
                <a:cxn ang="0">
                  <a:pos x="562" y="430"/>
                </a:cxn>
                <a:cxn ang="0">
                  <a:pos x="511" y="489"/>
                </a:cxn>
                <a:cxn ang="0">
                  <a:pos x="0" y="58"/>
                </a:cxn>
                <a:cxn ang="0">
                  <a:pos x="49" y="0"/>
                </a:cxn>
              </a:cxnLst>
              <a:rect l="0" t="0" r="r" b="b"/>
              <a:pathLst>
                <a:path w="562" h="489">
                  <a:moveTo>
                    <a:pt x="49" y="0"/>
                  </a:moveTo>
                  <a:lnTo>
                    <a:pt x="562" y="430"/>
                  </a:lnTo>
                  <a:lnTo>
                    <a:pt x="511" y="489"/>
                  </a:lnTo>
                  <a:lnTo>
                    <a:pt x="0" y="58"/>
                  </a:lnTo>
                  <a:lnTo>
                    <a:pt x="4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4" name="Freeform 117"/>
            <p:cNvSpPr>
              <a:spLocks/>
            </p:cNvSpPr>
            <p:nvPr/>
          </p:nvSpPr>
          <p:spPr bwMode="ltGray">
            <a:xfrm>
              <a:off x="1480" y="1498"/>
              <a:ext cx="529" cy="527"/>
            </a:xfrm>
            <a:custGeom>
              <a:avLst/>
              <a:gdLst/>
              <a:ahLst/>
              <a:cxnLst>
                <a:cxn ang="0">
                  <a:pos x="56" y="0"/>
                </a:cxn>
                <a:cxn ang="0">
                  <a:pos x="529" y="473"/>
                </a:cxn>
                <a:cxn ang="0">
                  <a:pos x="474" y="527"/>
                </a:cxn>
                <a:cxn ang="0">
                  <a:pos x="0" y="54"/>
                </a:cxn>
                <a:cxn ang="0">
                  <a:pos x="56" y="0"/>
                </a:cxn>
              </a:cxnLst>
              <a:rect l="0" t="0" r="r" b="b"/>
              <a:pathLst>
                <a:path w="529" h="527">
                  <a:moveTo>
                    <a:pt x="56" y="0"/>
                  </a:moveTo>
                  <a:lnTo>
                    <a:pt x="529" y="473"/>
                  </a:lnTo>
                  <a:lnTo>
                    <a:pt x="474" y="527"/>
                  </a:lnTo>
                  <a:lnTo>
                    <a:pt x="0" y="54"/>
                  </a:lnTo>
                  <a:lnTo>
                    <a:pt x="5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5" name="Freeform 118"/>
            <p:cNvSpPr>
              <a:spLocks/>
            </p:cNvSpPr>
            <p:nvPr/>
          </p:nvSpPr>
          <p:spPr bwMode="ltGray">
            <a:xfrm>
              <a:off x="1397" y="1574"/>
              <a:ext cx="490" cy="562"/>
            </a:xfrm>
            <a:custGeom>
              <a:avLst/>
              <a:gdLst/>
              <a:ahLst/>
              <a:cxnLst>
                <a:cxn ang="0">
                  <a:pos x="59" y="0"/>
                </a:cxn>
                <a:cxn ang="0">
                  <a:pos x="490" y="513"/>
                </a:cxn>
                <a:cxn ang="0">
                  <a:pos x="430" y="562"/>
                </a:cxn>
                <a:cxn ang="0">
                  <a:pos x="0" y="51"/>
                </a:cxn>
                <a:cxn ang="0">
                  <a:pos x="59" y="0"/>
                </a:cxn>
              </a:cxnLst>
              <a:rect l="0" t="0" r="r" b="b"/>
              <a:pathLst>
                <a:path w="490" h="562">
                  <a:moveTo>
                    <a:pt x="59" y="0"/>
                  </a:moveTo>
                  <a:lnTo>
                    <a:pt x="490" y="513"/>
                  </a:lnTo>
                  <a:lnTo>
                    <a:pt x="430" y="562"/>
                  </a:lnTo>
                  <a:lnTo>
                    <a:pt x="0" y="51"/>
                  </a:lnTo>
                  <a:lnTo>
                    <a:pt x="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6" name="Freeform 119"/>
            <p:cNvSpPr>
              <a:spLocks/>
            </p:cNvSpPr>
            <p:nvPr/>
          </p:nvSpPr>
          <p:spPr bwMode="ltGray">
            <a:xfrm>
              <a:off x="1308" y="1644"/>
              <a:ext cx="446" cy="593"/>
            </a:xfrm>
            <a:custGeom>
              <a:avLst/>
              <a:gdLst/>
              <a:ahLst/>
              <a:cxnLst>
                <a:cxn ang="0">
                  <a:pos x="64" y="0"/>
                </a:cxn>
                <a:cxn ang="0">
                  <a:pos x="446" y="548"/>
                </a:cxn>
                <a:cxn ang="0">
                  <a:pos x="384" y="593"/>
                </a:cxn>
                <a:cxn ang="0">
                  <a:pos x="0" y="45"/>
                </a:cxn>
                <a:cxn ang="0">
                  <a:pos x="64" y="0"/>
                </a:cxn>
              </a:cxnLst>
              <a:rect l="0" t="0" r="r" b="b"/>
              <a:pathLst>
                <a:path w="446" h="593">
                  <a:moveTo>
                    <a:pt x="64" y="0"/>
                  </a:moveTo>
                  <a:lnTo>
                    <a:pt x="446" y="548"/>
                  </a:lnTo>
                  <a:lnTo>
                    <a:pt x="384" y="593"/>
                  </a:lnTo>
                  <a:lnTo>
                    <a:pt x="0" y="45"/>
                  </a:lnTo>
                  <a:lnTo>
                    <a:pt x="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7" name="Freeform 120"/>
            <p:cNvSpPr>
              <a:spLocks/>
            </p:cNvSpPr>
            <p:nvPr/>
          </p:nvSpPr>
          <p:spPr bwMode="ltGray">
            <a:xfrm>
              <a:off x="1214" y="1707"/>
              <a:ext cx="401" cy="618"/>
            </a:xfrm>
            <a:custGeom>
              <a:avLst/>
              <a:gdLst/>
              <a:ahLst/>
              <a:cxnLst>
                <a:cxn ang="0">
                  <a:pos x="66" y="0"/>
                </a:cxn>
                <a:cxn ang="0">
                  <a:pos x="401" y="579"/>
                </a:cxn>
                <a:cxn ang="0">
                  <a:pos x="334" y="618"/>
                </a:cxn>
                <a:cxn ang="0">
                  <a:pos x="0" y="38"/>
                </a:cxn>
                <a:cxn ang="0">
                  <a:pos x="66" y="0"/>
                </a:cxn>
              </a:cxnLst>
              <a:rect l="0" t="0" r="r" b="b"/>
              <a:pathLst>
                <a:path w="401" h="618">
                  <a:moveTo>
                    <a:pt x="66" y="0"/>
                  </a:moveTo>
                  <a:lnTo>
                    <a:pt x="401" y="579"/>
                  </a:lnTo>
                  <a:lnTo>
                    <a:pt x="334" y="618"/>
                  </a:lnTo>
                  <a:lnTo>
                    <a:pt x="0" y="38"/>
                  </a:lnTo>
                  <a:lnTo>
                    <a:pt x="6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8" name="Freeform 121"/>
            <p:cNvSpPr>
              <a:spLocks/>
            </p:cNvSpPr>
            <p:nvPr/>
          </p:nvSpPr>
          <p:spPr bwMode="ltGray">
            <a:xfrm>
              <a:off x="1115" y="1760"/>
              <a:ext cx="353" cy="640"/>
            </a:xfrm>
            <a:custGeom>
              <a:avLst/>
              <a:gdLst/>
              <a:ahLst/>
              <a:cxnLst>
                <a:cxn ang="0">
                  <a:pos x="69" y="0"/>
                </a:cxn>
                <a:cxn ang="0">
                  <a:pos x="353" y="607"/>
                </a:cxn>
                <a:cxn ang="0">
                  <a:pos x="282" y="640"/>
                </a:cxn>
                <a:cxn ang="0">
                  <a:pos x="0" y="33"/>
                </a:cxn>
                <a:cxn ang="0">
                  <a:pos x="69" y="0"/>
                </a:cxn>
              </a:cxnLst>
              <a:rect l="0" t="0" r="r" b="b"/>
              <a:pathLst>
                <a:path w="353" h="640">
                  <a:moveTo>
                    <a:pt x="69" y="0"/>
                  </a:moveTo>
                  <a:lnTo>
                    <a:pt x="353" y="607"/>
                  </a:lnTo>
                  <a:lnTo>
                    <a:pt x="282" y="640"/>
                  </a:lnTo>
                  <a:lnTo>
                    <a:pt x="0" y="33"/>
                  </a:lnTo>
                  <a:lnTo>
                    <a:pt x="6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9" name="Freeform 122"/>
            <p:cNvSpPr>
              <a:spLocks/>
            </p:cNvSpPr>
            <p:nvPr/>
          </p:nvSpPr>
          <p:spPr bwMode="ltGray">
            <a:xfrm>
              <a:off x="1012" y="1806"/>
              <a:ext cx="301" cy="656"/>
            </a:xfrm>
            <a:custGeom>
              <a:avLst/>
              <a:gdLst/>
              <a:ahLst/>
              <a:cxnLst>
                <a:cxn ang="0">
                  <a:pos x="72" y="0"/>
                </a:cxn>
                <a:cxn ang="0">
                  <a:pos x="301" y="629"/>
                </a:cxn>
                <a:cxn ang="0">
                  <a:pos x="228" y="656"/>
                </a:cxn>
                <a:cxn ang="0">
                  <a:pos x="0" y="27"/>
                </a:cxn>
                <a:cxn ang="0">
                  <a:pos x="72" y="0"/>
                </a:cxn>
              </a:cxnLst>
              <a:rect l="0" t="0" r="r" b="b"/>
              <a:pathLst>
                <a:path w="301" h="656">
                  <a:moveTo>
                    <a:pt x="72" y="0"/>
                  </a:moveTo>
                  <a:lnTo>
                    <a:pt x="301" y="629"/>
                  </a:lnTo>
                  <a:lnTo>
                    <a:pt x="228" y="656"/>
                  </a:lnTo>
                  <a:lnTo>
                    <a:pt x="0" y="27"/>
                  </a:lnTo>
                  <a:lnTo>
                    <a:pt x="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0" name="Freeform 123"/>
            <p:cNvSpPr>
              <a:spLocks/>
            </p:cNvSpPr>
            <p:nvPr/>
          </p:nvSpPr>
          <p:spPr bwMode="ltGray">
            <a:xfrm>
              <a:off x="906" y="1844"/>
              <a:ext cx="248" cy="666"/>
            </a:xfrm>
            <a:custGeom>
              <a:avLst/>
              <a:gdLst/>
              <a:ahLst/>
              <a:cxnLst>
                <a:cxn ang="0">
                  <a:pos x="74" y="0"/>
                </a:cxn>
                <a:cxn ang="0">
                  <a:pos x="248" y="646"/>
                </a:cxn>
                <a:cxn ang="0">
                  <a:pos x="173" y="666"/>
                </a:cxn>
                <a:cxn ang="0">
                  <a:pos x="0" y="18"/>
                </a:cxn>
                <a:cxn ang="0">
                  <a:pos x="74" y="0"/>
                </a:cxn>
              </a:cxnLst>
              <a:rect l="0" t="0" r="r" b="b"/>
              <a:pathLst>
                <a:path w="248" h="666">
                  <a:moveTo>
                    <a:pt x="74" y="0"/>
                  </a:moveTo>
                  <a:lnTo>
                    <a:pt x="248" y="646"/>
                  </a:lnTo>
                  <a:lnTo>
                    <a:pt x="173" y="666"/>
                  </a:lnTo>
                  <a:lnTo>
                    <a:pt x="0" y="18"/>
                  </a:lnTo>
                  <a:lnTo>
                    <a:pt x="7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1" name="Freeform 124"/>
            <p:cNvSpPr>
              <a:spLocks/>
            </p:cNvSpPr>
            <p:nvPr/>
          </p:nvSpPr>
          <p:spPr bwMode="ltGray">
            <a:xfrm>
              <a:off x="798" y="1870"/>
              <a:ext cx="192" cy="673"/>
            </a:xfrm>
            <a:custGeom>
              <a:avLst/>
              <a:gdLst/>
              <a:ahLst/>
              <a:cxnLst>
                <a:cxn ang="0">
                  <a:pos x="76" y="0"/>
                </a:cxn>
                <a:cxn ang="0">
                  <a:pos x="192" y="660"/>
                </a:cxn>
                <a:cxn ang="0">
                  <a:pos x="116" y="673"/>
                </a:cxn>
                <a:cxn ang="0">
                  <a:pos x="0" y="13"/>
                </a:cxn>
                <a:cxn ang="0">
                  <a:pos x="76" y="0"/>
                </a:cxn>
              </a:cxnLst>
              <a:rect l="0" t="0" r="r" b="b"/>
              <a:pathLst>
                <a:path w="192" h="673">
                  <a:moveTo>
                    <a:pt x="76" y="0"/>
                  </a:moveTo>
                  <a:lnTo>
                    <a:pt x="192" y="660"/>
                  </a:lnTo>
                  <a:lnTo>
                    <a:pt x="116" y="673"/>
                  </a:lnTo>
                  <a:lnTo>
                    <a:pt x="0" y="13"/>
                  </a:lnTo>
                  <a:lnTo>
                    <a:pt x="7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2" name="Freeform 125"/>
            <p:cNvSpPr>
              <a:spLocks/>
            </p:cNvSpPr>
            <p:nvPr/>
          </p:nvSpPr>
          <p:spPr bwMode="ltGray">
            <a:xfrm>
              <a:off x="688" y="1888"/>
              <a:ext cx="136" cy="673"/>
            </a:xfrm>
            <a:custGeom>
              <a:avLst/>
              <a:gdLst/>
              <a:ahLst/>
              <a:cxnLst>
                <a:cxn ang="0">
                  <a:pos x="77" y="0"/>
                </a:cxn>
                <a:cxn ang="0">
                  <a:pos x="136" y="667"/>
                </a:cxn>
                <a:cxn ang="0">
                  <a:pos x="58" y="673"/>
                </a:cxn>
                <a:cxn ang="0">
                  <a:pos x="0" y="7"/>
                </a:cxn>
                <a:cxn ang="0">
                  <a:pos x="77" y="0"/>
                </a:cxn>
              </a:cxnLst>
              <a:rect l="0" t="0" r="r" b="b"/>
              <a:pathLst>
                <a:path w="136" h="673">
                  <a:moveTo>
                    <a:pt x="77" y="0"/>
                  </a:moveTo>
                  <a:lnTo>
                    <a:pt x="136" y="667"/>
                  </a:lnTo>
                  <a:lnTo>
                    <a:pt x="58" y="673"/>
                  </a:lnTo>
                  <a:lnTo>
                    <a:pt x="0" y="7"/>
                  </a:lnTo>
                  <a:lnTo>
                    <a:pt x="7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3" name="Rectangle 126"/>
            <p:cNvSpPr>
              <a:spLocks noChangeArrowheads="1"/>
            </p:cNvSpPr>
            <p:nvPr/>
          </p:nvSpPr>
          <p:spPr bwMode="ltGray">
            <a:xfrm>
              <a:off x="578" y="1896"/>
              <a:ext cx="77" cy="670"/>
            </a:xfrm>
            <a:prstGeom prst="rect">
              <a:avLst/>
            </a:prstGeom>
            <a:grpFill/>
            <a:ln w="0">
              <a:noFill/>
              <a:miter lim="800000"/>
              <a:headEnd/>
              <a:tailEnd/>
            </a:ln>
          </p:spPr>
          <p:txBody>
            <a:bodyPr/>
            <a:lstStyle/>
            <a:p>
              <a:pPr fontAlgn="auto">
                <a:spcBef>
                  <a:spcPts val="0"/>
                </a:spcBef>
                <a:spcAft>
                  <a:spcPts val="0"/>
                </a:spcAft>
                <a:defRPr/>
              </a:pPr>
              <a:endParaRPr lang="en-US">
                <a:latin typeface="+mn-lt"/>
                <a:cs typeface="+mn-cs"/>
              </a:endParaRPr>
            </a:p>
          </p:txBody>
        </p:sp>
        <p:sp>
          <p:nvSpPr>
            <p:cNvPr id="44" name="Freeform 127"/>
            <p:cNvSpPr>
              <a:spLocks/>
            </p:cNvSpPr>
            <p:nvPr/>
          </p:nvSpPr>
          <p:spPr bwMode="ltGray">
            <a:xfrm>
              <a:off x="410" y="1889"/>
              <a:ext cx="135" cy="673"/>
            </a:xfrm>
            <a:custGeom>
              <a:avLst/>
              <a:gdLst/>
              <a:ahLst/>
              <a:cxnLst>
                <a:cxn ang="0">
                  <a:pos x="59" y="0"/>
                </a:cxn>
                <a:cxn ang="0">
                  <a:pos x="135" y="7"/>
                </a:cxn>
                <a:cxn ang="0">
                  <a:pos x="76" y="673"/>
                </a:cxn>
                <a:cxn ang="0">
                  <a:pos x="0" y="666"/>
                </a:cxn>
                <a:cxn ang="0">
                  <a:pos x="59" y="0"/>
                </a:cxn>
              </a:cxnLst>
              <a:rect l="0" t="0" r="r" b="b"/>
              <a:pathLst>
                <a:path w="135" h="673">
                  <a:moveTo>
                    <a:pt x="59" y="0"/>
                  </a:moveTo>
                  <a:lnTo>
                    <a:pt x="135" y="7"/>
                  </a:lnTo>
                  <a:lnTo>
                    <a:pt x="76" y="673"/>
                  </a:lnTo>
                  <a:lnTo>
                    <a:pt x="0" y="666"/>
                  </a:lnTo>
                  <a:lnTo>
                    <a:pt x="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5" name="Freeform 128"/>
            <p:cNvSpPr>
              <a:spLocks/>
            </p:cNvSpPr>
            <p:nvPr/>
          </p:nvSpPr>
          <p:spPr bwMode="ltGray">
            <a:xfrm>
              <a:off x="243" y="1872"/>
              <a:ext cx="192" cy="672"/>
            </a:xfrm>
            <a:custGeom>
              <a:avLst/>
              <a:gdLst/>
              <a:ahLst/>
              <a:cxnLst>
                <a:cxn ang="0">
                  <a:pos x="117" y="0"/>
                </a:cxn>
                <a:cxn ang="0">
                  <a:pos x="192" y="13"/>
                </a:cxn>
                <a:cxn ang="0">
                  <a:pos x="76" y="672"/>
                </a:cxn>
                <a:cxn ang="0">
                  <a:pos x="0" y="659"/>
                </a:cxn>
                <a:cxn ang="0">
                  <a:pos x="117" y="0"/>
                </a:cxn>
              </a:cxnLst>
              <a:rect l="0" t="0" r="r" b="b"/>
              <a:pathLst>
                <a:path w="192" h="672">
                  <a:moveTo>
                    <a:pt x="117" y="0"/>
                  </a:moveTo>
                  <a:lnTo>
                    <a:pt x="192" y="13"/>
                  </a:lnTo>
                  <a:lnTo>
                    <a:pt x="76" y="672"/>
                  </a:lnTo>
                  <a:lnTo>
                    <a:pt x="0" y="659"/>
                  </a:lnTo>
                  <a:lnTo>
                    <a:pt x="11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6" name="Freeform 129"/>
            <p:cNvSpPr>
              <a:spLocks/>
            </p:cNvSpPr>
            <p:nvPr/>
          </p:nvSpPr>
          <p:spPr bwMode="ltGray">
            <a:xfrm>
              <a:off x="80" y="1845"/>
              <a:ext cx="247" cy="666"/>
            </a:xfrm>
            <a:custGeom>
              <a:avLst/>
              <a:gdLst/>
              <a:ahLst/>
              <a:cxnLst>
                <a:cxn ang="0">
                  <a:pos x="172" y="0"/>
                </a:cxn>
                <a:cxn ang="0">
                  <a:pos x="247" y="20"/>
                </a:cxn>
                <a:cxn ang="0">
                  <a:pos x="74" y="666"/>
                </a:cxn>
                <a:cxn ang="0">
                  <a:pos x="0" y="646"/>
                </a:cxn>
                <a:cxn ang="0">
                  <a:pos x="172" y="0"/>
                </a:cxn>
              </a:cxnLst>
              <a:rect l="0" t="0" r="r" b="b"/>
              <a:pathLst>
                <a:path w="247" h="666">
                  <a:moveTo>
                    <a:pt x="172" y="0"/>
                  </a:moveTo>
                  <a:lnTo>
                    <a:pt x="247" y="20"/>
                  </a:lnTo>
                  <a:lnTo>
                    <a:pt x="74" y="666"/>
                  </a:lnTo>
                  <a:lnTo>
                    <a:pt x="0" y="646"/>
                  </a:lnTo>
                  <a:lnTo>
                    <a:pt x="1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7" name="Freeform 130"/>
            <p:cNvSpPr>
              <a:spLocks/>
            </p:cNvSpPr>
            <p:nvPr/>
          </p:nvSpPr>
          <p:spPr bwMode="ltGray">
            <a:xfrm>
              <a:off x="-80" y="1808"/>
              <a:ext cx="301" cy="656"/>
            </a:xfrm>
            <a:custGeom>
              <a:avLst/>
              <a:gdLst/>
              <a:ahLst/>
              <a:cxnLst>
                <a:cxn ang="0">
                  <a:pos x="229" y="0"/>
                </a:cxn>
                <a:cxn ang="0">
                  <a:pos x="301" y="27"/>
                </a:cxn>
                <a:cxn ang="0">
                  <a:pos x="72" y="656"/>
                </a:cxn>
                <a:cxn ang="0">
                  <a:pos x="0" y="629"/>
                </a:cxn>
                <a:cxn ang="0">
                  <a:pos x="229" y="0"/>
                </a:cxn>
              </a:cxnLst>
              <a:rect l="0" t="0" r="r" b="b"/>
              <a:pathLst>
                <a:path w="301" h="656">
                  <a:moveTo>
                    <a:pt x="229" y="0"/>
                  </a:moveTo>
                  <a:lnTo>
                    <a:pt x="301" y="27"/>
                  </a:lnTo>
                  <a:lnTo>
                    <a:pt x="72" y="656"/>
                  </a:lnTo>
                  <a:lnTo>
                    <a:pt x="0" y="629"/>
                  </a:lnTo>
                  <a:lnTo>
                    <a:pt x="2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8" name="Freeform 131"/>
            <p:cNvSpPr>
              <a:spLocks/>
            </p:cNvSpPr>
            <p:nvPr/>
          </p:nvSpPr>
          <p:spPr bwMode="ltGray">
            <a:xfrm>
              <a:off x="-42" y="1764"/>
              <a:ext cx="160" cy="377"/>
            </a:xfrm>
            <a:custGeom>
              <a:avLst/>
              <a:gdLst>
                <a:gd name="connsiteX0" fmla="*/ 283 w 353"/>
                <a:gd name="connsiteY0" fmla="*/ 0 h 639"/>
                <a:gd name="connsiteX1" fmla="*/ 353 w 353"/>
                <a:gd name="connsiteY1" fmla="*/ 33 h 639"/>
                <a:gd name="connsiteX2" fmla="*/ 70 w 353"/>
                <a:gd name="connsiteY2" fmla="*/ 639 h 639"/>
                <a:gd name="connsiteX3" fmla="*/ 0 w 353"/>
                <a:gd name="connsiteY3" fmla="*/ 606 h 639"/>
                <a:gd name="connsiteX4" fmla="*/ 193 w 353"/>
                <a:gd name="connsiteY4" fmla="*/ 193 h 639"/>
                <a:gd name="connsiteX5" fmla="*/ 283 w 353"/>
                <a:gd name="connsiteY5" fmla="*/ 0 h 639"/>
                <a:gd name="connsiteX0" fmla="*/ 283 w 353"/>
                <a:gd name="connsiteY0" fmla="*/ 0 h 639"/>
                <a:gd name="connsiteX1" fmla="*/ 353 w 353"/>
                <a:gd name="connsiteY1" fmla="*/ 33 h 639"/>
                <a:gd name="connsiteX2" fmla="*/ 193 w 353"/>
                <a:gd name="connsiteY2" fmla="*/ 377 h 639"/>
                <a:gd name="connsiteX3" fmla="*/ 70 w 353"/>
                <a:gd name="connsiteY3" fmla="*/ 639 h 639"/>
                <a:gd name="connsiteX4" fmla="*/ 0 w 353"/>
                <a:gd name="connsiteY4" fmla="*/ 606 h 639"/>
                <a:gd name="connsiteX5" fmla="*/ 193 w 353"/>
                <a:gd name="connsiteY5" fmla="*/ 193 h 639"/>
                <a:gd name="connsiteX6" fmla="*/ 283 w 353"/>
                <a:gd name="connsiteY6" fmla="*/ 0 h 639"/>
                <a:gd name="connsiteX0" fmla="*/ 283 w 353"/>
                <a:gd name="connsiteY0" fmla="*/ 0 h 606"/>
                <a:gd name="connsiteX1" fmla="*/ 353 w 353"/>
                <a:gd name="connsiteY1" fmla="*/ 33 h 606"/>
                <a:gd name="connsiteX2" fmla="*/ 193 w 353"/>
                <a:gd name="connsiteY2" fmla="*/ 377 h 606"/>
                <a:gd name="connsiteX3" fmla="*/ 0 w 353"/>
                <a:gd name="connsiteY3" fmla="*/ 606 h 606"/>
                <a:gd name="connsiteX4" fmla="*/ 193 w 353"/>
                <a:gd name="connsiteY4" fmla="*/ 193 h 606"/>
                <a:gd name="connsiteX5" fmla="*/ 283 w 353"/>
                <a:gd name="connsiteY5" fmla="*/ 0 h 606"/>
                <a:gd name="connsiteX0" fmla="*/ 90 w 160"/>
                <a:gd name="connsiteY0" fmla="*/ 0 h 377"/>
                <a:gd name="connsiteX1" fmla="*/ 160 w 160"/>
                <a:gd name="connsiteY1" fmla="*/ 33 h 377"/>
                <a:gd name="connsiteX2" fmla="*/ 0 w 160"/>
                <a:gd name="connsiteY2" fmla="*/ 377 h 377"/>
                <a:gd name="connsiteX3" fmla="*/ 0 w 160"/>
                <a:gd name="connsiteY3" fmla="*/ 193 h 377"/>
                <a:gd name="connsiteX4" fmla="*/ 90 w 160"/>
                <a:gd name="connsiteY4" fmla="*/ 0 h 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 h="377">
                  <a:moveTo>
                    <a:pt x="90" y="0"/>
                  </a:moveTo>
                  <a:lnTo>
                    <a:pt x="160" y="33"/>
                  </a:lnTo>
                  <a:cubicBezTo>
                    <a:pt x="107" y="148"/>
                    <a:pt x="53" y="262"/>
                    <a:pt x="0" y="377"/>
                  </a:cubicBezTo>
                  <a:lnTo>
                    <a:pt x="0" y="193"/>
                  </a:lnTo>
                  <a:cubicBezTo>
                    <a:pt x="30" y="129"/>
                    <a:pt x="60" y="64"/>
                    <a:pt x="90"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9" name="Freeform 132"/>
            <p:cNvSpPr>
              <a:spLocks/>
            </p:cNvSpPr>
            <p:nvPr/>
          </p:nvSpPr>
          <p:spPr bwMode="ltGray">
            <a:xfrm>
              <a:off x="-42" y="1714"/>
              <a:ext cx="60" cy="136"/>
            </a:xfrm>
            <a:custGeom>
              <a:avLst/>
              <a:gdLst>
                <a:gd name="connsiteX0" fmla="*/ 334 w 400"/>
                <a:gd name="connsiteY0" fmla="*/ 96 h 714"/>
                <a:gd name="connsiteX1" fmla="*/ 400 w 400"/>
                <a:gd name="connsiteY1" fmla="*/ 135 h 714"/>
                <a:gd name="connsiteX2" fmla="*/ 66 w 400"/>
                <a:gd name="connsiteY2" fmla="*/ 714 h 714"/>
                <a:gd name="connsiteX3" fmla="*/ 0 w 400"/>
                <a:gd name="connsiteY3" fmla="*/ 676 h 714"/>
                <a:gd name="connsiteX4" fmla="*/ 334 w 400"/>
                <a:gd name="connsiteY4" fmla="*/ 96 h 714"/>
                <a:gd name="connsiteX5" fmla="*/ 341 w 400"/>
                <a:gd name="connsiteY5" fmla="*/ 100 h 714"/>
                <a:gd name="connsiteX0" fmla="*/ 334 w 400"/>
                <a:gd name="connsiteY0" fmla="*/ 96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7" fmla="*/ 334 w 400"/>
                <a:gd name="connsiteY7" fmla="*/ 96 h 714"/>
                <a:gd name="connsiteX0" fmla="*/ 341 w 400"/>
                <a:gd name="connsiteY0" fmla="*/ 100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275 w 334"/>
                <a:gd name="connsiteY0" fmla="*/ 0 h 614"/>
                <a:gd name="connsiteX1" fmla="*/ 334 w 334"/>
                <a:gd name="connsiteY1" fmla="*/ 35 h 614"/>
                <a:gd name="connsiteX2" fmla="*/ 274 w 334"/>
                <a:gd name="connsiteY2" fmla="*/ 136 h 614"/>
                <a:gd name="connsiteX3" fmla="*/ 0 w 334"/>
                <a:gd name="connsiteY3" fmla="*/ 614 h 614"/>
                <a:gd name="connsiteX4" fmla="*/ 275 w 334"/>
                <a:gd name="connsiteY4" fmla="*/ 0 h 614"/>
                <a:gd name="connsiteX0" fmla="*/ 1 w 60"/>
                <a:gd name="connsiteY0" fmla="*/ 0 h 136"/>
                <a:gd name="connsiteX1" fmla="*/ 60 w 60"/>
                <a:gd name="connsiteY1" fmla="*/ 35 h 136"/>
                <a:gd name="connsiteX2" fmla="*/ 0 w 60"/>
                <a:gd name="connsiteY2" fmla="*/ 136 h 136"/>
                <a:gd name="connsiteX3" fmla="*/ 1 w 60"/>
                <a:gd name="connsiteY3" fmla="*/ 0 h 136"/>
              </a:gdLst>
              <a:ahLst/>
              <a:cxnLst>
                <a:cxn ang="0">
                  <a:pos x="connsiteX0" y="connsiteY0"/>
                </a:cxn>
                <a:cxn ang="0">
                  <a:pos x="connsiteX1" y="connsiteY1"/>
                </a:cxn>
                <a:cxn ang="0">
                  <a:pos x="connsiteX2" y="connsiteY2"/>
                </a:cxn>
                <a:cxn ang="0">
                  <a:pos x="connsiteX3" y="connsiteY3"/>
                </a:cxn>
              </a:cxnLst>
              <a:rect l="l" t="t" r="r" b="b"/>
              <a:pathLst>
                <a:path w="60" h="136">
                  <a:moveTo>
                    <a:pt x="1" y="0"/>
                  </a:moveTo>
                  <a:lnTo>
                    <a:pt x="60" y="35"/>
                  </a:lnTo>
                  <a:cubicBezTo>
                    <a:pt x="40" y="69"/>
                    <a:pt x="20" y="102"/>
                    <a:pt x="0" y="136"/>
                  </a:cubicBezTo>
                  <a:cubicBezTo>
                    <a:pt x="0" y="91"/>
                    <a:pt x="1" y="45"/>
                    <a:pt x="1"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grpSp>
      <p:sp>
        <p:nvSpPr>
          <p:cNvPr id="2" name="Title Placeholder 1"/>
          <p:cNvSpPr>
            <a:spLocks noGrp="1"/>
          </p:cNvSpPr>
          <p:nvPr>
            <p:ph type="title"/>
          </p:nvPr>
        </p:nvSpPr>
        <p:spPr bwMode="black">
          <a:xfrm>
            <a:off x="1216025" y="0"/>
            <a:ext cx="7470775" cy="987425"/>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1041" name="Text Placeholder 2"/>
          <p:cNvSpPr>
            <a:spLocks noGrp="1"/>
          </p:cNvSpPr>
          <p:nvPr>
            <p:ph type="body" idx="1"/>
          </p:nvPr>
        </p:nvSpPr>
        <p:spPr bwMode="black">
          <a:xfrm>
            <a:off x="457200" y="1189038"/>
            <a:ext cx="8229600" cy="490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447675" y="6364288"/>
            <a:ext cx="218598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7FDCBFCB-9894-499C-9AC1-65625422E851}" type="datetime1">
              <a:rPr lang="en-US"/>
              <a:pPr>
                <a:defRPr/>
              </a:pPr>
              <a:t>3/18/2020</a:t>
            </a:fld>
            <a:endParaRPr lang="en-US"/>
          </a:p>
        </p:txBody>
      </p:sp>
      <p:sp>
        <p:nvSpPr>
          <p:cNvPr id="5" name="Footer Placeholder 4"/>
          <p:cNvSpPr>
            <a:spLocks noGrp="1"/>
          </p:cNvSpPr>
          <p:nvPr>
            <p:ph type="ftr" sz="quarter" idx="3"/>
          </p:nvPr>
        </p:nvSpPr>
        <p:spPr>
          <a:xfrm>
            <a:off x="2670175" y="6364288"/>
            <a:ext cx="53117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4"/>
          </p:nvPr>
        </p:nvSpPr>
        <p:spPr>
          <a:xfrm>
            <a:off x="8074025" y="6364288"/>
            <a:ext cx="6127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97157C71-4D2C-452A-8533-2BE1375150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687" r:id="rId12"/>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hf hdr="0" dt="0"/>
  <p:txStyles>
    <p:titleStyle>
      <a:lvl1pPr algn="l" rtl="0" eaLnBrk="0" fontAlgn="base" hangingPunct="0">
        <a:spcBef>
          <a:spcPct val="0"/>
        </a:spcBef>
        <a:spcAft>
          <a:spcPct val="0"/>
        </a:spcAft>
        <a:defRPr sz="4000" b="1" kern="1200">
          <a:ln w="18415" cmpd="sng">
            <a:no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000" b="1">
          <a:solidFill>
            <a:srgbClr val="FFFFFF"/>
          </a:solidFill>
          <a:latin typeface="Corbel" pitchFamily="34" charset="0"/>
        </a:defRPr>
      </a:lvl2pPr>
      <a:lvl3pPr algn="l" rtl="0" eaLnBrk="0" fontAlgn="base" hangingPunct="0">
        <a:spcBef>
          <a:spcPct val="0"/>
        </a:spcBef>
        <a:spcAft>
          <a:spcPct val="0"/>
        </a:spcAft>
        <a:defRPr sz="4000" b="1">
          <a:solidFill>
            <a:srgbClr val="FFFFFF"/>
          </a:solidFill>
          <a:latin typeface="Corbel" pitchFamily="34" charset="0"/>
        </a:defRPr>
      </a:lvl3pPr>
      <a:lvl4pPr algn="l" rtl="0" eaLnBrk="0" fontAlgn="base" hangingPunct="0">
        <a:spcBef>
          <a:spcPct val="0"/>
        </a:spcBef>
        <a:spcAft>
          <a:spcPct val="0"/>
        </a:spcAft>
        <a:defRPr sz="4000" b="1">
          <a:solidFill>
            <a:srgbClr val="FFFFFF"/>
          </a:solidFill>
          <a:latin typeface="Corbel" pitchFamily="34" charset="0"/>
        </a:defRPr>
      </a:lvl4pPr>
      <a:lvl5pPr algn="l" rtl="0" eaLnBrk="0" fontAlgn="base" hangingPunct="0">
        <a:spcBef>
          <a:spcPct val="0"/>
        </a:spcBef>
        <a:spcAft>
          <a:spcPct val="0"/>
        </a:spcAft>
        <a:defRPr sz="4000" b="1">
          <a:solidFill>
            <a:srgbClr val="FFFFFF"/>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rgbClr val="ECC37F"/>
        </a:buClr>
        <a:buSzPct val="8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3C2FF"/>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5A0CC"/>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8E79E"/>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5A0A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kopilkaurokov.ru/russkiyYazik/meropriyatia/kvest_igra_mezhdunarodnyi_den_rodnogo_iazyka" TargetMode="External"/><Relationship Id="rId2" Type="http://schemas.openxmlformats.org/officeDocument/2006/relationships/hyperlink" Target="https://www.labirint.ru/pubhouse/605/"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7799" y="2730426"/>
            <a:ext cx="4886200" cy="1346646"/>
          </a:xfrm>
        </p:spPr>
        <p:txBody>
          <a:bodyPr/>
          <a:lstStyle/>
          <a:p>
            <a:r>
              <a:rPr lang="ru-RU" sz="2800" dirty="0">
                <a:solidFill>
                  <a:srgbClr val="002060"/>
                </a:solidFill>
                <a:latin typeface="Times New Roman" panose="02020603050405020304" pitchFamily="18" charset="0"/>
                <a:cs typeface="Times New Roman" panose="02020603050405020304" pitchFamily="18" charset="0"/>
              </a:rPr>
              <a:t>Он был учрежден в 1999 году решением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30-й сессии Генеральной конференции ЮНЕСКО.</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C00000"/>
                </a:solidFill>
                <a:latin typeface="Times New Roman" panose="02020603050405020304" pitchFamily="18" charset="0"/>
                <a:cs typeface="Times New Roman" panose="02020603050405020304" pitchFamily="18" charset="0"/>
              </a:rPr>
              <a:t>Ежегодно Празднуется </a:t>
            </a:r>
            <a:br>
              <a:rPr lang="ru-RU" sz="2800" dirty="0">
                <a:solidFill>
                  <a:srgbClr val="C00000"/>
                </a:solidFill>
                <a:latin typeface="Times New Roman" panose="02020603050405020304" pitchFamily="18" charset="0"/>
                <a:cs typeface="Times New Roman" panose="02020603050405020304" pitchFamily="18" charset="0"/>
              </a:rPr>
            </a:br>
            <a:r>
              <a:rPr lang="ru-RU" sz="2800" dirty="0">
                <a:solidFill>
                  <a:srgbClr val="C00000"/>
                </a:solidFill>
                <a:latin typeface="Times New Roman" panose="02020603050405020304" pitchFamily="18" charset="0"/>
                <a:cs typeface="Times New Roman" panose="02020603050405020304" pitchFamily="18" charset="0"/>
              </a:rPr>
              <a:t>с 2000 года.</a:t>
            </a:r>
            <a:r>
              <a:rPr lang="ru-RU" sz="3200" dirty="0">
                <a:solidFill>
                  <a:srgbClr val="C00000"/>
                </a:solidFill>
                <a:latin typeface="Times New Roman" panose="02020603050405020304" pitchFamily="18" charset="0"/>
                <a:cs typeface="Times New Roman" panose="02020603050405020304" pitchFamily="18" charset="0"/>
              </a:rPr>
              <a:t/>
            </a:r>
            <a:br>
              <a:rPr lang="ru-RU" sz="3200" dirty="0">
                <a:solidFill>
                  <a:srgbClr val="C00000"/>
                </a:solidFill>
                <a:latin typeface="Times New Roman" panose="02020603050405020304" pitchFamily="18" charset="0"/>
                <a:cs typeface="Times New Roman" panose="02020603050405020304" pitchFamily="18" charset="0"/>
              </a:rPr>
            </a:br>
            <a:endParaRPr lang="ru-RU" sz="3200" dirty="0">
              <a:solidFill>
                <a:srgbClr val="C0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9178" y="260648"/>
            <a:ext cx="9134822" cy="3096344"/>
          </a:xfrm>
          <a:effectLst>
            <a:outerShdw blurRad="50800" dist="38100" dir="2700000" algn="tl" rotWithShape="0">
              <a:prstClr val="black">
                <a:alpha val="40000"/>
              </a:prstClr>
            </a:outerShdw>
          </a:effectLst>
        </p:spPr>
        <p:txBody>
          <a:bodyPr>
            <a:normAutofit/>
          </a:bodyPr>
          <a:lstStyle/>
          <a:p>
            <a:pPr>
              <a:spcBef>
                <a:spcPts val="0"/>
              </a:spcBef>
            </a:pPr>
            <a:r>
              <a:rPr lang="ru-RU" sz="5400" b="1" dirty="0">
                <a:solidFill>
                  <a:srgbClr val="FF0000"/>
                </a:solidFill>
                <a:latin typeface="Times New Roman" panose="02020603050405020304" pitchFamily="18" charset="0"/>
                <a:cs typeface="Times New Roman" panose="02020603050405020304" pitchFamily="18" charset="0"/>
              </a:rPr>
              <a:t>21 февраля</a:t>
            </a:r>
          </a:p>
          <a:p>
            <a:pPr>
              <a:spcBef>
                <a:spcPts val="0"/>
              </a:spcBef>
            </a:pPr>
            <a:r>
              <a:rPr lang="ru-RU" sz="5400" b="1" dirty="0">
                <a:solidFill>
                  <a:srgbClr val="FF0000"/>
                </a:solidFill>
                <a:latin typeface="Times New Roman" panose="02020603050405020304" pitchFamily="18" charset="0"/>
                <a:cs typeface="Times New Roman" panose="02020603050405020304" pitchFamily="18" charset="0"/>
              </a:rPr>
              <a:t>Международный день</a:t>
            </a:r>
          </a:p>
          <a:p>
            <a:pPr>
              <a:spcBef>
                <a:spcPts val="0"/>
              </a:spcBef>
            </a:pPr>
            <a:r>
              <a:rPr lang="ru-RU" sz="5400" b="1" dirty="0">
                <a:solidFill>
                  <a:srgbClr val="FF0000"/>
                </a:solidFill>
                <a:latin typeface="Times New Roman" panose="02020603050405020304" pitchFamily="18" charset="0"/>
                <a:cs typeface="Times New Roman" panose="02020603050405020304" pitchFamily="18" charset="0"/>
              </a:rPr>
              <a:t> родного языка</a:t>
            </a:r>
          </a:p>
          <a:p>
            <a:endParaRPr lang="ru-RU" sz="4000" b="1" dirty="0">
              <a:latin typeface="Times New Roman" panose="02020603050405020304" pitchFamily="18" charset="0"/>
              <a:cs typeface="Times New Roman" panose="02020603050405020304" pitchFamily="18" charset="0"/>
            </a:endParaRPr>
          </a:p>
        </p:txBody>
      </p:sp>
      <p:pic>
        <p:nvPicPr>
          <p:cNvPr id="6" name="Picture 2" descr="F:\Downloads\c7cee16d6a9353e4931160b01f9ab426.jpg"/>
          <p:cNvPicPr>
            <a:picLocks noChangeAspect="1" noChangeArrowheads="1"/>
          </p:cNvPicPr>
          <p:nvPr/>
        </p:nvPicPr>
        <p:blipFill>
          <a:blip r:embed="rId2"/>
          <a:srcRect/>
          <a:stretch>
            <a:fillRect/>
          </a:stretch>
        </p:blipFill>
        <p:spPr bwMode="auto">
          <a:xfrm>
            <a:off x="179512" y="2726234"/>
            <a:ext cx="4464496" cy="3983116"/>
          </a:xfrm>
          <a:prstGeom prst="rect">
            <a:avLst/>
          </a:prstGeom>
          <a:ln>
            <a:noFill/>
          </a:ln>
          <a:effectLst>
            <a:softEdge rad="112500"/>
          </a:effectLst>
        </p:spPr>
      </p:pic>
    </p:spTree>
    <p:extLst>
      <p:ext uri="{BB962C8B-B14F-4D97-AF65-F5344CB8AC3E}">
        <p14:creationId xmlns:p14="http://schemas.microsoft.com/office/powerpoint/2010/main" val="35069229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96943" cy="6858000"/>
          </a:xfrm>
        </p:spPr>
        <p:txBody>
          <a:bodyPr>
            <a:normAutofit fontScale="90000"/>
          </a:bodyPr>
          <a:lstStyle/>
          <a:p>
            <a:pPr algn="ctr"/>
            <a:r>
              <a:rPr lang="ru-RU" sz="5300" dirty="0">
                <a:solidFill>
                  <a:srgbClr val="FF0000"/>
                </a:solidFill>
                <a:effectLst/>
                <a:latin typeface="Times New Roman" panose="02020603050405020304" pitchFamily="18" charset="0"/>
                <a:cs typeface="Times New Roman" panose="02020603050405020304" pitchFamily="18" charset="0"/>
              </a:rPr>
              <a:t>П</a:t>
            </a:r>
            <a:r>
              <a:rPr lang="ru-RU" sz="5300" dirty="0" smtClean="0">
                <a:solidFill>
                  <a:srgbClr val="FF0000"/>
                </a:solidFill>
                <a:effectLst/>
                <a:latin typeface="Times New Roman" panose="02020603050405020304" pitchFamily="18" charset="0"/>
                <a:cs typeface="Times New Roman" panose="02020603050405020304" pitchFamily="18" charset="0"/>
              </a:rPr>
              <a:t>еревод </a:t>
            </a:r>
            <a:r>
              <a:rPr lang="ru-RU" sz="5300" dirty="0">
                <a:solidFill>
                  <a:srgbClr val="FF0000"/>
                </a:solidFill>
                <a:effectLst/>
                <a:latin typeface="Times New Roman" panose="02020603050405020304" pitchFamily="18" charset="0"/>
                <a:cs typeface="Times New Roman" panose="02020603050405020304" pitchFamily="18" charset="0"/>
              </a:rPr>
              <a:t>слов </a:t>
            </a:r>
            <a:r>
              <a:rPr lang="ru-RU" sz="5300" dirty="0" smtClean="0">
                <a:solidFill>
                  <a:srgbClr val="FF0000"/>
                </a:solidFill>
                <a:effectLst/>
                <a:latin typeface="Times New Roman" panose="02020603050405020304" pitchFamily="18" charset="0"/>
                <a:cs typeface="Times New Roman" panose="02020603050405020304" pitchFamily="18" charset="0"/>
              </a:rPr>
              <a:t/>
            </a:r>
            <a:br>
              <a:rPr lang="ru-RU" sz="5300" dirty="0" smtClean="0">
                <a:solidFill>
                  <a:srgbClr val="FF0000"/>
                </a:solidFill>
                <a:effectLst/>
                <a:latin typeface="Times New Roman" panose="02020603050405020304" pitchFamily="18" charset="0"/>
                <a:cs typeface="Times New Roman" panose="02020603050405020304" pitchFamily="18" charset="0"/>
              </a:rPr>
            </a:br>
            <a:r>
              <a:rPr lang="ru-RU" sz="5300" dirty="0" smtClean="0">
                <a:solidFill>
                  <a:srgbClr val="FF0000"/>
                </a:solidFill>
                <a:effectLst/>
                <a:latin typeface="Times New Roman" panose="02020603050405020304" pitchFamily="18" charset="0"/>
                <a:cs typeface="Times New Roman" panose="02020603050405020304" pitchFamily="18" charset="0"/>
              </a:rPr>
              <a:t>с </a:t>
            </a:r>
            <a:r>
              <a:rPr lang="ru-RU" sz="5300" dirty="0">
                <a:solidFill>
                  <a:srgbClr val="FF0000"/>
                </a:solidFill>
                <a:effectLst/>
                <a:latin typeface="Times New Roman" panose="02020603050405020304" pitchFamily="18" charset="0"/>
                <a:cs typeface="Times New Roman" panose="02020603050405020304" pitchFamily="18" charset="0"/>
              </a:rPr>
              <a:t>древнерусского языка на современный русский язык.</a:t>
            </a:r>
            <a:br>
              <a:rPr lang="ru-RU" sz="5300" dirty="0">
                <a:solidFill>
                  <a:srgbClr val="FF0000"/>
                </a:solidFill>
                <a:effectLst/>
                <a:latin typeface="Times New Roman" panose="02020603050405020304" pitchFamily="18" charset="0"/>
                <a:cs typeface="Times New Roman" panose="02020603050405020304" pitchFamily="18" charset="0"/>
              </a:rPr>
            </a:br>
            <a:r>
              <a:rPr lang="ru-RU" sz="6000" dirty="0" err="1" smtClean="0">
                <a:solidFill>
                  <a:schemeClr val="tx1"/>
                </a:solidFill>
                <a:effectLst/>
                <a:latin typeface="Times New Roman" panose="02020603050405020304" pitchFamily="18" charset="0"/>
                <a:cs typeface="Times New Roman" panose="02020603050405020304" pitchFamily="18" charset="0"/>
              </a:rPr>
              <a:t>Съдъсъ</a:t>
            </a:r>
            <a:r>
              <a:rPr lang="ru-RU" sz="6000" dirty="0" smtClean="0">
                <a:solidFill>
                  <a:schemeClr val="tx1"/>
                </a:solidFill>
                <a:effectLst/>
                <a:latin typeface="Times New Roman" panose="02020603050405020304" pitchFamily="18" charset="0"/>
                <a:cs typeface="Times New Roman" panose="02020603050405020304" pitchFamily="18" charset="0"/>
              </a:rPr>
              <a:t> </a:t>
            </a:r>
            <a:r>
              <a:rPr lang="ru-RU" sz="6000" dirty="0" smtClean="0">
                <a:solidFill>
                  <a:srgbClr val="FF0000"/>
                </a:solidFill>
                <a:effectLst/>
                <a:latin typeface="Times New Roman" panose="02020603050405020304" pitchFamily="18" charset="0"/>
                <a:cs typeface="Times New Roman" panose="02020603050405020304" pitchFamily="18" charset="0"/>
              </a:rPr>
              <a:t>(…)</a:t>
            </a:r>
            <a:r>
              <a:rPr lang="ru-RU" sz="6000" dirty="0" smtClean="0">
                <a:solidFill>
                  <a:schemeClr val="tx1"/>
                </a:solidFill>
                <a:effectLst/>
                <a:latin typeface="Times New Roman" panose="02020603050405020304" pitchFamily="18" charset="0"/>
                <a:cs typeface="Times New Roman" panose="02020603050405020304" pitchFamily="18" charset="0"/>
              </a:rPr>
              <a:t>, </a:t>
            </a:r>
            <a:br>
              <a:rPr lang="ru-RU" sz="6000" dirty="0" smtClean="0">
                <a:solidFill>
                  <a:schemeClr val="tx1"/>
                </a:solidFill>
                <a:effectLst/>
                <a:latin typeface="Times New Roman" panose="02020603050405020304" pitchFamily="18" charset="0"/>
                <a:cs typeface="Times New Roman" panose="02020603050405020304" pitchFamily="18" charset="0"/>
              </a:rPr>
            </a:br>
            <a:r>
              <a:rPr lang="ru-RU" sz="6000" dirty="0" err="1" smtClean="0">
                <a:solidFill>
                  <a:schemeClr val="tx1"/>
                </a:solidFill>
                <a:effectLst/>
                <a:latin typeface="Times New Roman" panose="02020603050405020304" pitchFamily="18" charset="0"/>
                <a:cs typeface="Times New Roman" panose="02020603050405020304" pitchFamily="18" charset="0"/>
              </a:rPr>
              <a:t>бъчела</a:t>
            </a:r>
            <a:r>
              <a:rPr lang="ru-RU" sz="6000" dirty="0" smtClean="0">
                <a:solidFill>
                  <a:schemeClr val="tx1"/>
                </a:solidFill>
                <a:effectLst/>
                <a:latin typeface="Times New Roman" panose="02020603050405020304" pitchFamily="18" charset="0"/>
                <a:cs typeface="Times New Roman" panose="02020603050405020304" pitchFamily="18" charset="0"/>
              </a:rPr>
              <a:t> </a:t>
            </a:r>
            <a:r>
              <a:rPr lang="ru-RU" sz="6000" dirty="0" smtClean="0">
                <a:solidFill>
                  <a:srgbClr val="FF0000"/>
                </a:solidFill>
                <a:effectLst/>
                <a:latin typeface="Times New Roman" panose="02020603050405020304" pitchFamily="18" charset="0"/>
                <a:cs typeface="Times New Roman" panose="02020603050405020304" pitchFamily="18" charset="0"/>
              </a:rPr>
              <a:t>(…)</a:t>
            </a:r>
            <a:r>
              <a:rPr lang="ru-RU" sz="6000" dirty="0" smtClean="0">
                <a:solidFill>
                  <a:schemeClr val="tx1"/>
                </a:solidFill>
                <a:effectLst/>
                <a:latin typeface="Times New Roman" panose="02020603050405020304" pitchFamily="18" charset="0"/>
                <a:cs typeface="Times New Roman" panose="02020603050405020304" pitchFamily="18" charset="0"/>
              </a:rPr>
              <a:t>, </a:t>
            </a:r>
            <a:br>
              <a:rPr lang="ru-RU" sz="6000" dirty="0" smtClean="0">
                <a:solidFill>
                  <a:schemeClr val="tx1"/>
                </a:solidFill>
                <a:effectLst/>
                <a:latin typeface="Times New Roman" panose="02020603050405020304" pitchFamily="18" charset="0"/>
                <a:cs typeface="Times New Roman" panose="02020603050405020304" pitchFamily="18" charset="0"/>
              </a:rPr>
            </a:br>
            <a:r>
              <a:rPr lang="ru-RU" sz="6000" dirty="0" err="1" smtClean="0">
                <a:solidFill>
                  <a:schemeClr val="tx1"/>
                </a:solidFill>
                <a:effectLst/>
                <a:latin typeface="Times New Roman" panose="02020603050405020304" pitchFamily="18" charset="0"/>
                <a:cs typeface="Times New Roman" panose="02020603050405020304" pitchFamily="18" charset="0"/>
              </a:rPr>
              <a:t>съдоровъ</a:t>
            </a:r>
            <a:r>
              <a:rPr lang="ru-RU" sz="6000" dirty="0" smtClean="0">
                <a:solidFill>
                  <a:schemeClr val="tx1"/>
                </a:solidFill>
                <a:effectLst/>
                <a:latin typeface="Times New Roman" panose="02020603050405020304" pitchFamily="18" charset="0"/>
                <a:cs typeface="Times New Roman" panose="02020603050405020304" pitchFamily="18" charset="0"/>
              </a:rPr>
              <a:t> </a:t>
            </a:r>
            <a:r>
              <a:rPr lang="ru-RU" sz="6000" dirty="0" smtClean="0">
                <a:solidFill>
                  <a:srgbClr val="FF0000"/>
                </a:solidFill>
                <a:effectLst/>
                <a:latin typeface="Times New Roman" panose="02020603050405020304" pitchFamily="18" charset="0"/>
                <a:cs typeface="Times New Roman" panose="02020603050405020304" pitchFamily="18" charset="0"/>
              </a:rPr>
              <a:t>(…)</a:t>
            </a:r>
            <a:r>
              <a:rPr lang="ru-RU" sz="6000" dirty="0" smtClean="0">
                <a:solidFill>
                  <a:schemeClr val="tx1"/>
                </a:solidFill>
                <a:effectLst/>
                <a:latin typeface="Times New Roman" panose="02020603050405020304" pitchFamily="18" charset="0"/>
                <a:cs typeface="Times New Roman" panose="02020603050405020304" pitchFamily="18" charset="0"/>
              </a:rPr>
              <a:t>, </a:t>
            </a:r>
            <a:br>
              <a:rPr lang="ru-RU" sz="6000" dirty="0" smtClean="0">
                <a:solidFill>
                  <a:schemeClr val="tx1"/>
                </a:solidFill>
                <a:effectLst/>
                <a:latin typeface="Times New Roman" panose="02020603050405020304" pitchFamily="18" charset="0"/>
                <a:cs typeface="Times New Roman" panose="02020603050405020304" pitchFamily="18" charset="0"/>
              </a:rPr>
            </a:br>
            <a:r>
              <a:rPr lang="ru-RU" sz="6000" dirty="0" err="1" smtClean="0">
                <a:solidFill>
                  <a:schemeClr val="tx1"/>
                </a:solidFill>
                <a:effectLst/>
                <a:latin typeface="Times New Roman" panose="02020603050405020304" pitchFamily="18" charset="0"/>
                <a:cs typeface="Times New Roman" panose="02020603050405020304" pitchFamily="18" charset="0"/>
              </a:rPr>
              <a:t>двашьды</a:t>
            </a:r>
            <a:r>
              <a:rPr lang="ru-RU" sz="6000" dirty="0" smtClean="0">
                <a:solidFill>
                  <a:schemeClr val="tx1"/>
                </a:solidFill>
                <a:effectLst/>
                <a:latin typeface="Times New Roman" panose="02020603050405020304" pitchFamily="18" charset="0"/>
                <a:cs typeface="Times New Roman" panose="02020603050405020304" pitchFamily="18" charset="0"/>
              </a:rPr>
              <a:t> </a:t>
            </a:r>
            <a:r>
              <a:rPr lang="ru-RU" sz="6000" dirty="0" smtClean="0">
                <a:solidFill>
                  <a:srgbClr val="FF0000"/>
                </a:solidFill>
                <a:effectLst/>
                <a:latin typeface="Times New Roman" panose="02020603050405020304" pitchFamily="18" charset="0"/>
                <a:cs typeface="Times New Roman" panose="02020603050405020304" pitchFamily="18" charset="0"/>
              </a:rPr>
              <a:t>(…)</a:t>
            </a:r>
            <a:r>
              <a:rPr lang="ru-RU" sz="6000" dirty="0" smtClean="0">
                <a:solidFill>
                  <a:schemeClr val="tx1"/>
                </a:solidFill>
                <a:effectLst/>
                <a:latin typeface="Times New Roman" panose="02020603050405020304" pitchFamily="18" charset="0"/>
                <a:cs typeface="Times New Roman" panose="02020603050405020304" pitchFamily="18" charset="0"/>
              </a:rPr>
              <a:t>, </a:t>
            </a:r>
            <a:br>
              <a:rPr lang="ru-RU" sz="6000" dirty="0" smtClean="0">
                <a:solidFill>
                  <a:schemeClr val="tx1"/>
                </a:solidFill>
                <a:effectLst/>
                <a:latin typeface="Times New Roman" panose="02020603050405020304" pitchFamily="18" charset="0"/>
                <a:cs typeface="Times New Roman" panose="02020603050405020304" pitchFamily="18" charset="0"/>
              </a:rPr>
            </a:br>
            <a:r>
              <a:rPr lang="ru-RU" sz="6000" dirty="0" err="1" smtClean="0">
                <a:solidFill>
                  <a:schemeClr val="tx1"/>
                </a:solidFill>
                <a:effectLst/>
                <a:latin typeface="Times New Roman" panose="02020603050405020304" pitchFamily="18" charset="0"/>
                <a:cs typeface="Times New Roman" panose="02020603050405020304" pitchFamily="18" charset="0"/>
              </a:rPr>
              <a:t>дъстоканъ</a:t>
            </a:r>
            <a:r>
              <a:rPr lang="ru-RU" sz="6000" dirty="0" smtClean="0">
                <a:solidFill>
                  <a:schemeClr val="tx1"/>
                </a:solidFill>
                <a:effectLst/>
                <a:latin typeface="Times New Roman" panose="02020603050405020304" pitchFamily="18" charset="0"/>
                <a:cs typeface="Times New Roman" panose="02020603050405020304" pitchFamily="18" charset="0"/>
              </a:rPr>
              <a:t> </a:t>
            </a:r>
            <a:r>
              <a:rPr lang="ru-RU" sz="6000" dirty="0" smtClean="0">
                <a:solidFill>
                  <a:srgbClr val="FF0000"/>
                </a:solidFill>
                <a:effectLst/>
                <a:latin typeface="Times New Roman" panose="02020603050405020304" pitchFamily="18" charset="0"/>
                <a:cs typeface="Times New Roman" panose="02020603050405020304" pitchFamily="18" charset="0"/>
              </a:rPr>
              <a:t>(…)</a:t>
            </a:r>
            <a:r>
              <a:rPr lang="ru-RU" sz="6000" dirty="0" smtClean="0">
                <a:solidFill>
                  <a:schemeClr val="tx1"/>
                </a:solidFill>
                <a:effectLst/>
                <a:latin typeface="Times New Roman" panose="02020603050405020304" pitchFamily="18" charset="0"/>
                <a:cs typeface="Times New Roman" panose="02020603050405020304" pitchFamily="18" charset="0"/>
              </a:rPr>
              <a:t>.</a:t>
            </a:r>
            <a:endParaRPr lang="ru-RU" sz="6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147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0"/>
            <a:ext cx="8291264" cy="6858000"/>
          </a:xfrm>
        </p:spPr>
        <p:txBody>
          <a:bodyPr>
            <a:normAutofit/>
          </a:bodyPr>
          <a:lstStyle/>
          <a:p>
            <a:pPr algn="ctr"/>
            <a:r>
              <a:rPr lang="ru-RU" i="1" dirty="0">
                <a:effectLst/>
              </a:rPr>
              <a:t> </a:t>
            </a:r>
            <a:r>
              <a:rPr lang="ru-RU" sz="5400" dirty="0" err="1">
                <a:solidFill>
                  <a:schemeClr val="tx1"/>
                </a:solidFill>
                <a:effectLst/>
                <a:latin typeface="Times New Roman" panose="02020603050405020304" pitchFamily="18" charset="0"/>
                <a:cs typeface="Times New Roman" panose="02020603050405020304" pitchFamily="18" charset="0"/>
              </a:rPr>
              <a:t>Съдъсъ</a:t>
            </a:r>
            <a:r>
              <a:rPr lang="ru-RU" sz="5400" dirty="0">
                <a:effectLst/>
                <a:latin typeface="Times New Roman" panose="02020603050405020304" pitchFamily="18" charset="0"/>
                <a:cs typeface="Times New Roman" panose="02020603050405020304" pitchFamily="18" charset="0"/>
              </a:rPr>
              <a:t> </a:t>
            </a:r>
            <a:r>
              <a:rPr lang="ru-RU" sz="5400" dirty="0">
                <a:solidFill>
                  <a:srgbClr val="FF0000"/>
                </a:solidFill>
                <a:effectLst/>
                <a:latin typeface="Times New Roman" panose="02020603050405020304" pitchFamily="18" charset="0"/>
                <a:cs typeface="Times New Roman" panose="02020603050405020304" pitchFamily="18" charset="0"/>
              </a:rPr>
              <a:t>(здесь), </a:t>
            </a:r>
            <a:r>
              <a:rPr lang="ru-RU" sz="5400" dirty="0" smtClean="0">
                <a:effectLst/>
                <a:latin typeface="Times New Roman" panose="02020603050405020304" pitchFamily="18" charset="0"/>
                <a:cs typeface="Times New Roman" panose="02020603050405020304" pitchFamily="18" charset="0"/>
              </a:rPr>
              <a:t/>
            </a:r>
            <a:br>
              <a:rPr lang="ru-RU" sz="5400" dirty="0" smtClean="0">
                <a:effectLst/>
                <a:latin typeface="Times New Roman" panose="02020603050405020304" pitchFamily="18" charset="0"/>
                <a:cs typeface="Times New Roman" panose="02020603050405020304" pitchFamily="18" charset="0"/>
              </a:rPr>
            </a:br>
            <a:r>
              <a:rPr lang="ru-RU" sz="5400" dirty="0" err="1" smtClean="0">
                <a:solidFill>
                  <a:schemeClr val="tx1"/>
                </a:solidFill>
                <a:effectLst/>
                <a:latin typeface="Times New Roman" panose="02020603050405020304" pitchFamily="18" charset="0"/>
                <a:cs typeface="Times New Roman" panose="02020603050405020304" pitchFamily="18" charset="0"/>
              </a:rPr>
              <a:t>бъчела</a:t>
            </a:r>
            <a:r>
              <a:rPr lang="ru-RU" sz="5400" dirty="0" smtClean="0">
                <a:effectLst/>
                <a:latin typeface="Times New Roman" panose="02020603050405020304" pitchFamily="18" charset="0"/>
                <a:cs typeface="Times New Roman" panose="02020603050405020304" pitchFamily="18" charset="0"/>
              </a:rPr>
              <a:t> </a:t>
            </a:r>
            <a:r>
              <a:rPr lang="ru-RU" sz="5400" dirty="0">
                <a:solidFill>
                  <a:srgbClr val="FF0000"/>
                </a:solidFill>
                <a:effectLst/>
                <a:latin typeface="Times New Roman" panose="02020603050405020304" pitchFamily="18" charset="0"/>
                <a:cs typeface="Times New Roman" panose="02020603050405020304" pitchFamily="18" charset="0"/>
              </a:rPr>
              <a:t>(пчела), </a:t>
            </a:r>
            <a:r>
              <a:rPr lang="ru-RU" sz="5400" dirty="0" smtClean="0">
                <a:solidFill>
                  <a:srgbClr val="FF0000"/>
                </a:solidFill>
                <a:effectLst/>
                <a:latin typeface="Times New Roman" panose="02020603050405020304" pitchFamily="18" charset="0"/>
                <a:cs typeface="Times New Roman" panose="02020603050405020304" pitchFamily="18" charset="0"/>
              </a:rPr>
              <a:t/>
            </a:r>
            <a:br>
              <a:rPr lang="ru-RU" sz="5400" dirty="0" smtClean="0">
                <a:solidFill>
                  <a:srgbClr val="FF0000"/>
                </a:solidFill>
                <a:effectLst/>
                <a:latin typeface="Times New Roman" panose="02020603050405020304" pitchFamily="18" charset="0"/>
                <a:cs typeface="Times New Roman" panose="02020603050405020304" pitchFamily="18" charset="0"/>
              </a:rPr>
            </a:br>
            <a:r>
              <a:rPr lang="ru-RU" sz="5400" dirty="0" err="1" smtClean="0">
                <a:solidFill>
                  <a:schemeClr val="tx1"/>
                </a:solidFill>
                <a:effectLst/>
                <a:latin typeface="Times New Roman" panose="02020603050405020304" pitchFamily="18" charset="0"/>
                <a:cs typeface="Times New Roman" panose="02020603050405020304" pitchFamily="18" charset="0"/>
              </a:rPr>
              <a:t>съдоровъ</a:t>
            </a:r>
            <a:r>
              <a:rPr lang="ru-RU" sz="5400" dirty="0" smtClean="0">
                <a:effectLst/>
                <a:latin typeface="Times New Roman" panose="02020603050405020304" pitchFamily="18" charset="0"/>
                <a:cs typeface="Times New Roman" panose="02020603050405020304" pitchFamily="18" charset="0"/>
              </a:rPr>
              <a:t> </a:t>
            </a:r>
            <a:r>
              <a:rPr lang="ru-RU" sz="5400" dirty="0">
                <a:solidFill>
                  <a:srgbClr val="FF0000"/>
                </a:solidFill>
                <a:effectLst/>
                <a:latin typeface="Times New Roman" panose="02020603050405020304" pitchFamily="18" charset="0"/>
                <a:cs typeface="Times New Roman" panose="02020603050405020304" pitchFamily="18" charset="0"/>
              </a:rPr>
              <a:t>(здоров), </a:t>
            </a:r>
            <a:r>
              <a:rPr lang="ru-RU" sz="5400" dirty="0" err="1">
                <a:solidFill>
                  <a:schemeClr val="tx1"/>
                </a:solidFill>
                <a:effectLst/>
                <a:latin typeface="Times New Roman" panose="02020603050405020304" pitchFamily="18" charset="0"/>
                <a:cs typeface="Times New Roman" panose="02020603050405020304" pitchFamily="18" charset="0"/>
              </a:rPr>
              <a:t>двашьды</a:t>
            </a:r>
            <a:r>
              <a:rPr lang="ru-RU" sz="5400" dirty="0">
                <a:effectLst/>
                <a:latin typeface="Times New Roman" panose="02020603050405020304" pitchFamily="18" charset="0"/>
                <a:cs typeface="Times New Roman" panose="02020603050405020304" pitchFamily="18" charset="0"/>
              </a:rPr>
              <a:t> </a:t>
            </a:r>
            <a:r>
              <a:rPr lang="ru-RU" sz="5400" dirty="0">
                <a:solidFill>
                  <a:srgbClr val="FF0000"/>
                </a:solidFill>
                <a:effectLst/>
                <a:latin typeface="Times New Roman" panose="02020603050405020304" pitchFamily="18" charset="0"/>
                <a:cs typeface="Times New Roman" panose="02020603050405020304" pitchFamily="18" charset="0"/>
              </a:rPr>
              <a:t>(дважды), </a:t>
            </a:r>
            <a:r>
              <a:rPr lang="ru-RU" sz="5400" dirty="0" err="1">
                <a:solidFill>
                  <a:schemeClr val="tx1"/>
                </a:solidFill>
                <a:effectLst/>
                <a:latin typeface="Times New Roman" panose="02020603050405020304" pitchFamily="18" charset="0"/>
                <a:cs typeface="Times New Roman" panose="02020603050405020304" pitchFamily="18" charset="0"/>
              </a:rPr>
              <a:t>дъстоканъ</a:t>
            </a:r>
            <a:r>
              <a:rPr lang="ru-RU" sz="5400" dirty="0">
                <a:effectLst/>
                <a:latin typeface="Times New Roman" panose="02020603050405020304" pitchFamily="18" charset="0"/>
                <a:cs typeface="Times New Roman" panose="02020603050405020304" pitchFamily="18" charset="0"/>
              </a:rPr>
              <a:t> </a:t>
            </a:r>
            <a:r>
              <a:rPr lang="ru-RU" sz="5400" dirty="0">
                <a:solidFill>
                  <a:srgbClr val="FF0000"/>
                </a:solidFill>
                <a:effectLst/>
                <a:latin typeface="Times New Roman" panose="02020603050405020304" pitchFamily="18" charset="0"/>
                <a:cs typeface="Times New Roman" panose="02020603050405020304" pitchFamily="18" charset="0"/>
              </a:rPr>
              <a:t>(стакан</a:t>
            </a:r>
            <a:r>
              <a:rPr lang="ru-RU" sz="5400" dirty="0" smtClean="0">
                <a:solidFill>
                  <a:srgbClr val="FF0000"/>
                </a:solidFill>
                <a:effectLst/>
                <a:latin typeface="Times New Roman" panose="02020603050405020304" pitchFamily="18" charset="0"/>
                <a:cs typeface="Times New Roman" panose="02020603050405020304" pitchFamily="18" charset="0"/>
              </a:rPr>
              <a:t>).</a:t>
            </a:r>
            <a:r>
              <a:rPr lang="ru-RU" sz="5400" i="1" dirty="0" smtClean="0">
                <a:solidFill>
                  <a:srgbClr val="FF0000"/>
                </a:solidFill>
                <a:effectLst/>
                <a:latin typeface="Times New Roman" panose="02020603050405020304" pitchFamily="18" charset="0"/>
                <a:cs typeface="Times New Roman" panose="02020603050405020304" pitchFamily="18" charset="0"/>
              </a:rPr>
              <a:t> </a:t>
            </a:r>
            <a:r>
              <a:rPr lang="ru-RU" sz="6000" dirty="0" smtClean="0">
                <a:effectLst/>
                <a:latin typeface="Times New Roman" panose="02020603050405020304" pitchFamily="18" charset="0"/>
                <a:cs typeface="Times New Roman" panose="02020603050405020304" pitchFamily="18" charset="0"/>
              </a:rPr>
              <a:t/>
            </a:r>
            <a:br>
              <a:rPr lang="ru-RU" sz="6000" dirty="0" smtClean="0">
                <a:effectLst/>
                <a:latin typeface="Times New Roman" panose="02020603050405020304" pitchFamily="18" charset="0"/>
                <a:cs typeface="Times New Roman" panose="02020603050405020304" pitchFamily="18" charset="0"/>
              </a:rPr>
            </a:br>
            <a:r>
              <a:rPr lang="ru-RU" sz="6000" dirty="0" smtClean="0">
                <a:effectLst/>
                <a:latin typeface="Times New Roman" panose="02020603050405020304" pitchFamily="18" charset="0"/>
                <a:cs typeface="Times New Roman" panose="02020603050405020304" pitchFamily="18" charset="0"/>
              </a:rPr>
              <a:t> </a:t>
            </a:r>
            <a:endParaRPr lang="ru-RU"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0206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507288" cy="1368152"/>
          </a:xfrm>
        </p:spPr>
        <p:txBody>
          <a:bodyPr>
            <a:normAutofit/>
          </a:bodyPr>
          <a:lstStyle/>
          <a:p>
            <a:pPr algn="ctr"/>
            <a:r>
              <a:rPr lang="ru-RU" sz="4800" dirty="0">
                <a:solidFill>
                  <a:srgbClr val="FF0000"/>
                </a:solidFill>
                <a:latin typeface="Times New Roman" panose="02020603050405020304" pitchFamily="18" charset="0"/>
                <a:cs typeface="Times New Roman" panose="02020603050405020304" pitchFamily="18" charset="0"/>
              </a:rPr>
              <a:t>Прочитайте слова</a:t>
            </a:r>
          </a:p>
        </p:txBody>
      </p:sp>
      <p:sp>
        <p:nvSpPr>
          <p:cNvPr id="4" name="Номер слайда 3"/>
          <p:cNvSpPr>
            <a:spLocks noGrp="1"/>
          </p:cNvSpPr>
          <p:nvPr>
            <p:ph type="sldNum" sz="quarter" idx="12"/>
          </p:nvPr>
        </p:nvSpPr>
        <p:spPr/>
        <p:txBody>
          <a:bodyPr/>
          <a:lstStyle/>
          <a:p>
            <a:pPr>
              <a:defRPr/>
            </a:pPr>
            <a:fld id="{13A79404-97B6-4269-8A2F-78E22C903C3E}" type="slidenum">
              <a:rPr lang="en-US" smtClean="0"/>
              <a:pPr>
                <a:defRPr/>
              </a:pPr>
              <a:t>12</a:t>
            </a:fld>
            <a:endParaRPr lang="en-US"/>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6" y="1288295"/>
            <a:ext cx="1872208" cy="4805001"/>
          </a:xfrm>
          <a:prstGeom prst="rect">
            <a:avLst/>
          </a:prstGeom>
        </p:spPr>
      </p:pic>
      <p:pic>
        <p:nvPicPr>
          <p:cNvPr id="13" name="Рисунок 12" descr="https://img11.postila.ru/resize?w=650&amp;src=%2Fdata%2Fcf%2F8d%2F57%2Fe0%2Fcf8d57e010441563cf5c10c96a1ad00139c61966cf7fb82b75edac49fd0cd87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596" y="1844824"/>
            <a:ext cx="1761705" cy="3356992"/>
          </a:xfrm>
          <a:prstGeom prst="rect">
            <a:avLst/>
          </a:prstGeom>
          <a:noFill/>
          <a:ln>
            <a:noFill/>
          </a:ln>
        </p:spPr>
      </p:pic>
      <p:pic>
        <p:nvPicPr>
          <p:cNvPr id="14" name="Рисунок 13" descr="https://img11.postila.ru/resize?w=650&amp;src=%2Fdata%2F05%2F7f%2F05%2Fcc%2F057f05ccf5c3a1bba4a9c83294a26a4e381f0d12ee7534b23bc6fff7a0071fa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5042" y="1844824"/>
            <a:ext cx="1861158" cy="3332585"/>
          </a:xfrm>
          <a:prstGeom prst="rect">
            <a:avLst/>
          </a:prstGeom>
          <a:noFill/>
          <a:ln>
            <a:noFill/>
          </a:ln>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9796" y="1843350"/>
            <a:ext cx="1713688" cy="3380033"/>
          </a:xfrm>
          <a:prstGeom prst="rect">
            <a:avLst/>
          </a:prstGeom>
        </p:spPr>
      </p:pic>
      <p:pic>
        <p:nvPicPr>
          <p:cNvPr id="17" name="Рисунок 16"/>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809790" y="2632775"/>
            <a:ext cx="3335531" cy="1756681"/>
          </a:xfrm>
          <a:prstGeom prst="rect">
            <a:avLst/>
          </a:prstGeom>
          <a:noFill/>
          <a:ln>
            <a:noFill/>
          </a:ln>
        </p:spPr>
      </p:pic>
    </p:spTree>
    <p:extLst>
      <p:ext uri="{BB962C8B-B14F-4D97-AF65-F5344CB8AC3E}">
        <p14:creationId xmlns:p14="http://schemas.microsoft.com/office/powerpoint/2010/main" val="12127054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C5CE83EF-E68D-4DA3-933B-8FB320BF67FC}" type="slidenum">
              <a:rPr lang="en-US" smtClean="0"/>
              <a:pPr>
                <a:defRPr/>
              </a:pPr>
              <a:t>13</a:t>
            </a:fld>
            <a:endParaRPr lang="en-US"/>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9" y="1171479"/>
            <a:ext cx="1714750" cy="427374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041" y="2404525"/>
            <a:ext cx="1179752" cy="2752666"/>
          </a:xfrm>
          <a:prstGeom prst="rect">
            <a:avLst/>
          </a:prstGeom>
        </p:spPr>
      </p:pic>
      <p:pic>
        <p:nvPicPr>
          <p:cNvPr id="6" name="Рисунок 5" descr="https://img11.postila.ru/resize?w=650&amp;src=%2Fdata%2Fcf%2F8d%2F57%2Fe0%2Fcf8d57e010441563cf5c10c96a1ad00139c61966cf7fb82b75edac49fd0cd87f.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592489"/>
            <a:ext cx="1532123" cy="3168351"/>
          </a:xfrm>
          <a:prstGeom prst="rect">
            <a:avLst/>
          </a:prstGeom>
          <a:noFill/>
          <a:ln>
            <a:noFill/>
          </a:ln>
        </p:spPr>
      </p:pic>
      <p:pic>
        <p:nvPicPr>
          <p:cNvPr id="7" name="Рисунок 6"/>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725134" y="2192587"/>
            <a:ext cx="3182679" cy="1479044"/>
          </a:xfrm>
          <a:prstGeom prst="rect">
            <a:avLst/>
          </a:prstGeom>
          <a:noFill/>
          <a:ln>
            <a:noFill/>
          </a:ln>
        </p:spPr>
      </p:pic>
      <p:pic>
        <p:nvPicPr>
          <p:cNvPr id="8" name="Рисунок 7" descr="https://img11.postila.ru/resize?w=650&amp;src=%2Fdata%2F05%2F7f%2F05%2Fcc%2F057f05ccf5c3a1bba4a9c83294a26a4e381f0d12ee7534b23bc6fff7a0071fa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7625" y="1171478"/>
            <a:ext cx="1650808" cy="3985713"/>
          </a:xfrm>
          <a:prstGeom prst="rect">
            <a:avLst/>
          </a:prstGeom>
          <a:noFill/>
          <a:ln>
            <a:noFill/>
          </a:ln>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670" y="1690150"/>
            <a:ext cx="1143000" cy="2386921"/>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787" y="2234742"/>
            <a:ext cx="1436124" cy="3210482"/>
          </a:xfrm>
          <a:prstGeom prst="rect">
            <a:avLst/>
          </a:prstGeom>
        </p:spPr>
      </p:pic>
    </p:spTree>
    <p:extLst>
      <p:ext uri="{BB962C8B-B14F-4D97-AF65-F5344CB8AC3E}">
        <p14:creationId xmlns:p14="http://schemas.microsoft.com/office/powerpoint/2010/main" val="18764536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916832"/>
            <a:ext cx="9144000" cy="4941168"/>
          </a:xfrm>
        </p:spPr>
        <p:txBody>
          <a:bodyPr/>
          <a:lstStyle/>
          <a:p>
            <a:pPr algn="ctr"/>
            <a:r>
              <a:rPr lang="ru-RU" sz="3200" dirty="0">
                <a:solidFill>
                  <a:srgbClr val="002060"/>
                </a:solidFill>
                <a:effectLst/>
                <a:latin typeface="Times New Roman" panose="02020603050405020304" pitchFamily="18" charset="0"/>
                <a:cs typeface="Times New Roman" panose="02020603050405020304" pitchFamily="18" charset="0"/>
              </a:rPr>
              <a:t>Как называемся место, где мы родились?</a:t>
            </a:r>
            <a:br>
              <a:rPr lang="ru-RU" sz="3200" dirty="0">
                <a:solidFill>
                  <a:srgbClr val="002060"/>
                </a:solidFill>
                <a:effectLst/>
                <a:latin typeface="Times New Roman" panose="02020603050405020304" pitchFamily="18" charset="0"/>
                <a:cs typeface="Times New Roman" panose="02020603050405020304" pitchFamily="18" charset="0"/>
              </a:rPr>
            </a:br>
            <a:r>
              <a:rPr lang="ru-RU" sz="3200" dirty="0">
                <a:solidFill>
                  <a:srgbClr val="002060"/>
                </a:solidFill>
                <a:effectLst/>
                <a:latin typeface="Times New Roman" panose="02020603050405020304" pitchFamily="18" charset="0"/>
                <a:cs typeface="Times New Roman" panose="02020603050405020304" pitchFamily="18" charset="0"/>
              </a:rPr>
              <a:t>Кто дал нам жизнь? …..</a:t>
            </a:r>
            <a:br>
              <a:rPr lang="ru-RU" sz="3200" dirty="0">
                <a:solidFill>
                  <a:srgbClr val="002060"/>
                </a:solidFill>
                <a:effectLst/>
                <a:latin typeface="Times New Roman" panose="02020603050405020304" pitchFamily="18" charset="0"/>
                <a:cs typeface="Times New Roman" panose="02020603050405020304" pitchFamily="18" charset="0"/>
              </a:rPr>
            </a:br>
            <a:r>
              <a:rPr lang="ru-RU" sz="3200" dirty="0">
                <a:solidFill>
                  <a:srgbClr val="002060"/>
                </a:solidFill>
                <a:effectLst/>
                <a:latin typeface="Times New Roman" panose="02020603050405020304" pitchFamily="18" charset="0"/>
                <a:cs typeface="Times New Roman" panose="02020603050405020304" pitchFamily="18" charset="0"/>
              </a:rPr>
              <a:t>Что нас окружает? …..</a:t>
            </a:r>
            <a:br>
              <a:rPr lang="ru-RU" sz="3200" dirty="0">
                <a:solidFill>
                  <a:srgbClr val="002060"/>
                </a:solidFill>
                <a:effectLst/>
                <a:latin typeface="Times New Roman" panose="02020603050405020304" pitchFamily="18" charset="0"/>
                <a:cs typeface="Times New Roman" panose="02020603050405020304" pitchFamily="18" charset="0"/>
              </a:rPr>
            </a:br>
            <a:r>
              <a:rPr lang="ru-RU" sz="3200" dirty="0">
                <a:solidFill>
                  <a:srgbClr val="002060"/>
                </a:solidFill>
                <a:effectLst/>
                <a:latin typeface="Times New Roman" panose="02020603050405020304" pitchFamily="18" charset="0"/>
                <a:cs typeface="Times New Roman" panose="02020603050405020304" pitchFamily="18" charset="0"/>
              </a:rPr>
              <a:t>Близкие по крови. Это наши ….. Или …..</a:t>
            </a:r>
            <a:br>
              <a:rPr lang="ru-RU" sz="3200" dirty="0">
                <a:solidFill>
                  <a:srgbClr val="002060"/>
                </a:solidFill>
                <a:effectLst/>
                <a:latin typeface="Times New Roman" panose="02020603050405020304" pitchFamily="18" charset="0"/>
                <a:cs typeface="Times New Roman" panose="02020603050405020304" pitchFamily="18" charset="0"/>
              </a:rPr>
            </a:br>
            <a:r>
              <a:rPr lang="ru-RU" sz="3200" dirty="0">
                <a:solidFill>
                  <a:srgbClr val="002060"/>
                </a:solidFill>
                <a:effectLst/>
                <a:latin typeface="Times New Roman" panose="02020603050405020304" pitchFamily="18" charset="0"/>
                <a:cs typeface="Times New Roman" panose="02020603050405020304" pitchFamily="18" charset="0"/>
              </a:rPr>
              <a:t>Людей, населяющих нашу страну, можно назвать одним словом. </a:t>
            </a:r>
            <a:br>
              <a:rPr lang="ru-RU" sz="3200" dirty="0">
                <a:solidFill>
                  <a:srgbClr val="002060"/>
                </a:solidFill>
                <a:effectLst/>
                <a:latin typeface="Times New Roman" panose="02020603050405020304" pitchFamily="18" charset="0"/>
                <a:cs typeface="Times New Roman" panose="02020603050405020304" pitchFamily="18" charset="0"/>
              </a:rPr>
            </a:br>
            <a:r>
              <a:rPr lang="ru-RU" sz="3200" dirty="0">
                <a:solidFill>
                  <a:srgbClr val="002060"/>
                </a:solidFill>
                <a:effectLst/>
                <a:latin typeface="Times New Roman" panose="02020603050405020304" pitchFamily="18" charset="0"/>
                <a:cs typeface="Times New Roman" panose="02020603050405020304" pitchFamily="18" charset="0"/>
              </a:rPr>
              <a:t>Каким? …..</a:t>
            </a:r>
            <a:br>
              <a:rPr lang="ru-RU" sz="3200" dirty="0">
                <a:solidFill>
                  <a:srgbClr val="002060"/>
                </a:solidFill>
                <a:effectLst/>
                <a:latin typeface="Times New Roman" panose="02020603050405020304" pitchFamily="18" charset="0"/>
                <a:cs typeface="Times New Roman" panose="02020603050405020304" pitchFamily="18" charset="0"/>
              </a:rPr>
            </a:br>
            <a:endParaRPr lang="ru-RU" sz="3200" dirty="0">
              <a:solidFill>
                <a:srgbClr val="002060"/>
              </a:solidFill>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0" y="-171400"/>
            <a:ext cx="9144000" cy="2088232"/>
          </a:xfrm>
        </p:spPr>
        <p:txBody>
          <a:bodyPr>
            <a:noAutofit/>
          </a:bodyPr>
          <a:lstStyle/>
          <a:p>
            <a:pPr algn="ctr"/>
            <a:r>
              <a:rPr lang="ru-RU" sz="4400" b="1" dirty="0">
                <a:solidFill>
                  <a:srgbClr val="C00000"/>
                </a:solidFill>
                <a:latin typeface="Times New Roman" panose="02020603050405020304" pitchFamily="18" charset="0"/>
                <a:cs typeface="Times New Roman" panose="02020603050405020304" pitchFamily="18" charset="0"/>
              </a:rPr>
              <a:t>Тайны русского языка</a:t>
            </a:r>
          </a:p>
          <a:p>
            <a:pPr algn="ctr"/>
            <a:r>
              <a:rPr lang="ru-RU" sz="4400" b="1" dirty="0">
                <a:solidFill>
                  <a:srgbClr val="C00000"/>
                </a:solidFill>
                <a:latin typeface="Times New Roman" panose="02020603050405020304" pitchFamily="18" charset="0"/>
                <a:cs typeface="Times New Roman" panose="02020603050405020304" pitchFamily="18" charset="0"/>
              </a:rPr>
              <a:t>РОД</a:t>
            </a:r>
          </a:p>
        </p:txBody>
      </p:sp>
    </p:spTree>
    <p:extLst>
      <p:ext uri="{BB962C8B-B14F-4D97-AF65-F5344CB8AC3E}">
        <p14:creationId xmlns:p14="http://schemas.microsoft.com/office/powerpoint/2010/main" val="5731865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484783"/>
            <a:ext cx="8856984" cy="5244629"/>
          </a:xfrm>
        </p:spPr>
        <p:txBody>
          <a:bodyPr/>
          <a:lstStyle/>
          <a:p>
            <a:r>
              <a:rPr lang="ru-RU" sz="4000" dirty="0" err="1">
                <a:solidFill>
                  <a:srgbClr val="C00000"/>
                </a:solidFill>
                <a:effectLst/>
                <a:latin typeface="Times New Roman" panose="02020603050405020304" pitchFamily="18" charset="0"/>
                <a:cs typeface="Times New Roman" panose="02020603050405020304" pitchFamily="18" charset="0"/>
              </a:rPr>
              <a:t>род</a:t>
            </a:r>
            <a:r>
              <a:rPr lang="ru-RU" sz="4000" dirty="0" err="1">
                <a:solidFill>
                  <a:srgbClr val="002060"/>
                </a:solidFill>
                <a:effectLst/>
                <a:latin typeface="Times New Roman" panose="02020603050405020304" pitchFamily="18" charset="0"/>
                <a:cs typeface="Times New Roman" panose="02020603050405020304" pitchFamily="18" charset="0"/>
              </a:rPr>
              <a:t>ИНА</a:t>
            </a:r>
            <a:r>
              <a:rPr lang="ru-RU" sz="4000" dirty="0">
                <a:solidFill>
                  <a:srgbClr val="002060"/>
                </a:solidFill>
                <a:effectLst/>
                <a:latin typeface="Times New Roman" panose="02020603050405020304" pitchFamily="18" charset="0"/>
                <a:cs typeface="Times New Roman" panose="02020603050405020304" pitchFamily="18" charset="0"/>
              </a:rPr>
              <a:t/>
            </a:r>
            <a:br>
              <a:rPr lang="ru-RU" sz="4000" dirty="0">
                <a:solidFill>
                  <a:srgbClr val="002060"/>
                </a:solidFill>
                <a:effectLst/>
                <a:latin typeface="Times New Roman" panose="02020603050405020304" pitchFamily="18" charset="0"/>
                <a:cs typeface="Times New Roman" panose="02020603050405020304" pitchFamily="18" charset="0"/>
              </a:rPr>
            </a:br>
            <a:r>
              <a:rPr lang="ru-RU" sz="4000" dirty="0" err="1">
                <a:solidFill>
                  <a:srgbClr val="C00000"/>
                </a:solidFill>
                <a:effectLst/>
                <a:latin typeface="Times New Roman" panose="02020603050405020304" pitchFamily="18" charset="0"/>
                <a:cs typeface="Times New Roman" panose="02020603050405020304" pitchFamily="18" charset="0"/>
              </a:rPr>
              <a:t>род</a:t>
            </a:r>
            <a:r>
              <a:rPr lang="ru-RU" sz="4000" dirty="0" err="1">
                <a:solidFill>
                  <a:srgbClr val="002060"/>
                </a:solidFill>
                <a:effectLst/>
                <a:latin typeface="Times New Roman" panose="02020603050405020304" pitchFamily="18" charset="0"/>
                <a:cs typeface="Times New Roman" panose="02020603050405020304" pitchFamily="18" charset="0"/>
              </a:rPr>
              <a:t>ИТЕЛИ</a:t>
            </a:r>
            <a:r>
              <a:rPr lang="ru-RU" sz="4000" dirty="0">
                <a:solidFill>
                  <a:srgbClr val="002060"/>
                </a:solidFill>
                <a:effectLst/>
                <a:latin typeface="Times New Roman" panose="02020603050405020304" pitchFamily="18" charset="0"/>
                <a:cs typeface="Times New Roman" panose="02020603050405020304" pitchFamily="18" charset="0"/>
              </a:rPr>
              <a:t/>
            </a:r>
            <a:br>
              <a:rPr lang="ru-RU" sz="4000" dirty="0">
                <a:solidFill>
                  <a:srgbClr val="002060"/>
                </a:solidFill>
                <a:effectLst/>
                <a:latin typeface="Times New Roman" panose="02020603050405020304" pitchFamily="18" charset="0"/>
                <a:cs typeface="Times New Roman" panose="02020603050405020304" pitchFamily="18" charset="0"/>
              </a:rPr>
            </a:br>
            <a:r>
              <a:rPr lang="ru-RU" sz="4000" dirty="0">
                <a:solidFill>
                  <a:srgbClr val="002060"/>
                </a:solidFill>
                <a:effectLst/>
                <a:latin typeface="Times New Roman" panose="02020603050405020304" pitchFamily="18" charset="0"/>
                <a:cs typeface="Times New Roman" panose="02020603050405020304" pitchFamily="18" charset="0"/>
              </a:rPr>
              <a:t>ПРИ</a:t>
            </a:r>
            <a:r>
              <a:rPr lang="ru-RU" sz="4000" dirty="0">
                <a:solidFill>
                  <a:srgbClr val="C00000"/>
                </a:solidFill>
                <a:effectLst/>
                <a:latin typeface="Times New Roman" panose="02020603050405020304" pitchFamily="18" charset="0"/>
                <a:cs typeface="Times New Roman" panose="02020603050405020304" pitchFamily="18" charset="0"/>
              </a:rPr>
              <a:t>РОД</a:t>
            </a:r>
            <a:r>
              <a:rPr lang="ru-RU" sz="4000" dirty="0">
                <a:solidFill>
                  <a:srgbClr val="002060"/>
                </a:solidFill>
                <a:effectLst/>
                <a:latin typeface="Times New Roman" panose="02020603050405020304" pitchFamily="18" charset="0"/>
                <a:cs typeface="Times New Roman" panose="02020603050405020304" pitchFamily="18" charset="0"/>
              </a:rPr>
              <a:t>А</a:t>
            </a:r>
            <a:br>
              <a:rPr lang="ru-RU" sz="4000" dirty="0">
                <a:solidFill>
                  <a:srgbClr val="002060"/>
                </a:solidFill>
                <a:effectLst/>
                <a:latin typeface="Times New Roman" panose="02020603050405020304" pitchFamily="18" charset="0"/>
                <a:cs typeface="Times New Roman" panose="02020603050405020304" pitchFamily="18" charset="0"/>
              </a:rPr>
            </a:br>
            <a:r>
              <a:rPr lang="ru-RU" sz="4000" dirty="0">
                <a:solidFill>
                  <a:srgbClr val="C00000"/>
                </a:solidFill>
                <a:effectLst/>
                <a:latin typeface="Times New Roman" panose="02020603050405020304" pitchFamily="18" charset="0"/>
                <a:cs typeface="Times New Roman" panose="02020603050405020304" pitchFamily="18" charset="0"/>
              </a:rPr>
              <a:t>РОД</a:t>
            </a:r>
            <a:r>
              <a:rPr lang="ru-RU" sz="4000" dirty="0">
                <a:solidFill>
                  <a:srgbClr val="002060"/>
                </a:solidFill>
                <a:effectLst/>
                <a:latin typeface="Times New Roman" panose="02020603050405020304" pitchFamily="18" charset="0"/>
                <a:cs typeface="Times New Roman" panose="02020603050405020304" pitchFamily="18" charset="0"/>
              </a:rPr>
              <a:t>СТВЕННИКИ, </a:t>
            </a:r>
            <a:r>
              <a:rPr lang="ru-RU" sz="4000" dirty="0">
                <a:solidFill>
                  <a:srgbClr val="C00000"/>
                </a:solidFill>
                <a:effectLst/>
                <a:latin typeface="Times New Roman" panose="02020603050405020304" pitchFamily="18" charset="0"/>
                <a:cs typeface="Times New Roman" panose="02020603050405020304" pitchFamily="18" charset="0"/>
              </a:rPr>
              <a:t>Род</a:t>
            </a:r>
            <a:r>
              <a:rPr lang="ru-RU" sz="4000" dirty="0">
                <a:solidFill>
                  <a:srgbClr val="002060"/>
                </a:solidFill>
                <a:effectLst/>
                <a:latin typeface="Times New Roman" panose="02020603050405020304" pitchFamily="18" charset="0"/>
                <a:cs typeface="Times New Roman" panose="02020603050405020304" pitchFamily="18" charset="0"/>
              </a:rPr>
              <a:t>ня</a:t>
            </a:r>
            <a:br>
              <a:rPr lang="ru-RU" sz="4000" dirty="0">
                <a:solidFill>
                  <a:srgbClr val="002060"/>
                </a:solidFill>
                <a:effectLst/>
                <a:latin typeface="Times New Roman" panose="02020603050405020304" pitchFamily="18" charset="0"/>
                <a:cs typeface="Times New Roman" panose="02020603050405020304" pitchFamily="18" charset="0"/>
              </a:rPr>
            </a:br>
            <a:r>
              <a:rPr lang="ru-RU" sz="4000" dirty="0">
                <a:solidFill>
                  <a:srgbClr val="002060"/>
                </a:solidFill>
                <a:effectLst/>
                <a:latin typeface="Times New Roman" panose="02020603050405020304" pitchFamily="18" charset="0"/>
                <a:cs typeface="Times New Roman" panose="02020603050405020304" pitchFamily="18" charset="0"/>
              </a:rPr>
              <a:t>на</a:t>
            </a:r>
            <a:r>
              <a:rPr lang="ru-RU" sz="4000" dirty="0">
                <a:solidFill>
                  <a:srgbClr val="C00000"/>
                </a:solidFill>
                <a:effectLst/>
                <a:latin typeface="Times New Roman" panose="02020603050405020304" pitchFamily="18" charset="0"/>
                <a:cs typeface="Times New Roman" panose="02020603050405020304" pitchFamily="18" charset="0"/>
              </a:rPr>
              <a:t>род</a:t>
            </a:r>
            <a:br>
              <a:rPr lang="ru-RU" sz="4000" dirty="0">
                <a:solidFill>
                  <a:srgbClr val="C00000"/>
                </a:solidFill>
                <a:effectLst/>
                <a:latin typeface="Times New Roman" panose="02020603050405020304" pitchFamily="18" charset="0"/>
                <a:cs typeface="Times New Roman" panose="02020603050405020304" pitchFamily="18" charset="0"/>
              </a:rPr>
            </a:br>
            <a:r>
              <a:rPr lang="ru-RU" sz="4000" dirty="0">
                <a:solidFill>
                  <a:srgbClr val="002060"/>
                </a:solidFill>
                <a:effectLst/>
                <a:latin typeface="Times New Roman" panose="02020603050405020304" pitchFamily="18" charset="0"/>
                <a:cs typeface="Times New Roman" panose="02020603050405020304" pitchFamily="18" charset="0"/>
              </a:rPr>
              <a:t>Те, кто не верил в </a:t>
            </a:r>
            <a:r>
              <a:rPr lang="ru-RU" sz="4000" dirty="0" err="1">
                <a:solidFill>
                  <a:srgbClr val="C00000"/>
                </a:solidFill>
                <a:effectLst/>
                <a:latin typeface="Times New Roman" panose="02020603050405020304" pitchFamily="18" charset="0"/>
                <a:cs typeface="Times New Roman" panose="02020603050405020304" pitchFamily="18" charset="0"/>
              </a:rPr>
              <a:t>РОД</a:t>
            </a:r>
            <a:r>
              <a:rPr lang="ru-RU" sz="4000" dirty="0" err="1">
                <a:solidFill>
                  <a:srgbClr val="002060"/>
                </a:solidFill>
                <a:effectLst/>
                <a:latin typeface="Times New Roman" panose="02020603050405020304" pitchFamily="18" charset="0"/>
                <a:cs typeface="Times New Roman" panose="02020603050405020304" pitchFamily="18" charset="0"/>
              </a:rPr>
              <a:t>а</a:t>
            </a:r>
            <a:r>
              <a:rPr lang="ru-RU" sz="4000" dirty="0">
                <a:solidFill>
                  <a:srgbClr val="002060"/>
                </a:solidFill>
                <a:effectLst/>
                <a:latin typeface="Times New Roman" panose="02020603050405020304" pitchFamily="18" charset="0"/>
                <a:cs typeface="Times New Roman" panose="02020603050405020304" pitchFamily="18" charset="0"/>
              </a:rPr>
              <a:t> называли У</a:t>
            </a:r>
            <a:r>
              <a:rPr lang="ru-RU" sz="4000" dirty="0">
                <a:solidFill>
                  <a:srgbClr val="C00000"/>
                </a:solidFill>
                <a:effectLst/>
                <a:latin typeface="Times New Roman" panose="02020603050405020304" pitchFamily="18" charset="0"/>
                <a:cs typeface="Times New Roman" panose="02020603050405020304" pitchFamily="18" charset="0"/>
              </a:rPr>
              <a:t>РОД</a:t>
            </a:r>
            <a:br>
              <a:rPr lang="ru-RU" sz="4000" dirty="0">
                <a:solidFill>
                  <a:srgbClr val="C00000"/>
                </a:solidFill>
                <a:effectLst/>
                <a:latin typeface="Times New Roman" panose="02020603050405020304" pitchFamily="18" charset="0"/>
                <a:cs typeface="Times New Roman" panose="02020603050405020304" pitchFamily="18" charset="0"/>
              </a:rPr>
            </a:br>
            <a:r>
              <a:rPr lang="ru-RU" sz="4000" dirty="0">
                <a:solidFill>
                  <a:srgbClr val="002060"/>
                </a:solidFill>
                <a:effectLst/>
                <a:latin typeface="Times New Roman" panose="02020603050405020304" pitchFamily="18" charset="0"/>
                <a:cs typeface="Times New Roman" panose="02020603050405020304" pitchFamily="18" charset="0"/>
              </a:rPr>
              <a:t>или ВЫ</a:t>
            </a:r>
            <a:r>
              <a:rPr lang="ru-RU" sz="4000" dirty="0">
                <a:solidFill>
                  <a:srgbClr val="C00000"/>
                </a:solidFill>
                <a:effectLst/>
                <a:latin typeface="Times New Roman" panose="02020603050405020304" pitchFamily="18" charset="0"/>
                <a:cs typeface="Times New Roman" panose="02020603050405020304" pitchFamily="18" charset="0"/>
              </a:rPr>
              <a:t>РОД</a:t>
            </a:r>
            <a:r>
              <a:rPr lang="ru-RU" sz="4000" dirty="0">
                <a:solidFill>
                  <a:srgbClr val="002060"/>
                </a:solidFill>
                <a:effectLst/>
                <a:latin typeface="Times New Roman" panose="02020603050405020304" pitchFamily="18" charset="0"/>
                <a:cs typeface="Times New Roman" panose="02020603050405020304" pitchFamily="18" charset="0"/>
              </a:rPr>
              <a:t>ОК.</a:t>
            </a:r>
            <a:br>
              <a:rPr lang="ru-RU" sz="4000" dirty="0">
                <a:solidFill>
                  <a:srgbClr val="002060"/>
                </a:solidFill>
                <a:effectLst/>
                <a:latin typeface="Times New Roman" panose="02020603050405020304" pitchFamily="18" charset="0"/>
                <a:cs typeface="Times New Roman" panose="02020603050405020304" pitchFamily="18" charset="0"/>
              </a:rPr>
            </a:br>
            <a:r>
              <a:rPr lang="ru-RU" sz="4000" dirty="0">
                <a:solidFill>
                  <a:srgbClr val="C00000"/>
                </a:solidFill>
                <a:effectLst/>
                <a:latin typeface="Times New Roman" panose="02020603050405020304" pitchFamily="18" charset="0"/>
                <a:cs typeface="Times New Roman" panose="02020603050405020304" pitchFamily="18" charset="0"/>
              </a:rPr>
              <a:t/>
            </a:r>
            <a:br>
              <a:rPr lang="ru-RU" sz="4000" dirty="0">
                <a:solidFill>
                  <a:srgbClr val="C00000"/>
                </a:solidFill>
                <a:effectLst/>
                <a:latin typeface="Times New Roman" panose="02020603050405020304" pitchFamily="18" charset="0"/>
                <a:cs typeface="Times New Roman" panose="02020603050405020304" pitchFamily="18" charset="0"/>
              </a:rPr>
            </a:br>
            <a:r>
              <a:rPr lang="ru-RU" sz="4000" dirty="0">
                <a:solidFill>
                  <a:srgbClr val="002060"/>
                </a:solidFill>
                <a:effectLst/>
                <a:latin typeface="Times New Roman" panose="02020603050405020304" pitchFamily="18" charset="0"/>
                <a:cs typeface="Times New Roman" panose="02020603050405020304" pitchFamily="18" charset="0"/>
              </a:rPr>
              <a:t/>
            </a:r>
            <a:br>
              <a:rPr lang="ru-RU" sz="4000" dirty="0">
                <a:solidFill>
                  <a:srgbClr val="002060"/>
                </a:solidFill>
                <a:effectLst/>
                <a:latin typeface="Times New Roman" panose="02020603050405020304" pitchFamily="18" charset="0"/>
                <a:cs typeface="Times New Roman" panose="02020603050405020304" pitchFamily="18" charset="0"/>
              </a:rPr>
            </a:br>
            <a:endParaRPr lang="ru-RU" sz="4000" dirty="0">
              <a:solidFill>
                <a:srgbClr val="C00000"/>
              </a:solidFill>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0" y="116632"/>
            <a:ext cx="9144000" cy="1080120"/>
          </a:xfrm>
        </p:spPr>
        <p:txBody>
          <a:bodyPr>
            <a:normAutofit/>
          </a:bodyPr>
          <a:lstStyle/>
          <a:p>
            <a:r>
              <a:rPr lang="ru-RU" sz="4800" b="1" dirty="0">
                <a:solidFill>
                  <a:srgbClr val="C00000"/>
                </a:solidFill>
                <a:latin typeface="Times New Roman" panose="02020603050405020304" pitchFamily="18" charset="0"/>
                <a:cs typeface="Times New Roman" panose="02020603050405020304" pitchFamily="18" charset="0"/>
              </a:rPr>
              <a:t>Правильные ответы:</a:t>
            </a:r>
          </a:p>
        </p:txBody>
      </p:sp>
      <p:sp>
        <p:nvSpPr>
          <p:cNvPr id="5" name="Номер слайда 4"/>
          <p:cNvSpPr>
            <a:spLocks noGrp="1"/>
          </p:cNvSpPr>
          <p:nvPr>
            <p:ph type="sldNum" sz="quarter" idx="12"/>
          </p:nvPr>
        </p:nvSpPr>
        <p:spPr/>
        <p:txBody>
          <a:bodyPr/>
          <a:lstStyle/>
          <a:p>
            <a:pPr>
              <a:defRPr/>
            </a:pPr>
            <a:fld id="{408DAE0F-4A4D-4EBC-9E04-B09E29A95D66}" type="slidenum">
              <a:rPr lang="en-US" smtClean="0"/>
              <a:pPr>
                <a:defRPr/>
              </a:pPr>
              <a:t>15</a:t>
            </a:fld>
            <a:endParaRPr lang="en-US"/>
          </a:p>
        </p:txBody>
      </p:sp>
    </p:spTree>
    <p:extLst>
      <p:ext uri="{BB962C8B-B14F-4D97-AF65-F5344CB8AC3E}">
        <p14:creationId xmlns:p14="http://schemas.microsoft.com/office/powerpoint/2010/main" val="16763984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16632"/>
            <a:ext cx="9144000" cy="6741368"/>
          </a:xfrm>
        </p:spPr>
        <p:txBody>
          <a:bodyPr>
            <a:normAutofit fontScale="90000"/>
          </a:bodyPr>
          <a:lstStyle/>
          <a:p>
            <a:pPr algn="ctr"/>
            <a:r>
              <a:rPr lang="ru-RU" sz="4400" dirty="0">
                <a:solidFill>
                  <a:srgbClr val="C00000"/>
                </a:solidFill>
                <a:effectLst/>
                <a:latin typeface="Times New Roman" panose="02020603050405020304" pitchFamily="18" charset="0"/>
                <a:cs typeface="Times New Roman" panose="02020603050405020304" pitchFamily="18" charset="0"/>
              </a:rPr>
              <a:t>Конкурс №2 «Разминка</a:t>
            </a:r>
            <a:r>
              <a:rPr lang="ru-RU" sz="4400" dirty="0" smtClean="0">
                <a:solidFill>
                  <a:srgbClr val="C00000"/>
                </a:solidFill>
                <a:effectLst/>
                <a:latin typeface="Times New Roman" panose="02020603050405020304" pitchFamily="18" charset="0"/>
                <a:cs typeface="Times New Roman" panose="02020603050405020304" pitchFamily="18" charset="0"/>
              </a:rPr>
              <a:t>»</a:t>
            </a:r>
            <a:r>
              <a:rPr lang="ru-RU" sz="4400" dirty="0">
                <a:solidFill>
                  <a:srgbClr val="C00000"/>
                </a:solidFill>
                <a:effectLst/>
                <a:latin typeface="Times New Roman" panose="02020603050405020304" pitchFamily="18" charset="0"/>
                <a:cs typeface="Times New Roman" panose="02020603050405020304" pitchFamily="18" charset="0"/>
              </a:rPr>
              <a:t> </a:t>
            </a:r>
            <a:r>
              <a:rPr lang="ru-RU" dirty="0">
                <a:effectLst/>
              </a:rPr>
              <a:t/>
            </a:r>
            <a:br>
              <a:rPr lang="ru-RU" dirty="0">
                <a:effectLst/>
              </a:rPr>
            </a:br>
            <a:r>
              <a:rPr lang="ru-RU" dirty="0">
                <a:effectLst/>
              </a:rPr>
              <a:t>  </a:t>
            </a:r>
            <a:r>
              <a:rPr lang="ru-RU" sz="4400" dirty="0">
                <a:solidFill>
                  <a:srgbClr val="FF0000"/>
                </a:solidFill>
                <a:effectLst/>
                <a:latin typeface="Times New Roman" panose="02020603050405020304" pitchFamily="18" charset="0"/>
                <a:cs typeface="Times New Roman" panose="02020603050405020304" pitchFamily="18" charset="0"/>
              </a:rPr>
              <a:t>Антонимы</a:t>
            </a:r>
            <a:r>
              <a:rPr lang="ru-RU" sz="4400" dirty="0">
                <a:solidFill>
                  <a:srgbClr val="002060"/>
                </a:solidFill>
                <a:effectLst/>
                <a:latin typeface="Times New Roman" panose="02020603050405020304" pitchFamily="18" charset="0"/>
                <a:cs typeface="Times New Roman" panose="02020603050405020304" pitchFamily="18" charset="0"/>
              </a:rPr>
              <a:t> - это слова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с противоположным значением.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Большой -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Ленивый -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Бежать -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Хвалить -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Друг -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Жарко - …. </a:t>
            </a:r>
            <a:br>
              <a:rPr lang="ru-RU" sz="4400" dirty="0">
                <a:solidFill>
                  <a:srgbClr val="002060"/>
                </a:solidFill>
                <a:effectLst/>
                <a:latin typeface="Times New Roman" panose="02020603050405020304" pitchFamily="18" charset="0"/>
                <a:cs typeface="Times New Roman" panose="02020603050405020304" pitchFamily="18" charset="0"/>
              </a:rPr>
            </a:br>
            <a:endParaRPr lang="ru-RU" sz="4400"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13A79404-97B6-4269-8A2F-78E22C903C3E}" type="slidenum">
              <a:rPr lang="en-US" smtClean="0"/>
              <a:pPr>
                <a:defRPr/>
              </a:pPr>
              <a:t>16</a:t>
            </a:fld>
            <a:endParaRPr lang="en-US"/>
          </a:p>
        </p:txBody>
      </p:sp>
    </p:spTree>
    <p:extLst>
      <p:ext uri="{BB962C8B-B14F-4D97-AF65-F5344CB8AC3E}">
        <p14:creationId xmlns:p14="http://schemas.microsoft.com/office/powerpoint/2010/main" val="34507424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363272" cy="6237312"/>
          </a:xfrm>
        </p:spPr>
        <p:txBody>
          <a:bodyPr>
            <a:normAutofit fontScale="90000"/>
          </a:bodyPr>
          <a:lstStyle/>
          <a:p>
            <a:pPr algn="ctr"/>
            <a:r>
              <a:rPr lang="ru-RU" sz="4400" dirty="0">
                <a:solidFill>
                  <a:srgbClr val="C00000"/>
                </a:solidFill>
                <a:effectLst/>
                <a:latin typeface="Times New Roman" panose="02020603050405020304" pitchFamily="18" charset="0"/>
                <a:cs typeface="Times New Roman" panose="02020603050405020304" pitchFamily="18" charset="0"/>
              </a:rPr>
              <a:t>Синонимы - </a:t>
            </a:r>
            <a:r>
              <a:rPr lang="ru-RU" sz="4400" dirty="0">
                <a:solidFill>
                  <a:srgbClr val="002060"/>
                </a:solidFill>
                <a:effectLst/>
                <a:latin typeface="Times New Roman" panose="02020603050405020304" pitchFamily="18" charset="0"/>
                <a:cs typeface="Times New Roman" panose="02020603050405020304" pitchFamily="18" charset="0"/>
              </a:rPr>
              <a:t>это слова, различные по написанию, но одинаковые</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 по смыслу. </a:t>
            </a:r>
            <a:r>
              <a:rPr lang="ru-RU" sz="4400" dirty="0">
                <a:solidFill>
                  <a:srgbClr val="002060"/>
                </a:solidFill>
                <a:effectLst/>
                <a:latin typeface="Times New Roman" panose="02020603050405020304" pitchFamily="18" charset="0"/>
                <a:cs typeface="Times New Roman" panose="02020603050405020304" pitchFamily="18" charset="0"/>
              </a:rPr>
              <a:t/>
            </a:r>
            <a:br>
              <a:rPr lang="ru-RU" sz="4400" dirty="0">
                <a:solidFill>
                  <a:srgbClr val="002060"/>
                </a:solidFill>
                <a:effectLst/>
                <a:latin typeface="Times New Roman" panose="02020603050405020304" pitchFamily="18" charset="0"/>
                <a:cs typeface="Times New Roman" panose="02020603050405020304" pitchFamily="18" charset="0"/>
              </a:rPr>
            </a:br>
            <a:r>
              <a:rPr lang="ru-RU" sz="6000" dirty="0">
                <a:solidFill>
                  <a:srgbClr val="002060"/>
                </a:solidFill>
                <a:effectLst/>
                <a:latin typeface="Times New Roman" panose="02020603050405020304" pitchFamily="18" charset="0"/>
                <a:cs typeface="Times New Roman" panose="02020603050405020304" pitchFamily="18" charset="0"/>
              </a:rPr>
              <a:t/>
            </a:r>
            <a:br>
              <a:rPr lang="ru-RU" sz="6000" dirty="0">
                <a:solidFill>
                  <a:srgbClr val="002060"/>
                </a:solidFill>
                <a:effectLst/>
                <a:latin typeface="Times New Roman" panose="02020603050405020304" pitchFamily="18" charset="0"/>
                <a:cs typeface="Times New Roman" panose="02020603050405020304" pitchFamily="18" charset="0"/>
              </a:rPr>
            </a:br>
            <a:r>
              <a:rPr lang="ru-RU" sz="4900" dirty="0">
                <a:solidFill>
                  <a:srgbClr val="002060"/>
                </a:solidFill>
                <a:effectLst/>
                <a:latin typeface="Times New Roman" panose="02020603050405020304" pitchFamily="18" charset="0"/>
                <a:cs typeface="Times New Roman" panose="02020603050405020304" pitchFamily="18" charset="0"/>
              </a:rPr>
              <a:t>Ребёнок –</a:t>
            </a:r>
            <a:br>
              <a:rPr lang="ru-RU" sz="4900" dirty="0">
                <a:solidFill>
                  <a:srgbClr val="002060"/>
                </a:solidFill>
                <a:effectLst/>
                <a:latin typeface="Times New Roman" panose="02020603050405020304" pitchFamily="18" charset="0"/>
                <a:cs typeface="Times New Roman" panose="02020603050405020304" pitchFamily="18" charset="0"/>
              </a:rPr>
            </a:br>
            <a:r>
              <a:rPr lang="ru-RU" sz="4900" dirty="0">
                <a:solidFill>
                  <a:srgbClr val="002060"/>
                </a:solidFill>
                <a:effectLst/>
                <a:latin typeface="Times New Roman" panose="02020603050405020304" pitchFamily="18" charset="0"/>
                <a:cs typeface="Times New Roman" panose="02020603050405020304" pitchFamily="18" charset="0"/>
              </a:rPr>
              <a:t>Скупой – </a:t>
            </a:r>
            <a:br>
              <a:rPr lang="ru-RU" sz="4900" dirty="0">
                <a:solidFill>
                  <a:srgbClr val="002060"/>
                </a:solidFill>
                <a:effectLst/>
                <a:latin typeface="Times New Roman" panose="02020603050405020304" pitchFamily="18" charset="0"/>
                <a:cs typeface="Times New Roman" panose="02020603050405020304" pitchFamily="18" charset="0"/>
              </a:rPr>
            </a:br>
            <a:r>
              <a:rPr lang="ru-RU" sz="4900" dirty="0">
                <a:solidFill>
                  <a:srgbClr val="002060"/>
                </a:solidFill>
                <a:effectLst/>
                <a:latin typeface="Times New Roman" panose="02020603050405020304" pitchFamily="18" charset="0"/>
                <a:cs typeface="Times New Roman" panose="02020603050405020304" pitchFamily="18" charset="0"/>
              </a:rPr>
              <a:t>Товарищ – </a:t>
            </a:r>
            <a:br>
              <a:rPr lang="ru-RU" sz="4900" dirty="0">
                <a:solidFill>
                  <a:srgbClr val="002060"/>
                </a:solidFill>
                <a:effectLst/>
                <a:latin typeface="Times New Roman" panose="02020603050405020304" pitchFamily="18" charset="0"/>
                <a:cs typeface="Times New Roman" panose="02020603050405020304" pitchFamily="18" charset="0"/>
              </a:rPr>
            </a:br>
            <a:r>
              <a:rPr lang="ru-RU" sz="4900" dirty="0">
                <a:solidFill>
                  <a:srgbClr val="002060"/>
                </a:solidFill>
                <a:effectLst/>
                <a:latin typeface="Times New Roman" panose="02020603050405020304" pitchFamily="18" charset="0"/>
                <a:cs typeface="Times New Roman" panose="02020603050405020304" pitchFamily="18" charset="0"/>
              </a:rPr>
              <a:t>Спешить – </a:t>
            </a:r>
            <a:br>
              <a:rPr lang="ru-RU" sz="4900" dirty="0">
                <a:solidFill>
                  <a:srgbClr val="002060"/>
                </a:solidFill>
                <a:effectLst/>
                <a:latin typeface="Times New Roman" panose="02020603050405020304" pitchFamily="18" charset="0"/>
                <a:cs typeface="Times New Roman" panose="02020603050405020304" pitchFamily="18" charset="0"/>
              </a:rPr>
            </a:br>
            <a:r>
              <a:rPr lang="ru-RU" sz="4900" dirty="0">
                <a:solidFill>
                  <a:srgbClr val="002060"/>
                </a:solidFill>
                <a:effectLst/>
                <a:latin typeface="Times New Roman" panose="02020603050405020304" pitchFamily="18" charset="0"/>
                <a:cs typeface="Times New Roman" panose="02020603050405020304" pitchFamily="18" charset="0"/>
              </a:rPr>
              <a:t>Ложь - </a:t>
            </a:r>
            <a:br>
              <a:rPr lang="ru-RU" sz="4900"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rPr>
              <a:t> </a:t>
            </a:r>
            <a:br>
              <a:rPr lang="ru-RU" dirty="0">
                <a:solidFill>
                  <a:srgbClr val="002060"/>
                </a:solidFill>
                <a:effectLst/>
              </a:rPr>
            </a:br>
            <a:endParaRPr lang="ru-RU" dirty="0">
              <a:solidFill>
                <a:srgbClr val="002060"/>
              </a:solidFill>
            </a:endParaRPr>
          </a:p>
        </p:txBody>
      </p:sp>
      <p:sp>
        <p:nvSpPr>
          <p:cNvPr id="4" name="Номер слайда 3"/>
          <p:cNvSpPr>
            <a:spLocks noGrp="1"/>
          </p:cNvSpPr>
          <p:nvPr>
            <p:ph type="sldNum" sz="quarter" idx="12"/>
          </p:nvPr>
        </p:nvSpPr>
        <p:spPr/>
        <p:txBody>
          <a:bodyPr/>
          <a:lstStyle/>
          <a:p>
            <a:pPr>
              <a:defRPr/>
            </a:pPr>
            <a:fld id="{13A79404-97B6-4269-8A2F-78E22C903C3E}" type="slidenum">
              <a:rPr lang="en-US" smtClean="0"/>
              <a:pPr>
                <a:defRPr/>
              </a:pPr>
              <a:t>17</a:t>
            </a:fld>
            <a:endParaRPr lang="en-US"/>
          </a:p>
        </p:txBody>
      </p:sp>
    </p:spTree>
    <p:extLst>
      <p:ext uri="{BB962C8B-B14F-4D97-AF65-F5344CB8AC3E}">
        <p14:creationId xmlns:p14="http://schemas.microsoft.com/office/powerpoint/2010/main" val="7115967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pPr algn="ctr"/>
            <a:r>
              <a:rPr lang="ru-RU" sz="4400" dirty="0">
                <a:solidFill>
                  <a:srgbClr val="C00000"/>
                </a:solidFill>
                <a:effectLst/>
                <a:latin typeface="Times New Roman" panose="02020603050405020304" pitchFamily="18" charset="0"/>
                <a:cs typeface="Times New Roman" panose="02020603050405020304" pitchFamily="18" charset="0"/>
              </a:rPr>
              <a:t>Конкурс № 3 </a:t>
            </a:r>
            <a:br>
              <a:rPr lang="ru-RU" sz="4400" dirty="0">
                <a:solidFill>
                  <a:srgbClr val="C00000"/>
                </a:solidFill>
                <a:effectLst/>
                <a:latin typeface="Times New Roman" panose="02020603050405020304" pitchFamily="18" charset="0"/>
                <a:cs typeface="Times New Roman" panose="02020603050405020304" pitchFamily="18" charset="0"/>
              </a:rPr>
            </a:br>
            <a:r>
              <a:rPr lang="ru-RU" sz="4400" dirty="0">
                <a:solidFill>
                  <a:srgbClr val="C00000"/>
                </a:solidFill>
                <a:effectLst/>
                <a:latin typeface="Times New Roman" panose="02020603050405020304" pitchFamily="18" charset="0"/>
                <a:cs typeface="Times New Roman" panose="02020603050405020304" pitchFamily="18" charset="0"/>
              </a:rPr>
              <a:t>«Русские синонимы»</a:t>
            </a:r>
            <a:br>
              <a:rPr lang="ru-RU" sz="4400" dirty="0">
                <a:solidFill>
                  <a:srgbClr val="C00000"/>
                </a:solidFill>
                <a:effectLst/>
                <a:latin typeface="Times New Roman" panose="02020603050405020304" pitchFamily="18" charset="0"/>
                <a:cs typeface="Times New Roman" panose="02020603050405020304" pitchFamily="18" charset="0"/>
              </a:rPr>
            </a:br>
            <a:r>
              <a:rPr lang="ru-RU" dirty="0">
                <a:solidFill>
                  <a:srgbClr val="C00000"/>
                </a:solidFill>
                <a:effectLst/>
              </a:rPr>
              <a:t> </a:t>
            </a:r>
            <a:r>
              <a:rPr lang="ru-RU" dirty="0">
                <a:solidFill>
                  <a:srgbClr val="002060"/>
                </a:solidFill>
                <a:effectLst/>
              </a:rPr>
              <a:t/>
            </a:r>
            <a:br>
              <a:rPr lang="ru-RU" dirty="0">
                <a:solidFill>
                  <a:srgbClr val="002060"/>
                </a:solidFill>
                <a:effectLst/>
              </a:rPr>
            </a:br>
            <a:r>
              <a:rPr lang="ru-RU" dirty="0" err="1">
                <a:solidFill>
                  <a:srgbClr val="002060"/>
                </a:solidFill>
                <a:effectLst/>
                <a:latin typeface="Times New Roman" panose="02020603050405020304" pitchFamily="18" charset="0"/>
                <a:cs typeface="Times New Roman" panose="02020603050405020304" pitchFamily="18" charset="0"/>
              </a:rPr>
              <a:t>Фейс</a:t>
            </a:r>
            <a:r>
              <a:rPr lang="ru-RU" dirty="0">
                <a:solidFill>
                  <a:srgbClr val="002060"/>
                </a:solidFill>
                <a:effectLst/>
                <a:latin typeface="Times New Roman" panose="02020603050405020304" pitchFamily="18" charset="0"/>
                <a:cs typeface="Times New Roman" panose="02020603050405020304" pitchFamily="18" charset="0"/>
              </a:rPr>
              <a:t> –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Бэби -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Инъекция -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Боты –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Эгоизм - (…..)</a:t>
            </a:r>
            <a:br>
              <a:rPr lang="ru-RU" dirty="0">
                <a:solidFill>
                  <a:srgbClr val="002060"/>
                </a:solidFill>
                <a:effectLst/>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13A79404-97B6-4269-8A2F-78E22C903C3E}" type="slidenum">
              <a:rPr lang="en-US" smtClean="0"/>
              <a:pPr>
                <a:defRPr/>
              </a:pPr>
              <a:t>18</a:t>
            </a:fld>
            <a:endParaRPr lang="en-US"/>
          </a:p>
        </p:txBody>
      </p:sp>
    </p:spTree>
    <p:extLst>
      <p:ext uri="{BB962C8B-B14F-4D97-AF65-F5344CB8AC3E}">
        <p14:creationId xmlns:p14="http://schemas.microsoft.com/office/powerpoint/2010/main" val="14587110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3" cy="6729413"/>
          </a:xfrm>
        </p:spPr>
        <p:txBody>
          <a:bodyPr>
            <a:normAutofit fontScale="90000"/>
          </a:bodyPr>
          <a:lstStyle/>
          <a:p>
            <a:pPr algn="ctr"/>
            <a:r>
              <a:rPr lang="ru-RU" sz="4400" dirty="0">
                <a:solidFill>
                  <a:srgbClr val="C00000"/>
                </a:solidFill>
                <a:effectLst/>
                <a:latin typeface="Times New Roman" panose="02020603050405020304" pitchFamily="18" charset="0"/>
                <a:cs typeface="Times New Roman" panose="02020603050405020304" pitchFamily="18" charset="0"/>
              </a:rPr>
              <a:t>Конкурс № 4.</a:t>
            </a:r>
            <a:br>
              <a:rPr lang="ru-RU" sz="4400" dirty="0">
                <a:solidFill>
                  <a:srgbClr val="C00000"/>
                </a:solidFill>
                <a:effectLst/>
                <a:latin typeface="Times New Roman" panose="02020603050405020304" pitchFamily="18" charset="0"/>
                <a:cs typeface="Times New Roman" panose="02020603050405020304" pitchFamily="18" charset="0"/>
              </a:rPr>
            </a:br>
            <a:r>
              <a:rPr lang="ru-RU" sz="4400" dirty="0">
                <a:solidFill>
                  <a:srgbClr val="C00000"/>
                </a:solidFill>
                <a:effectLst/>
                <a:latin typeface="Times New Roman" panose="02020603050405020304" pitchFamily="18" charset="0"/>
                <a:cs typeface="Times New Roman" panose="02020603050405020304" pitchFamily="18" charset="0"/>
              </a:rPr>
              <a:t> «Загадка, загаданная пословицей»</a:t>
            </a:r>
            <a:br>
              <a:rPr lang="ru-RU" sz="4400" dirty="0">
                <a:solidFill>
                  <a:srgbClr val="C00000"/>
                </a:solidFill>
                <a:effectLst/>
                <a:latin typeface="Times New Roman" panose="02020603050405020304" pitchFamily="18" charset="0"/>
                <a:cs typeface="Times New Roman" panose="02020603050405020304" pitchFamily="18" charset="0"/>
              </a:rPr>
            </a:br>
            <a:r>
              <a:rPr lang="ru-RU" sz="3600" dirty="0">
                <a:solidFill>
                  <a:srgbClr val="C00000"/>
                </a:solidFill>
                <a:effectLst/>
                <a:latin typeface="Times New Roman" panose="02020603050405020304" pitchFamily="18" charset="0"/>
                <a:cs typeface="Times New Roman" panose="02020603050405020304" pitchFamily="18" charset="0"/>
              </a:rPr>
              <a:t> </a:t>
            </a:r>
            <a:r>
              <a:rPr lang="ru-RU" sz="3100" dirty="0">
                <a:effectLst/>
                <a:latin typeface="Times New Roman" panose="02020603050405020304" pitchFamily="18" charset="0"/>
                <a:cs typeface="Times New Roman" panose="02020603050405020304" pitchFamily="18" charset="0"/>
              </a:rPr>
              <a:t/>
            </a:r>
            <a:br>
              <a:rPr lang="ru-RU" sz="3100" dirty="0">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Кто в ней не бывал,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красоты не видал.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Она - что гра­нит, никто ее не победит.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Она слезам не верит.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Назовите этот город. (…..)</a:t>
            </a:r>
            <a:br>
              <a:rPr lang="ru-RU" dirty="0">
                <a:solidFill>
                  <a:srgbClr val="002060"/>
                </a:solidFill>
                <a:effectLst/>
                <a:latin typeface="Times New Roman" panose="02020603050405020304" pitchFamily="18" charset="0"/>
                <a:cs typeface="Times New Roman" panose="02020603050405020304" pitchFamily="18" charset="0"/>
              </a:rPr>
            </a:br>
            <a:r>
              <a:rPr lang="ru-RU" dirty="0">
                <a:effectLst/>
                <a:latin typeface="Times New Roman" panose="02020603050405020304" pitchFamily="18" charset="0"/>
                <a:cs typeface="Times New Roman" panose="02020603050405020304" pitchFamily="18" charset="0"/>
              </a:rPr>
              <a:t> </a:t>
            </a:r>
            <a:br>
              <a:rPr lang="ru-RU" dirty="0">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253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DF677F-1746-4547-AD28-FD2D91D208A9}"/>
              </a:ext>
            </a:extLst>
          </p:cNvPr>
          <p:cNvSpPr>
            <a:spLocks noGrp="1"/>
          </p:cNvSpPr>
          <p:nvPr>
            <p:ph type="title"/>
          </p:nvPr>
        </p:nvSpPr>
        <p:spPr>
          <a:xfrm>
            <a:off x="611560" y="0"/>
            <a:ext cx="7992888" cy="6858000"/>
          </a:xfrm>
        </p:spPr>
        <p:txBody>
          <a:bodyPr>
            <a:noAutofit/>
          </a:bodyPr>
          <a:lstStyle/>
          <a:p>
            <a:r>
              <a:rPr lang="ru-RU" sz="2300" dirty="0">
                <a:solidFill>
                  <a:schemeClr val="tx1"/>
                </a:solidFill>
                <a:effectLst/>
                <a:latin typeface="Times New Roman" panose="02020603050405020304" pitchFamily="18" charset="0"/>
                <a:cs typeface="Times New Roman" panose="02020603050405020304" pitchFamily="18" charset="0"/>
              </a:rPr>
              <a:t>Цель: </a:t>
            </a:r>
            <a:r>
              <a:rPr lang="ru-RU" sz="2300" b="0" dirty="0">
                <a:solidFill>
                  <a:schemeClr val="tx1"/>
                </a:solidFill>
                <a:effectLst/>
                <a:latin typeface="Times New Roman" panose="02020603050405020304" pitchFamily="18" charset="0"/>
                <a:cs typeface="Times New Roman" panose="02020603050405020304" pitchFamily="18" charset="0"/>
              </a:rPr>
              <a:t>познакомить ребят с малоизвестным праздником – Международным днём родного языка. Формировать интерес к русскому языку посредством лингвистических игр.</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dirty="0">
                <a:solidFill>
                  <a:schemeClr val="tx1"/>
                </a:solidFill>
                <a:effectLst/>
                <a:latin typeface="Times New Roman" panose="02020603050405020304" pitchFamily="18" charset="0"/>
                <a:cs typeface="Times New Roman" panose="02020603050405020304" pitchFamily="18" charset="0"/>
              </a:rPr>
              <a:t>Задачи: </a:t>
            </a:r>
            <a:r>
              <a:rPr lang="ru-RU" sz="2300" b="0" dirty="0">
                <a:solidFill>
                  <a:schemeClr val="tx1"/>
                </a:solidFill>
                <a:effectLst/>
                <a:latin typeface="Times New Roman" panose="02020603050405020304" pitchFamily="18" charset="0"/>
                <a:cs typeface="Times New Roman" panose="02020603050405020304" pitchFamily="18" charset="0"/>
              </a:rPr>
              <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b="0" dirty="0">
                <a:solidFill>
                  <a:schemeClr val="tx1"/>
                </a:solidFill>
                <a:effectLst/>
                <a:latin typeface="Times New Roman" panose="02020603050405020304" pitchFamily="18" charset="0"/>
                <a:cs typeface="Times New Roman" panose="02020603050405020304" pitchFamily="18" charset="0"/>
              </a:rPr>
              <a:t>- формировать бережное отношение, как к родному, так и другим языкам, гордость за свой родной русский язык, чувство принадлежности к своим предкам, народу, культуре; </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b="0" dirty="0">
                <a:solidFill>
                  <a:schemeClr val="tx1"/>
                </a:solidFill>
                <a:effectLst/>
                <a:latin typeface="Times New Roman" panose="02020603050405020304" pitchFamily="18" charset="0"/>
                <a:cs typeface="Times New Roman" panose="02020603050405020304" pitchFamily="18" charset="0"/>
              </a:rPr>
              <a:t>- воспитывать патриотизм; </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b="0" dirty="0">
                <a:solidFill>
                  <a:schemeClr val="tx1"/>
                </a:solidFill>
                <a:effectLst/>
                <a:latin typeface="Times New Roman" panose="02020603050405020304" pitchFamily="18" charset="0"/>
                <a:cs typeface="Times New Roman" panose="02020603050405020304" pitchFamily="18" charset="0"/>
              </a:rPr>
              <a:t>- способствовать повышению грамотности учащихся; </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b="0" dirty="0">
                <a:solidFill>
                  <a:schemeClr val="tx1"/>
                </a:solidFill>
                <a:effectLst/>
                <a:latin typeface="Times New Roman" panose="02020603050405020304" pitchFamily="18" charset="0"/>
                <a:cs typeface="Times New Roman" panose="02020603050405020304" pitchFamily="18" charset="0"/>
              </a:rPr>
              <a:t>- развивать познавательный интерес, потребность в расширении кругозора и углублении знаний по русскому языку, развивать речь детей, память, мышление; </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b="0" dirty="0">
                <a:solidFill>
                  <a:schemeClr val="tx1"/>
                </a:solidFill>
                <a:effectLst/>
                <a:latin typeface="Times New Roman" panose="02020603050405020304" pitchFamily="18" charset="0"/>
                <a:cs typeface="Times New Roman" panose="02020603050405020304" pitchFamily="18" charset="0"/>
              </a:rPr>
              <a:t>- раскрывать таланты ребят.</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dirty="0">
                <a:solidFill>
                  <a:schemeClr val="tx1"/>
                </a:solidFill>
                <a:effectLst/>
                <a:latin typeface="Times New Roman" panose="02020603050405020304" pitchFamily="18" charset="0"/>
                <a:cs typeface="Times New Roman" panose="02020603050405020304" pitchFamily="18" charset="0"/>
              </a:rPr>
              <a:t>Ожидаемые результаты: </a:t>
            </a:r>
            <a:r>
              <a:rPr lang="ru-RU" sz="2300" b="0" dirty="0">
                <a:solidFill>
                  <a:schemeClr val="tx1"/>
                </a:solidFill>
                <a:effectLst/>
                <a:latin typeface="Times New Roman" panose="02020603050405020304" pitchFamily="18" charset="0"/>
                <a:cs typeface="Times New Roman" panose="02020603050405020304" pitchFamily="18" charset="0"/>
              </a:rPr>
              <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b="0" dirty="0">
                <a:solidFill>
                  <a:schemeClr val="tx1"/>
                </a:solidFill>
                <a:effectLst/>
                <a:latin typeface="Times New Roman" panose="02020603050405020304" pitchFamily="18" charset="0"/>
                <a:cs typeface="Times New Roman" panose="02020603050405020304" pitchFamily="18" charset="0"/>
              </a:rPr>
              <a:t>- улучшение качества знаний учащихся;</a:t>
            </a:r>
            <a:br>
              <a:rPr lang="ru-RU" sz="2300" b="0" dirty="0">
                <a:solidFill>
                  <a:schemeClr val="tx1"/>
                </a:solidFill>
                <a:effectLst/>
                <a:latin typeface="Times New Roman" panose="02020603050405020304" pitchFamily="18" charset="0"/>
                <a:cs typeface="Times New Roman" panose="02020603050405020304" pitchFamily="18" charset="0"/>
              </a:rPr>
            </a:br>
            <a:r>
              <a:rPr lang="ru-RU" sz="2300" b="0" dirty="0">
                <a:solidFill>
                  <a:schemeClr val="tx1"/>
                </a:solidFill>
                <a:effectLst/>
                <a:latin typeface="Times New Roman" panose="02020603050405020304" pitchFamily="18" charset="0"/>
                <a:cs typeface="Times New Roman" panose="02020603050405020304" pitchFamily="18" charset="0"/>
              </a:rPr>
              <a:t>- развитие интереса к русскому языку и литературе как учебным предметам.</a:t>
            </a:r>
            <a:br>
              <a:rPr lang="ru-RU" sz="2300" b="0" dirty="0">
                <a:solidFill>
                  <a:schemeClr val="tx1"/>
                </a:solidFill>
                <a:effectLst/>
                <a:latin typeface="Times New Roman" panose="02020603050405020304" pitchFamily="18" charset="0"/>
                <a:cs typeface="Times New Roman" panose="02020603050405020304" pitchFamily="18" charset="0"/>
              </a:rPr>
            </a:br>
            <a:endParaRPr lang="ru-RU" sz="2300" b="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9B528FD2-4862-4641-8DFE-8C215010A63F}"/>
              </a:ext>
            </a:extLst>
          </p:cNvPr>
          <p:cNvSpPr>
            <a:spLocks noGrp="1"/>
          </p:cNvSpPr>
          <p:nvPr>
            <p:ph type="sldNum" sz="quarter" idx="12"/>
          </p:nvPr>
        </p:nvSpPr>
        <p:spPr/>
        <p:txBody>
          <a:bodyPr/>
          <a:lstStyle/>
          <a:p>
            <a:pPr>
              <a:defRPr/>
            </a:pPr>
            <a:fld id="{13A79404-97B6-4269-8A2F-78E22C903C3E}" type="slidenum">
              <a:rPr lang="en-US" smtClean="0"/>
              <a:pPr>
                <a:defRPr/>
              </a:pPr>
              <a:t>2</a:t>
            </a:fld>
            <a:endParaRPr lang="en-US"/>
          </a:p>
        </p:txBody>
      </p:sp>
    </p:spTree>
    <p:extLst>
      <p:ext uri="{BB962C8B-B14F-4D97-AF65-F5344CB8AC3E}">
        <p14:creationId xmlns:p14="http://schemas.microsoft.com/office/powerpoint/2010/main" val="18535826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0"/>
            <a:ext cx="8291264" cy="6364288"/>
          </a:xfrm>
        </p:spPr>
        <p:txBody>
          <a:bodyPr/>
          <a:lstStyle/>
          <a:p>
            <a:pPr lvl="0" algn="ctr"/>
            <a:r>
              <a:rPr lang="ru-RU" dirty="0">
                <a:solidFill>
                  <a:srgbClr val="002060"/>
                </a:solidFill>
                <a:effectLst/>
              </a:rPr>
              <a:t>   </a:t>
            </a:r>
            <a:r>
              <a:rPr lang="ru-RU" dirty="0">
                <a:solidFill>
                  <a:srgbClr val="002060"/>
                </a:solidFill>
                <a:effectLst/>
                <a:latin typeface="Times New Roman" panose="02020603050405020304" pitchFamily="18" charset="0"/>
                <a:cs typeface="Times New Roman" panose="02020603050405020304" pitchFamily="18" charset="0"/>
              </a:rPr>
              <a:t>Без него и колокол нем.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Он болтает, а голова отве­чает.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Он до Киева доведет.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О каком органе полости рта речь? (…..)</a:t>
            </a:r>
            <a:br>
              <a:rPr lang="ru-RU" dirty="0">
                <a:solidFill>
                  <a:srgbClr val="002060"/>
                </a:solidFill>
                <a:effectLst/>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13A79404-97B6-4269-8A2F-78E22C903C3E}" type="slidenum">
              <a:rPr lang="en-US" smtClean="0"/>
              <a:pPr>
                <a:defRPr/>
              </a:pPr>
              <a:t>20</a:t>
            </a:fld>
            <a:endParaRPr lang="en-US"/>
          </a:p>
        </p:txBody>
      </p:sp>
    </p:spTree>
    <p:extLst>
      <p:ext uri="{BB962C8B-B14F-4D97-AF65-F5344CB8AC3E}">
        <p14:creationId xmlns:p14="http://schemas.microsoft.com/office/powerpoint/2010/main" val="32846816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63273" cy="6597352"/>
          </a:xfrm>
        </p:spPr>
        <p:txBody>
          <a:bodyPr/>
          <a:lstStyle/>
          <a:p>
            <a:pPr lvl="0" algn="ctr"/>
            <a:r>
              <a:rPr lang="ru-RU" dirty="0">
                <a:solidFill>
                  <a:srgbClr val="002060"/>
                </a:solidFill>
                <a:effectLst/>
                <a:latin typeface="Times New Roman" panose="02020603050405020304" pitchFamily="18" charset="0"/>
                <a:cs typeface="Times New Roman" panose="02020603050405020304" pitchFamily="18" charset="0"/>
              </a:rPr>
              <a:t>Человек без них,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что дерево без корней.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Они позна­ются в беде. </a:t>
            </a:r>
            <a:br>
              <a:rPr lang="ru-RU" dirty="0">
                <a:solidFill>
                  <a:srgbClr val="002060"/>
                </a:solidFill>
                <a:effectLst/>
                <a:latin typeface="Times New Roman" panose="02020603050405020304" pitchFamily="18" charset="0"/>
                <a:cs typeface="Times New Roman" panose="02020603050405020304" pitchFamily="18" charset="0"/>
              </a:rPr>
            </a:br>
            <a:r>
              <a:rPr lang="ru-RU" dirty="0">
                <a:solidFill>
                  <a:srgbClr val="002060"/>
                </a:solidFill>
                <a:effectLst/>
                <a:latin typeface="Times New Roman" panose="02020603050405020304" pitchFamily="18" charset="0"/>
                <a:cs typeface="Times New Roman" panose="02020603050405020304" pitchFamily="18" charset="0"/>
              </a:rPr>
              <a:t>Не имей сто рублей, а имей сто их. Кто это?  (…..</a:t>
            </a:r>
            <a:r>
              <a:rPr lang="ru-RU" dirty="0">
                <a:solidFill>
                  <a:srgbClr val="002060"/>
                </a:solidFill>
                <a:effectLst/>
              </a:rPr>
              <a:t>)</a:t>
            </a:r>
            <a:br>
              <a:rPr lang="ru-RU" dirty="0">
                <a:solidFill>
                  <a:srgbClr val="002060"/>
                </a:solidFill>
                <a:effectLst/>
              </a:rPr>
            </a:b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2504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8640959" cy="5832648"/>
          </a:xfrm>
        </p:spPr>
        <p:txBody>
          <a:bodyPr>
            <a:normAutofit fontScale="90000"/>
          </a:bodyPr>
          <a:lstStyle/>
          <a:p>
            <a:pPr algn="ctr"/>
            <a:r>
              <a:rPr lang="ru-RU" sz="4400" dirty="0">
                <a:solidFill>
                  <a:srgbClr val="C00000"/>
                </a:solidFill>
                <a:effectLst/>
                <a:latin typeface="Times New Roman" panose="02020603050405020304" pitchFamily="18" charset="0"/>
                <a:cs typeface="Times New Roman" panose="02020603050405020304" pitchFamily="18" charset="0"/>
              </a:rPr>
              <a:t>Конкурс № 5 «А ты знаешь?»</a:t>
            </a:r>
            <a:br>
              <a:rPr lang="ru-RU" sz="4400" dirty="0">
                <a:solidFill>
                  <a:srgbClr val="C00000"/>
                </a:solidFill>
                <a:effectLst/>
                <a:latin typeface="Times New Roman" panose="02020603050405020304" pitchFamily="18" charset="0"/>
                <a:cs typeface="Times New Roman" panose="02020603050405020304" pitchFamily="18" charset="0"/>
              </a:rPr>
            </a:br>
            <a:r>
              <a:rPr lang="ru-RU" dirty="0">
                <a:solidFill>
                  <a:srgbClr val="C00000"/>
                </a:solidFill>
                <a:effectLst/>
              </a:rPr>
              <a:t> </a:t>
            </a:r>
            <a:br>
              <a:rPr lang="ru-RU" dirty="0">
                <a:solidFill>
                  <a:srgbClr val="C00000"/>
                </a:solidFill>
                <a:effectLst/>
              </a:rPr>
            </a:br>
            <a:r>
              <a:rPr lang="ru-RU" sz="4400" dirty="0">
                <a:solidFill>
                  <a:srgbClr val="C00000"/>
                </a:solidFill>
                <a:effectLst/>
                <a:latin typeface="Times New Roman" panose="02020603050405020304" pitchFamily="18" charset="0"/>
                <a:cs typeface="Times New Roman" panose="02020603050405020304" pitchFamily="18" charset="0"/>
              </a:rPr>
              <a:t>1.</a:t>
            </a:r>
            <a:r>
              <a:rPr lang="ru-RU" sz="4400" dirty="0">
                <a:solidFill>
                  <a:srgbClr val="002060"/>
                </a:solidFill>
                <a:effectLst/>
                <a:latin typeface="Times New Roman" panose="02020603050405020304" pitchFamily="18" charset="0"/>
                <a:cs typeface="Times New Roman" panose="02020603050405020304" pitchFamily="18" charset="0"/>
              </a:rPr>
              <a:t>В Древней Руси деньгами служили серебряные бруски – их называли гривнами. Если вещь стоила меньше, чем брусок то отрубали половину. Тоже деньги.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 </a:t>
            </a:r>
            <a:r>
              <a:rPr lang="ru-RU" sz="4400" dirty="0">
                <a:solidFill>
                  <a:srgbClr val="7030A0"/>
                </a:solidFill>
                <a:effectLst/>
                <a:latin typeface="Times New Roman" panose="02020603050405020304" pitchFamily="18" charset="0"/>
                <a:cs typeface="Times New Roman" panose="02020603050405020304" pitchFamily="18" charset="0"/>
              </a:rPr>
              <a:t>Внимание,  вопрос! </a:t>
            </a:r>
            <a:r>
              <a:rPr lang="ru-RU" sz="4400" dirty="0">
                <a:solidFill>
                  <a:srgbClr val="002060"/>
                </a:solidFill>
                <a:effectLst/>
                <a:latin typeface="Times New Roman" panose="02020603050405020304" pitchFamily="18" charset="0"/>
                <a:cs typeface="Times New Roman" panose="02020603050405020304" pitchFamily="18" charset="0"/>
              </a:rPr>
              <a:t>Как называлась отрубленная часть бруска? (…..)</a:t>
            </a:r>
            <a:br>
              <a:rPr lang="ru-RU" sz="4400" dirty="0">
                <a:solidFill>
                  <a:srgbClr val="002060"/>
                </a:solidFill>
                <a:effectLst/>
                <a:latin typeface="Times New Roman" panose="02020603050405020304" pitchFamily="18" charset="0"/>
                <a:cs typeface="Times New Roman" panose="02020603050405020304" pitchFamily="18" charset="0"/>
              </a:rPr>
            </a:br>
            <a:r>
              <a:rPr lang="ru-RU" dirty="0">
                <a:effectLst/>
              </a:rPr>
              <a:t> </a:t>
            </a:r>
            <a:br>
              <a:rPr lang="ru-RU" dirty="0">
                <a:effectLst/>
              </a:rPr>
            </a:br>
            <a:endParaRPr lang="ru-RU" dirty="0"/>
          </a:p>
        </p:txBody>
      </p:sp>
    </p:spTree>
    <p:extLst>
      <p:ext uri="{BB962C8B-B14F-4D97-AF65-F5344CB8AC3E}">
        <p14:creationId xmlns:p14="http://schemas.microsoft.com/office/powerpoint/2010/main" val="10914045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0"/>
            <a:ext cx="8219256" cy="6858000"/>
          </a:xfrm>
        </p:spPr>
        <p:txBody>
          <a:bodyPr>
            <a:normAutofit/>
          </a:bodyPr>
          <a:lstStyle/>
          <a:p>
            <a:pPr lvl="0" algn="ctr"/>
            <a:r>
              <a:rPr lang="ru-RU" sz="4400" dirty="0">
                <a:solidFill>
                  <a:srgbClr val="C00000"/>
                </a:solidFill>
                <a:effectLst/>
                <a:latin typeface="Times New Roman" panose="02020603050405020304" pitchFamily="18" charset="0"/>
                <a:cs typeface="Times New Roman" panose="02020603050405020304" pitchFamily="18" charset="0"/>
              </a:rPr>
              <a:t>2.</a:t>
            </a:r>
            <a:r>
              <a:rPr lang="ru-RU" sz="4400" dirty="0">
                <a:solidFill>
                  <a:srgbClr val="002060"/>
                </a:solidFill>
                <a:effectLst/>
                <a:latin typeface="Times New Roman" panose="02020603050405020304" pitchFamily="18" charset="0"/>
                <a:cs typeface="Times New Roman" panose="02020603050405020304" pitchFamily="18" charset="0"/>
              </a:rPr>
              <a:t>Его вешают, приходя в уныние; его задирают, зазнаваясь;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его всюду суют, вмешиваясь,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не в свое дело.</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 </a:t>
            </a:r>
            <a:br>
              <a:rPr lang="ru-RU" sz="4400" dirty="0">
                <a:solidFill>
                  <a:srgbClr val="002060"/>
                </a:solidFill>
                <a:effectLst/>
                <a:latin typeface="Times New Roman" panose="02020603050405020304" pitchFamily="18" charset="0"/>
                <a:cs typeface="Times New Roman" panose="02020603050405020304" pitchFamily="18" charset="0"/>
              </a:rPr>
            </a:br>
            <a:endParaRPr lang="ru-RU"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761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5196C-C4B0-4483-98BC-CE8561CD6158}"/>
              </a:ext>
            </a:extLst>
          </p:cNvPr>
          <p:cNvSpPr>
            <a:spLocks noGrp="1"/>
          </p:cNvSpPr>
          <p:nvPr>
            <p:ph type="title"/>
          </p:nvPr>
        </p:nvSpPr>
        <p:spPr>
          <a:xfrm>
            <a:off x="107504" y="2286000"/>
            <a:ext cx="8928992" cy="4443413"/>
          </a:xfrm>
        </p:spPr>
        <p:txBody>
          <a:bodyPr/>
          <a:lstStyle/>
          <a:p>
            <a:r>
              <a:rPr lang="ru-RU" sz="2800" dirty="0">
                <a:solidFill>
                  <a:srgbClr val="7030A0"/>
                </a:solidFill>
                <a:effectLst/>
                <a:latin typeface="Times New Roman" panose="02020603050405020304" pitchFamily="18" charset="0"/>
                <a:cs typeface="Times New Roman" panose="02020603050405020304" pitchFamily="18" charset="0"/>
              </a:rPr>
              <a:t>- Объясните фразеологизмы:</a:t>
            </a:r>
            <a:br>
              <a:rPr lang="ru-RU" sz="2800" dirty="0">
                <a:solidFill>
                  <a:srgbClr val="7030A0"/>
                </a:solidFill>
                <a:effectLst/>
                <a:latin typeface="Times New Roman" panose="02020603050405020304" pitchFamily="18" charset="0"/>
                <a:cs typeface="Times New Roman" panose="02020603050405020304" pitchFamily="18" charset="0"/>
              </a:rPr>
            </a:br>
            <a:r>
              <a:rPr lang="ru-RU" sz="2800" dirty="0">
                <a:solidFill>
                  <a:srgbClr val="7030A0"/>
                </a:solidFill>
                <a:effectLst/>
                <a:latin typeface="Times New Roman" panose="02020603050405020304" pitchFamily="18" charset="0"/>
                <a:cs typeface="Times New Roman" panose="02020603050405020304" pitchFamily="18" charset="0"/>
              </a:rPr>
              <a:t/>
            </a:r>
            <a:br>
              <a:rPr lang="ru-RU" sz="2800" dirty="0">
                <a:solidFill>
                  <a:srgbClr val="7030A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В двух шагах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Держать язык за зубами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Задирать нос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Не разлей вода (…..)</a:t>
            </a:r>
            <a:br>
              <a:rPr lang="ru-RU" sz="2800" dirty="0">
                <a:solidFill>
                  <a:srgbClr val="002060"/>
                </a:solidFill>
                <a:effectLst/>
                <a:latin typeface="Times New Roman" panose="02020603050405020304" pitchFamily="18" charset="0"/>
                <a:cs typeface="Times New Roman" panose="02020603050405020304" pitchFamily="18" charset="0"/>
              </a:rPr>
            </a:b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7B94FD16-4EE1-4B68-90F4-21BC183A8D69}"/>
              </a:ext>
            </a:extLst>
          </p:cNvPr>
          <p:cNvSpPr>
            <a:spLocks noGrp="1"/>
          </p:cNvSpPr>
          <p:nvPr>
            <p:ph type="body" idx="1"/>
          </p:nvPr>
        </p:nvSpPr>
        <p:spPr>
          <a:xfrm>
            <a:off x="179512" y="128587"/>
            <a:ext cx="8784976" cy="1716237"/>
          </a:xfrm>
        </p:spPr>
        <p:txBody>
          <a:bodyPr/>
          <a:lstStyle/>
          <a:p>
            <a:r>
              <a:rPr lang="ru-RU" sz="4000" b="1" dirty="0">
                <a:solidFill>
                  <a:srgbClr val="C00000"/>
                </a:solidFill>
                <a:latin typeface="Times New Roman" panose="02020603050405020304" pitchFamily="18" charset="0"/>
                <a:cs typeface="Times New Roman" panose="02020603050405020304" pitchFamily="18" charset="0"/>
              </a:rPr>
              <a:t>Конкурс №6 «Быстрый ответ. Фразеологизмы» </a:t>
            </a:r>
            <a:endParaRPr lang="ru-RU" sz="4000" dirty="0">
              <a:solidFill>
                <a:srgbClr val="C0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088720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161C4E-3AC2-43AF-991F-8A8224007C43}"/>
              </a:ext>
            </a:extLst>
          </p:cNvPr>
          <p:cNvSpPr>
            <a:spLocks noGrp="1"/>
          </p:cNvSpPr>
          <p:nvPr>
            <p:ph type="title"/>
          </p:nvPr>
        </p:nvSpPr>
        <p:spPr>
          <a:xfrm>
            <a:off x="0" y="1268760"/>
            <a:ext cx="9144000" cy="3744416"/>
          </a:xfrm>
        </p:spPr>
        <p:txBody>
          <a:bodyPr/>
          <a:lstStyle/>
          <a:p>
            <a:r>
              <a:rPr lang="ru-RU" sz="3200" dirty="0">
                <a:solidFill>
                  <a:srgbClr val="002060"/>
                </a:solidFill>
                <a:effectLst/>
                <a:latin typeface="Times New Roman" panose="02020603050405020304" pitchFamily="18" charset="0"/>
                <a:cs typeface="Times New Roman" panose="02020603050405020304" pitchFamily="18" charset="0"/>
              </a:rPr>
              <a:t>Про каких животных говорится</a:t>
            </a:r>
            <a:r>
              <a:rPr lang="ru-RU" sz="3200" dirty="0" smtClean="0">
                <a:solidFill>
                  <a:srgbClr val="002060"/>
                </a:solidFill>
                <a:effectLst/>
                <a:latin typeface="Times New Roman" panose="02020603050405020304" pitchFamily="18" charset="0"/>
                <a:cs typeface="Times New Roman" panose="02020603050405020304" pitchFamily="18" charset="0"/>
              </a:rPr>
              <a:t>:</a:t>
            </a:r>
            <a:br>
              <a:rPr lang="ru-RU" sz="3200" dirty="0" smtClean="0">
                <a:solidFill>
                  <a:srgbClr val="002060"/>
                </a:solidFill>
                <a:effectLst/>
                <a:latin typeface="Times New Roman" panose="02020603050405020304" pitchFamily="18" charset="0"/>
                <a:cs typeface="Times New Roman" panose="02020603050405020304" pitchFamily="18" charset="0"/>
              </a:rPr>
            </a:br>
            <a:r>
              <a:rPr lang="ru-RU" sz="3200" dirty="0">
                <a:solidFill>
                  <a:srgbClr val="002060"/>
                </a:solidFill>
                <a:effectLst/>
                <a:latin typeface="Times New Roman" panose="02020603050405020304" pitchFamily="18" charset="0"/>
                <a:cs typeface="Times New Roman" panose="02020603050405020304" pitchFamily="18" charset="0"/>
              </a:rPr>
              <a:t/>
            </a:r>
            <a:br>
              <a:rPr lang="ru-RU" sz="3200" dirty="0">
                <a:solidFill>
                  <a:srgbClr val="002060"/>
                </a:solidFill>
                <a:effectLst/>
                <a:latin typeface="Times New Roman" panose="02020603050405020304" pitchFamily="18" charset="0"/>
                <a:cs typeface="Times New Roman" panose="02020603050405020304" pitchFamily="18" charset="0"/>
              </a:rPr>
            </a:br>
            <a:r>
              <a:rPr lang="ru-RU" sz="3200" dirty="0" err="1" smtClean="0">
                <a:solidFill>
                  <a:schemeClr val="accent5">
                    <a:lumMod val="50000"/>
                  </a:schemeClr>
                </a:solidFill>
                <a:effectLst/>
                <a:latin typeface="Times New Roman" panose="02020603050405020304" pitchFamily="18" charset="0"/>
                <a:cs typeface="Times New Roman" panose="02020603050405020304" pitchFamily="18" charset="0"/>
              </a:rPr>
              <a:t>гОЛоден</a:t>
            </a:r>
            <a:r>
              <a:rPr lang="ru-RU" sz="3200" dirty="0" smtClean="0">
                <a:solidFill>
                  <a:schemeClr val="accent5">
                    <a:lumMod val="50000"/>
                  </a:schemeClr>
                </a:solidFill>
                <a:effectLst/>
                <a:latin typeface="Times New Roman" panose="02020603050405020304" pitchFamily="18" charset="0"/>
                <a:cs typeface="Times New Roman" panose="02020603050405020304" pitchFamily="18" charset="0"/>
              </a:rPr>
              <a:t>, как </a:t>
            </a:r>
            <a:r>
              <a:rPr lang="ru-RU" sz="3200" dirty="0">
                <a:solidFill>
                  <a:schemeClr val="accent5">
                    <a:lumMod val="50000"/>
                  </a:schemeClr>
                </a:solidFill>
                <a:effectLst/>
                <a:latin typeface="Times New Roman" panose="02020603050405020304" pitchFamily="18" charset="0"/>
                <a:cs typeface="Times New Roman" panose="02020603050405020304" pitchFamily="18" charset="0"/>
              </a:rPr>
              <a:t>…</a:t>
            </a:r>
            <a:br>
              <a:rPr lang="ru-RU" sz="3200" dirty="0">
                <a:solidFill>
                  <a:schemeClr val="accent5">
                    <a:lumMod val="50000"/>
                  </a:schemeClr>
                </a:solidFill>
                <a:effectLst/>
                <a:latin typeface="Times New Roman" panose="02020603050405020304" pitchFamily="18" charset="0"/>
                <a:cs typeface="Times New Roman" panose="02020603050405020304" pitchFamily="18" charset="0"/>
              </a:rPr>
            </a:br>
            <a:r>
              <a:rPr lang="ru-RU" sz="3200" dirty="0">
                <a:solidFill>
                  <a:schemeClr val="accent5">
                    <a:lumMod val="50000"/>
                  </a:schemeClr>
                </a:solidFill>
                <a:effectLst/>
                <a:latin typeface="Times New Roman" panose="02020603050405020304" pitchFamily="18" charset="0"/>
                <a:cs typeface="Times New Roman" panose="02020603050405020304" pitchFamily="18" charset="0"/>
              </a:rPr>
              <a:t>упрям, как …</a:t>
            </a:r>
            <a:br>
              <a:rPr lang="ru-RU" sz="3200" dirty="0">
                <a:solidFill>
                  <a:schemeClr val="accent5">
                    <a:lumMod val="50000"/>
                  </a:schemeClr>
                </a:solidFill>
                <a:effectLst/>
                <a:latin typeface="Times New Roman" panose="02020603050405020304" pitchFamily="18" charset="0"/>
                <a:cs typeface="Times New Roman" panose="02020603050405020304" pitchFamily="18" charset="0"/>
              </a:rPr>
            </a:br>
            <a:r>
              <a:rPr lang="ru-RU" sz="3200" dirty="0">
                <a:solidFill>
                  <a:schemeClr val="accent5">
                    <a:lumMod val="50000"/>
                  </a:schemeClr>
                </a:solidFill>
                <a:effectLst/>
                <a:latin typeface="Times New Roman" panose="02020603050405020304" pitchFamily="18" charset="0"/>
                <a:cs typeface="Times New Roman" panose="02020603050405020304" pitchFamily="18" charset="0"/>
              </a:rPr>
              <a:t>колючий, как…</a:t>
            </a:r>
            <a:br>
              <a:rPr lang="ru-RU" sz="3200" dirty="0">
                <a:solidFill>
                  <a:schemeClr val="accent5">
                    <a:lumMod val="50000"/>
                  </a:schemeClr>
                </a:solidFill>
                <a:effectLst/>
                <a:latin typeface="Times New Roman" panose="02020603050405020304" pitchFamily="18" charset="0"/>
                <a:cs typeface="Times New Roman" panose="02020603050405020304" pitchFamily="18" charset="0"/>
              </a:rPr>
            </a:br>
            <a:r>
              <a:rPr lang="ru-RU" sz="3200" dirty="0">
                <a:solidFill>
                  <a:schemeClr val="accent5">
                    <a:lumMod val="50000"/>
                  </a:schemeClr>
                </a:solidFill>
                <a:effectLst/>
                <a:latin typeface="Times New Roman" panose="02020603050405020304" pitchFamily="18" charset="0"/>
                <a:cs typeface="Times New Roman" panose="02020603050405020304" pitchFamily="18" charset="0"/>
              </a:rPr>
              <a:t>изворотлив, как…</a:t>
            </a:r>
            <a:br>
              <a:rPr lang="ru-RU" sz="3200" dirty="0">
                <a:solidFill>
                  <a:schemeClr val="accent5">
                    <a:lumMod val="50000"/>
                  </a:schemeClr>
                </a:solidFill>
                <a:effectLst/>
                <a:latin typeface="Times New Roman" panose="02020603050405020304" pitchFamily="18" charset="0"/>
                <a:cs typeface="Times New Roman" panose="02020603050405020304" pitchFamily="18" charset="0"/>
              </a:rPr>
            </a:br>
            <a:r>
              <a:rPr lang="ru-RU" sz="3200" dirty="0">
                <a:solidFill>
                  <a:schemeClr val="accent5">
                    <a:lumMod val="50000"/>
                  </a:schemeClr>
                </a:solidFill>
                <a:effectLst/>
                <a:latin typeface="Times New Roman" panose="02020603050405020304" pitchFamily="18" charset="0"/>
                <a:cs typeface="Times New Roman" panose="02020603050405020304" pitchFamily="18" charset="0"/>
              </a:rPr>
              <a:t>надут, как. </a:t>
            </a:r>
            <a:br>
              <a:rPr lang="ru-RU" sz="3200" dirty="0">
                <a:solidFill>
                  <a:schemeClr val="accent5">
                    <a:lumMod val="50000"/>
                  </a:schemeClr>
                </a:solidFill>
                <a:effectLst/>
                <a:latin typeface="Times New Roman" panose="02020603050405020304" pitchFamily="18" charset="0"/>
                <a:cs typeface="Times New Roman" panose="02020603050405020304" pitchFamily="18" charset="0"/>
              </a:rPr>
            </a:br>
            <a:r>
              <a:rPr lang="ru-RU" sz="3200" dirty="0">
                <a:solidFill>
                  <a:schemeClr val="accent5">
                    <a:lumMod val="50000"/>
                  </a:schemeClr>
                </a:solidFill>
                <a:effectLst/>
                <a:latin typeface="Times New Roman" panose="02020603050405020304" pitchFamily="18" charset="0"/>
                <a:cs typeface="Times New Roman" panose="02020603050405020304" pitchFamily="18" charset="0"/>
              </a:rPr>
              <a:t>здоров, как</a:t>
            </a:r>
            <a:r>
              <a:rPr lang="ru-RU" sz="3200" dirty="0" smtClean="0">
                <a:solidFill>
                  <a:schemeClr val="accent5">
                    <a:lumMod val="50000"/>
                  </a:schemeClr>
                </a:solidFill>
                <a:effectLst/>
                <a:latin typeface="Times New Roman" panose="02020603050405020304" pitchFamily="18" charset="0"/>
                <a:cs typeface="Times New Roman" panose="02020603050405020304" pitchFamily="18" charset="0"/>
              </a:rPr>
              <a:t>…</a:t>
            </a:r>
            <a:br>
              <a:rPr lang="ru-RU" sz="3200" dirty="0" smtClean="0">
                <a:solidFill>
                  <a:schemeClr val="accent5">
                    <a:lumMod val="50000"/>
                  </a:schemeClr>
                </a:solidFill>
                <a:effectLst/>
                <a:latin typeface="Times New Roman" panose="02020603050405020304" pitchFamily="18" charset="0"/>
                <a:cs typeface="Times New Roman" panose="02020603050405020304" pitchFamily="18" charset="0"/>
              </a:rPr>
            </a:br>
            <a:r>
              <a:rPr lang="ru-RU" sz="3200" dirty="0">
                <a:solidFill>
                  <a:schemeClr val="accent5">
                    <a:lumMod val="50000"/>
                  </a:schemeClr>
                </a:solidFill>
                <a:effectLst/>
                <a:latin typeface="Times New Roman" panose="02020603050405020304" pitchFamily="18" charset="0"/>
                <a:cs typeface="Times New Roman" panose="02020603050405020304" pitchFamily="18" charset="0"/>
              </a:rPr>
              <a:t/>
            </a:r>
            <a:br>
              <a:rPr lang="ru-RU" sz="3200" dirty="0">
                <a:solidFill>
                  <a:schemeClr val="accent5">
                    <a:lumMod val="50000"/>
                  </a:schemeClr>
                </a:solidFill>
                <a:effectLst/>
                <a:latin typeface="Times New Roman" panose="02020603050405020304" pitchFamily="18" charset="0"/>
                <a:cs typeface="Times New Roman" panose="02020603050405020304" pitchFamily="18" charset="0"/>
              </a:rPr>
            </a:br>
            <a:r>
              <a:rPr lang="ru-RU" sz="3200" i="1" dirty="0" err="1" smtClean="0">
                <a:solidFill>
                  <a:srgbClr val="7030A0"/>
                </a:solidFill>
                <a:effectLst/>
                <a:latin typeface="Times New Roman" panose="02020603050405020304" pitchFamily="18" charset="0"/>
                <a:cs typeface="Times New Roman" panose="02020603050405020304" pitchFamily="18" charset="0"/>
              </a:rPr>
              <a:t>СлоВА</a:t>
            </a:r>
            <a:r>
              <a:rPr lang="ru-RU" sz="3200" i="1" dirty="0" smtClean="0">
                <a:solidFill>
                  <a:srgbClr val="7030A0"/>
                </a:solidFill>
                <a:effectLst/>
                <a:latin typeface="Times New Roman" panose="02020603050405020304" pitchFamily="18" charset="0"/>
                <a:cs typeface="Times New Roman" panose="02020603050405020304" pitchFamily="18" charset="0"/>
              </a:rPr>
              <a:t> ДЛЯ СПРАВОК: </a:t>
            </a:r>
            <a:br>
              <a:rPr lang="ru-RU" sz="3200" i="1" dirty="0" smtClean="0">
                <a:solidFill>
                  <a:srgbClr val="7030A0"/>
                </a:solidFill>
                <a:effectLst/>
                <a:latin typeface="Times New Roman" panose="02020603050405020304" pitchFamily="18" charset="0"/>
                <a:cs typeface="Times New Roman" panose="02020603050405020304" pitchFamily="18" charset="0"/>
              </a:rPr>
            </a:br>
            <a:r>
              <a:rPr lang="ru-RU" sz="3200" i="1" dirty="0" smtClean="0">
                <a:solidFill>
                  <a:srgbClr val="7030A0"/>
                </a:solidFill>
                <a:effectLst/>
                <a:latin typeface="Times New Roman" panose="02020603050405020304" pitchFamily="18" charset="0"/>
                <a:cs typeface="Times New Roman" panose="02020603050405020304" pitchFamily="18" charset="0"/>
              </a:rPr>
              <a:t>волк</a:t>
            </a:r>
            <a:r>
              <a:rPr lang="ru-RU" sz="3200" i="1" dirty="0" smtClean="0">
                <a:solidFill>
                  <a:srgbClr val="7030A0"/>
                </a:solidFill>
                <a:effectLst/>
                <a:latin typeface="Times New Roman" panose="02020603050405020304" pitchFamily="18" charset="0"/>
                <a:cs typeface="Times New Roman" panose="02020603050405020304" pitchFamily="18" charset="0"/>
              </a:rPr>
              <a:t>, уж, бык, ёж</a:t>
            </a:r>
            <a:r>
              <a:rPr lang="ru-RU" sz="3200" i="1" dirty="0">
                <a:solidFill>
                  <a:srgbClr val="7030A0"/>
                </a:solidFill>
                <a:effectLst/>
                <a:latin typeface="Times New Roman" panose="02020603050405020304" pitchFamily="18" charset="0"/>
                <a:cs typeface="Times New Roman" panose="02020603050405020304" pitchFamily="18" charset="0"/>
              </a:rPr>
              <a:t>, </a:t>
            </a:r>
            <a:r>
              <a:rPr lang="ru-RU" sz="3200" i="1" dirty="0">
                <a:solidFill>
                  <a:srgbClr val="7030A0"/>
                </a:solidFill>
                <a:effectLst/>
                <a:latin typeface="Times New Roman" panose="02020603050405020304" pitchFamily="18" charset="0"/>
                <a:cs typeface="Times New Roman" panose="02020603050405020304" pitchFamily="18" charset="0"/>
              </a:rPr>
              <a:t>индюк, </a:t>
            </a:r>
            <a:r>
              <a:rPr lang="ru-RU" sz="3200" i="1" dirty="0" smtClean="0">
                <a:solidFill>
                  <a:srgbClr val="7030A0"/>
                </a:solidFill>
                <a:effectLst/>
                <a:latin typeface="Times New Roman" panose="02020603050405020304" pitchFamily="18" charset="0"/>
                <a:cs typeface="Times New Roman" panose="02020603050405020304" pitchFamily="18" charset="0"/>
              </a:rPr>
              <a:t>осёл</a:t>
            </a:r>
            <a:r>
              <a:rPr lang="ru-RU" sz="3200" i="1" dirty="0">
                <a:solidFill>
                  <a:srgbClr val="7030A0"/>
                </a:solidFill>
                <a:effectLst/>
                <a:latin typeface="Times New Roman" panose="02020603050405020304" pitchFamily="18" charset="0"/>
                <a:cs typeface="Times New Roman" panose="02020603050405020304" pitchFamily="18" charset="0"/>
              </a:rPr>
              <a:t>.</a:t>
            </a:r>
            <a:r>
              <a:rPr lang="ru-RU" sz="3200" i="1" dirty="0">
                <a:solidFill>
                  <a:srgbClr val="7030A0"/>
                </a:solidFill>
                <a:effectLst/>
                <a:latin typeface="Times New Roman" panose="02020603050405020304" pitchFamily="18" charset="0"/>
                <a:cs typeface="Times New Roman" panose="02020603050405020304" pitchFamily="18" charset="0"/>
              </a:rPr>
              <a:t/>
            </a:r>
            <a:br>
              <a:rPr lang="ru-RU" sz="3200" i="1" dirty="0">
                <a:solidFill>
                  <a:srgbClr val="7030A0"/>
                </a:solidFill>
                <a:effectLst/>
                <a:latin typeface="Times New Roman" panose="02020603050405020304" pitchFamily="18" charset="0"/>
                <a:cs typeface="Times New Roman" panose="02020603050405020304" pitchFamily="18" charset="0"/>
              </a:rPr>
            </a:br>
            <a:endParaRPr lang="ru-RU" sz="3200" i="1" dirty="0">
              <a:solidFill>
                <a:srgbClr val="7030A0"/>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D24B708A-42C4-4C88-90DB-E961D94D08D3}"/>
              </a:ext>
            </a:extLst>
          </p:cNvPr>
          <p:cNvSpPr>
            <a:spLocks noGrp="1"/>
          </p:cNvSpPr>
          <p:nvPr>
            <p:ph type="body" idx="1"/>
          </p:nvPr>
        </p:nvSpPr>
        <p:spPr>
          <a:xfrm>
            <a:off x="323528" y="128587"/>
            <a:ext cx="8640960" cy="1140173"/>
          </a:xfrm>
        </p:spPr>
        <p:txBody>
          <a:bodyPr>
            <a:normAutofit/>
          </a:bodyPr>
          <a:lstStyle/>
          <a:p>
            <a:r>
              <a:rPr lang="ru-RU" sz="4400" b="1" dirty="0">
                <a:solidFill>
                  <a:srgbClr val="C00000"/>
                </a:solidFill>
                <a:latin typeface="Times New Roman" panose="02020603050405020304" pitchFamily="18" charset="0"/>
                <a:cs typeface="Times New Roman" panose="02020603050405020304" pitchFamily="18" charset="0"/>
              </a:rPr>
              <a:t>Конкурс №7 «Сравни» </a:t>
            </a:r>
            <a:endParaRPr lang="ru-RU"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751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0"/>
            <a:ext cx="8291264" cy="6858000"/>
          </a:xfrm>
        </p:spPr>
        <p:txBody>
          <a:bodyPr>
            <a:normAutofit/>
          </a:bodyPr>
          <a:lstStyle/>
          <a:p>
            <a:pPr algn="ctr"/>
            <a:r>
              <a:rPr lang="ru-RU" sz="4400" dirty="0">
                <a:solidFill>
                  <a:srgbClr val="002060"/>
                </a:solidFill>
                <a:effectLst/>
                <a:latin typeface="Times New Roman" panose="02020603050405020304" pitchFamily="18" charset="0"/>
                <a:cs typeface="Times New Roman" panose="02020603050405020304" pitchFamily="18" charset="0"/>
              </a:rPr>
              <a:t>Но, как родной, люблю язык</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 я русский,</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Он нужен мне, как небо, </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каждый миг,</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На нём живые, трепетные чувства открылись мне</a:t>
            </a:r>
            <a:br>
              <a:rPr lang="ru-RU" sz="4400" dirty="0">
                <a:solidFill>
                  <a:srgbClr val="00206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И мир открылся в них.</a:t>
            </a:r>
            <a:br>
              <a:rPr lang="ru-RU" sz="4400" dirty="0">
                <a:solidFill>
                  <a:srgbClr val="002060"/>
                </a:solidFill>
                <a:effectLst/>
                <a:latin typeface="Times New Roman" panose="02020603050405020304" pitchFamily="18" charset="0"/>
                <a:cs typeface="Times New Roman" panose="02020603050405020304" pitchFamily="18" charset="0"/>
              </a:rPr>
            </a:br>
            <a:endParaRPr lang="ru-RU" sz="4400"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13A79404-97B6-4269-8A2F-78E22C903C3E}" type="slidenum">
              <a:rPr lang="en-US" smtClean="0"/>
              <a:pPr>
                <a:defRPr/>
              </a:pPr>
              <a:t>26</a:t>
            </a:fld>
            <a:endParaRPr lang="en-US"/>
          </a:p>
        </p:txBody>
      </p:sp>
    </p:spTree>
    <p:extLst>
      <p:ext uri="{BB962C8B-B14F-4D97-AF65-F5344CB8AC3E}">
        <p14:creationId xmlns:p14="http://schemas.microsoft.com/office/powerpoint/2010/main" val="18736356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E8837EE8-EFBC-4FF2-88FB-51565ABC41F4}"/>
              </a:ext>
            </a:extLst>
          </p:cNvPr>
          <p:cNvSpPr txBox="1">
            <a:spLocks noChangeArrowheads="1"/>
          </p:cNvSpPr>
          <p:nvPr/>
        </p:nvSpPr>
        <p:spPr bwMode="auto">
          <a:xfrm>
            <a:off x="5004048" y="404664"/>
            <a:ext cx="4032448" cy="6220246"/>
          </a:xfrm>
          <a:prstGeom prst="rect">
            <a:avLst/>
          </a:prstGeom>
          <a:noFill/>
          <a:ln w="9525">
            <a:noFill/>
            <a:round/>
            <a:headEnd/>
            <a:tailEnd/>
          </a:ln>
          <a:effectLst/>
        </p:spPr>
        <p:txBody>
          <a:bodyPr lIns="90000" tIns="46800" rIns="90000" bIns="46800"/>
          <a:lstStyle/>
          <a:p>
            <a:pPr marL="342900" indent="-341313" algn="ctr" eaLnBrk="1" hangingPunct="1">
              <a:spcBef>
                <a:spcPts val="800"/>
              </a:spcBef>
              <a:buSzPct val="8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ru-RU" sz="3200" b="1" dirty="0">
                <a:solidFill>
                  <a:srgbClr val="002060"/>
                </a:solidFill>
                <a:latin typeface="Arial" panose="020B0604020202020204" pitchFamily="34" charset="0"/>
                <a:cs typeface="Arial" panose="020B0604020202020204" pitchFamily="34" charset="0"/>
              </a:rPr>
              <a:t>Родная речь – Отечеству основа.</a:t>
            </a:r>
          </a:p>
          <a:p>
            <a:pPr marL="342900" indent="-341313" algn="ctr" eaLnBrk="1" hangingPunct="1">
              <a:spcBef>
                <a:spcPts val="800"/>
              </a:spcBef>
              <a:buSzPct val="8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ru-RU" sz="3200" b="1" dirty="0">
                <a:solidFill>
                  <a:srgbClr val="002060"/>
                </a:solidFill>
                <a:latin typeface="Arial" panose="020B0604020202020204" pitchFamily="34" charset="0"/>
                <a:cs typeface="Arial" panose="020B0604020202020204" pitchFamily="34" charset="0"/>
              </a:rPr>
              <a:t>Не замути божественный родник –</a:t>
            </a:r>
          </a:p>
          <a:p>
            <a:pPr marL="342900" indent="-341313" algn="ctr" eaLnBrk="1" hangingPunct="1">
              <a:spcBef>
                <a:spcPts val="800"/>
              </a:spcBef>
              <a:buSzPct val="8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ru-RU" sz="3200" b="1" dirty="0">
                <a:solidFill>
                  <a:srgbClr val="002060"/>
                </a:solidFill>
                <a:latin typeface="Arial" panose="020B0604020202020204" pitchFamily="34" charset="0"/>
                <a:cs typeface="Arial" panose="020B0604020202020204" pitchFamily="34" charset="0"/>
              </a:rPr>
              <a:t>Храни себя – </a:t>
            </a:r>
            <a:r>
              <a:rPr lang="ru-RU" sz="3200" b="1" dirty="0">
                <a:solidFill>
                  <a:srgbClr val="FF0000"/>
                </a:solidFill>
                <a:latin typeface="Arial" panose="020B0604020202020204" pitchFamily="34" charset="0"/>
                <a:cs typeface="Arial" panose="020B0604020202020204" pitchFamily="34" charset="0"/>
              </a:rPr>
              <a:t>душа рождает слово </a:t>
            </a:r>
            <a:r>
              <a:rPr lang="ru-RU" sz="3200" b="1" dirty="0">
                <a:solidFill>
                  <a:srgbClr val="002060"/>
                </a:solidFill>
                <a:latin typeface="Arial" panose="020B0604020202020204" pitchFamily="34" charset="0"/>
                <a:cs typeface="Arial" panose="020B0604020202020204" pitchFamily="34" charset="0"/>
              </a:rPr>
              <a:t>–</a:t>
            </a:r>
          </a:p>
          <a:p>
            <a:pPr marL="342900" indent="-341313" algn="ctr" eaLnBrk="1" hangingPunct="1">
              <a:spcBef>
                <a:spcPts val="800"/>
              </a:spcBef>
              <a:buSzPct val="8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ru-RU" sz="3200" b="1" dirty="0">
                <a:solidFill>
                  <a:srgbClr val="002060"/>
                </a:solidFill>
                <a:latin typeface="Arial" panose="020B0604020202020204" pitchFamily="34" charset="0"/>
                <a:cs typeface="Arial" panose="020B0604020202020204" pitchFamily="34" charset="0"/>
              </a:rPr>
              <a:t>Великий святорусский наш язык.</a:t>
            </a:r>
          </a:p>
        </p:txBody>
      </p:sp>
      <p:pic>
        <p:nvPicPr>
          <p:cNvPr id="3" name="Рисунок 2">
            <a:extLst>
              <a:ext uri="{FF2B5EF4-FFF2-40B4-BE49-F238E27FC236}">
                <a16:creationId xmlns:a16="http://schemas.microsoft.com/office/drawing/2014/main" id="{3559B51E-7097-4DCC-A57E-8286364E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63" y="233089"/>
            <a:ext cx="4589969" cy="63918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9364125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ECFAE-832F-41E9-9F3E-34865BDA281D}"/>
              </a:ext>
            </a:extLst>
          </p:cNvPr>
          <p:cNvSpPr>
            <a:spLocks noGrp="1"/>
          </p:cNvSpPr>
          <p:nvPr>
            <p:ph type="title"/>
          </p:nvPr>
        </p:nvSpPr>
        <p:spPr>
          <a:xfrm>
            <a:off x="395536" y="188640"/>
            <a:ext cx="8291265" cy="6408712"/>
          </a:xfrm>
          <a:noFill/>
        </p:spPr>
        <p:txBody>
          <a:bodyPr>
            <a:normAutofit fontScale="90000"/>
          </a:bodyPr>
          <a:lstStyle/>
          <a:p>
            <a:r>
              <a:rPr lang="ru-RU" dirty="0">
                <a:effectLst/>
              </a:rPr>
              <a:t/>
            </a:r>
            <a:br>
              <a:rPr lang="ru-RU" dirty="0">
                <a:effectLst/>
              </a:rPr>
            </a:br>
            <a:r>
              <a:rPr lang="ru-RU" dirty="0">
                <a:solidFill>
                  <a:schemeClr val="tx1"/>
                </a:solidFill>
                <a:effectLst/>
                <a:latin typeface="Times New Roman" panose="02020603050405020304" pitchFamily="18" charset="0"/>
                <a:cs typeface="Times New Roman" panose="02020603050405020304" pitchFamily="18" charset="0"/>
              </a:rPr>
              <a:t>Использованная литература и </a:t>
            </a:r>
            <a:r>
              <a:rPr lang="ru-RU" dirty="0" smtClean="0">
                <a:solidFill>
                  <a:schemeClr val="tx1"/>
                </a:solidFill>
                <a:effectLst/>
                <a:latin typeface="Times New Roman" panose="02020603050405020304" pitchFamily="18" charset="0"/>
                <a:cs typeface="Times New Roman" panose="02020603050405020304" pitchFamily="18" charset="0"/>
              </a:rPr>
              <a:t>ссылки</a:t>
            </a:r>
            <a:r>
              <a:rPr lang="ru-RU" dirty="0">
                <a:effectLst/>
                <a:latin typeface="Times New Roman" panose="02020603050405020304" pitchFamily="18" charset="0"/>
                <a:cs typeface="Times New Roman" panose="02020603050405020304" pitchFamily="18" charset="0"/>
              </a:rPr>
              <a:t/>
            </a:r>
            <a:br>
              <a:rPr lang="ru-RU" dirty="0">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Г.М. </a:t>
            </a:r>
            <a:r>
              <a:rPr lang="ru-RU" sz="2000" dirty="0" err="1">
                <a:solidFill>
                  <a:schemeClr val="tx1"/>
                </a:solidFill>
                <a:effectLst/>
                <a:latin typeface="Times New Roman" panose="02020603050405020304" pitchFamily="18" charset="0"/>
                <a:cs typeface="Times New Roman" panose="02020603050405020304" pitchFamily="18" charset="0"/>
              </a:rPr>
              <a:t>Вялкова</a:t>
            </a:r>
            <a:r>
              <a:rPr lang="ru-RU" sz="2000" dirty="0">
                <a:solidFill>
                  <a:schemeClr val="tx1"/>
                </a:solidFill>
                <a:effectLst/>
                <a:latin typeface="Times New Roman" panose="02020603050405020304" pitchFamily="18" charset="0"/>
                <a:cs typeface="Times New Roman" panose="02020603050405020304" pitchFamily="18" charset="0"/>
              </a:rPr>
              <a:t>. Новые образовательные стандарты. Организация внеурочной деятельности  обучающихся на уроках русского языка. Из-во «Планета</a:t>
            </a:r>
            <a:r>
              <a:rPr lang="ru-RU" sz="2000" dirty="0" smtClean="0">
                <a:solidFill>
                  <a:schemeClr val="tx1"/>
                </a:solidFill>
                <a:effectLst/>
                <a:latin typeface="Times New Roman" panose="02020603050405020304" pitchFamily="18" charset="0"/>
                <a:cs typeface="Times New Roman" panose="02020603050405020304" pitchFamily="18" charset="0"/>
              </a:rPr>
              <a:t>», </a:t>
            </a:r>
            <a:br>
              <a:rPr lang="ru-RU" sz="2000" dirty="0" smtClean="0">
                <a:solidFill>
                  <a:schemeClr val="tx1"/>
                </a:solidFill>
                <a:effectLst/>
                <a:latin typeface="Times New Roman" panose="02020603050405020304" pitchFamily="18" charset="0"/>
                <a:cs typeface="Times New Roman" panose="02020603050405020304" pitchFamily="18" charset="0"/>
              </a:rPr>
            </a:br>
            <a:r>
              <a:rPr lang="ru-RU" sz="2000" dirty="0" smtClean="0">
                <a:solidFill>
                  <a:schemeClr val="tx1"/>
                </a:solidFill>
                <a:effectLst/>
                <a:latin typeface="Times New Roman" panose="02020603050405020304" pitchFamily="18" charset="0"/>
                <a:cs typeface="Times New Roman" panose="02020603050405020304" pitchFamily="18" charset="0"/>
              </a:rPr>
              <a:t>2015 </a:t>
            </a:r>
            <a:r>
              <a:rPr lang="ru-RU" sz="2000" dirty="0">
                <a:solidFill>
                  <a:schemeClr val="tx1"/>
                </a:solidFill>
                <a:effectLst/>
                <a:latin typeface="Times New Roman" panose="02020603050405020304" pitchFamily="18" charset="0"/>
                <a:cs typeface="Times New Roman" panose="02020603050405020304" pitchFamily="18" charset="0"/>
              </a:rPr>
              <a:t>год.</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В. Волина  « Веселая грамматика», Москва «Знание»,2007</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err="1">
                <a:solidFill>
                  <a:schemeClr val="tx1"/>
                </a:solidFill>
                <a:effectLst/>
                <a:latin typeface="Times New Roman" panose="02020603050405020304" pitchFamily="18" charset="0"/>
                <a:cs typeface="Times New Roman" panose="02020603050405020304" pitchFamily="18" charset="0"/>
              </a:rPr>
              <a:t>С.И.Ожегов</a:t>
            </a:r>
            <a:r>
              <a:rPr lang="ru-RU" sz="2000" dirty="0">
                <a:solidFill>
                  <a:schemeClr val="tx1"/>
                </a:solidFill>
                <a:effectLst/>
                <a:latin typeface="Times New Roman" panose="02020603050405020304" pitchFamily="18" charset="0"/>
                <a:cs typeface="Times New Roman" panose="02020603050405020304" pitchFamily="18" charset="0"/>
              </a:rPr>
              <a:t> Толковый словарь русского языка</a:t>
            </a:r>
            <a:r>
              <a:rPr lang="ru-RU" sz="2000" dirty="0" smtClean="0">
                <a:solidFill>
                  <a:schemeClr val="tx1"/>
                </a:solidFill>
                <a:effectLst/>
                <a:latin typeface="Times New Roman" panose="02020603050405020304" pitchFamily="18" charset="0"/>
                <a:cs typeface="Times New Roman" panose="02020603050405020304" pitchFamily="18" charset="0"/>
              </a:rPr>
              <a:t>.: </a:t>
            </a:r>
            <a:r>
              <a:rPr lang="ru-RU" sz="2000" dirty="0" err="1" smtClean="0">
                <a:solidFill>
                  <a:schemeClr val="tx1"/>
                </a:solidFill>
                <a:effectLst/>
                <a:latin typeface="Times New Roman" panose="02020603050405020304" pitchFamily="18" charset="0"/>
                <a:cs typeface="Times New Roman" panose="02020603050405020304" pitchFamily="18" charset="0"/>
              </a:rPr>
              <a:t>Под.ред.Валуева</a:t>
            </a:r>
            <a:r>
              <a:rPr lang="ru-RU" sz="2000" dirty="0" smtClean="0">
                <a:solidFill>
                  <a:schemeClr val="tx1"/>
                </a:solidFill>
                <a:effectLst/>
                <a:latin typeface="Times New Roman" panose="02020603050405020304" pitchFamily="18" charset="0"/>
                <a:cs typeface="Times New Roman" panose="02020603050405020304" pitchFamily="18" charset="0"/>
              </a:rPr>
              <a:t> </a:t>
            </a:r>
            <a:r>
              <a:rPr lang="ru-RU" sz="2000" dirty="0">
                <a:solidFill>
                  <a:schemeClr val="tx1"/>
                </a:solidFill>
                <a:effectLst/>
                <a:latin typeface="Times New Roman" panose="02020603050405020304" pitchFamily="18" charset="0"/>
                <a:cs typeface="Times New Roman" panose="02020603050405020304" pitchFamily="18" charset="0"/>
              </a:rPr>
              <a:t>Н.В.- </a:t>
            </a:r>
            <a:r>
              <a:rPr lang="ru-RU" sz="2000" dirty="0" smtClean="0">
                <a:solidFill>
                  <a:schemeClr val="tx1"/>
                </a:solidFill>
                <a:effectLst/>
                <a:latin typeface="Times New Roman" panose="02020603050405020304" pitchFamily="18" charset="0"/>
                <a:cs typeface="Times New Roman" panose="02020603050405020304" pitchFamily="18" charset="0"/>
              </a:rPr>
              <a:t>издательство</a:t>
            </a:r>
            <a:r>
              <a:rPr lang="ru-RU" sz="2000" dirty="0">
                <a:solidFill>
                  <a:schemeClr val="tx1"/>
                </a:solidFill>
                <a:effectLst/>
                <a:latin typeface="Times New Roman" panose="02020603050405020304" pitchFamily="18" charset="0"/>
                <a:cs typeface="Times New Roman" panose="02020603050405020304" pitchFamily="18" charset="0"/>
              </a:rPr>
              <a:t>: АСТ, 2013г.,1360с. </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err="1">
                <a:solidFill>
                  <a:schemeClr val="tx1"/>
                </a:solidFill>
                <a:effectLst/>
                <a:latin typeface="Times New Roman" panose="02020603050405020304" pitchFamily="18" charset="0"/>
                <a:cs typeface="Times New Roman" panose="02020603050405020304" pitchFamily="18" charset="0"/>
              </a:rPr>
              <a:t>Л.Е.Тарасова</a:t>
            </a:r>
            <a:r>
              <a:rPr lang="ru-RU" sz="2000" dirty="0">
                <a:solidFill>
                  <a:schemeClr val="tx1"/>
                </a:solidFill>
                <a:effectLst/>
                <a:latin typeface="Times New Roman" panose="02020603050405020304" pitchFamily="18" charset="0"/>
                <a:cs typeface="Times New Roman" panose="02020603050405020304" pitchFamily="18" charset="0"/>
              </a:rPr>
              <a:t> "Школьный словарь омонимов. Кто? Что?": изд. «</a:t>
            </a:r>
            <a:r>
              <a:rPr lang="ru-RU" sz="2000" dirty="0">
                <a:solidFill>
                  <a:schemeClr val="tx1"/>
                </a:solidFill>
                <a:effectLst/>
                <a:latin typeface="Times New Roman" panose="02020603050405020304" pitchFamily="18" charset="0"/>
                <a:cs typeface="Times New Roman" panose="02020603050405020304" pitchFamily="18" charset="0"/>
                <a:hlinkClick r:id="rId2"/>
              </a:rPr>
              <a:t>5 за знания</a:t>
            </a:r>
            <a:r>
              <a:rPr lang="ru-RU" sz="2000" dirty="0">
                <a:solidFill>
                  <a:schemeClr val="tx1"/>
                </a:solidFill>
                <a:effectLst/>
                <a:latin typeface="Times New Roman" panose="02020603050405020304" pitchFamily="18" charset="0"/>
                <a:cs typeface="Times New Roman" panose="02020603050405020304" pitchFamily="18" charset="0"/>
              </a:rPr>
              <a:t>», 2019г., 192с.- (Серия «Словари, справочники, тесты»)</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Ушакова О.Д. Синонимы и антонимы.- СПб.: Издательский дом «Литера», 2014.- 96 с.-(Серия «Словарик школьника») </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 Школьный словообразовательный словарь русского языка/</a:t>
            </a:r>
            <a:r>
              <a:rPr lang="ru-RU" sz="2000" dirty="0" err="1">
                <a:solidFill>
                  <a:schemeClr val="tx1"/>
                </a:solidFill>
                <a:effectLst/>
                <a:latin typeface="Times New Roman" panose="02020603050405020304" pitchFamily="18" charset="0"/>
                <a:cs typeface="Times New Roman" panose="02020603050405020304" pitchFamily="18" charset="0"/>
              </a:rPr>
              <a:t>А.Н.Тихонов</a:t>
            </a:r>
            <a:r>
              <a:rPr lang="ru-RU" sz="2000" dirty="0">
                <a:solidFill>
                  <a:schemeClr val="tx1"/>
                </a:solidFill>
                <a:effectLst/>
                <a:latin typeface="Times New Roman" panose="02020603050405020304" pitchFamily="18" charset="0"/>
                <a:cs typeface="Times New Roman" panose="02020603050405020304" pitchFamily="18" charset="0"/>
              </a:rPr>
              <a:t>.- М.: Цитадель-трейд, 2012г. - 576с.</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Цыганенко Г.П. Этимологический словарь русского языка: Более 5000 слов.- 2-е изд., </a:t>
            </a:r>
            <a:r>
              <a:rPr lang="ru-RU" sz="2000" dirty="0" err="1">
                <a:solidFill>
                  <a:schemeClr val="tx1"/>
                </a:solidFill>
                <a:effectLst/>
                <a:latin typeface="Times New Roman" panose="02020603050405020304" pitchFamily="18" charset="0"/>
                <a:cs typeface="Times New Roman" panose="02020603050405020304" pitchFamily="18" charset="0"/>
              </a:rPr>
              <a:t>перераб</a:t>
            </a:r>
            <a:r>
              <a:rPr lang="ru-RU" sz="2000" dirty="0">
                <a:solidFill>
                  <a:schemeClr val="tx1"/>
                </a:solidFill>
                <a:effectLst/>
                <a:latin typeface="Times New Roman" panose="02020603050405020304" pitchFamily="18" charset="0"/>
                <a:cs typeface="Times New Roman" panose="02020603050405020304" pitchFamily="18" charset="0"/>
              </a:rPr>
              <a:t>. и доп.- К.: Рад.шк.,1989.-511с.</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https://multiurok.ru/files/konkurs-k-miezhdunarodnomu-dniu-rodnogho-iazyka.html</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u="sng" dirty="0">
                <a:solidFill>
                  <a:schemeClr val="tx1"/>
                </a:solidFill>
                <a:effectLst/>
                <a:latin typeface="Times New Roman" panose="02020603050405020304" pitchFamily="18" charset="0"/>
                <a:cs typeface="Times New Roman" panose="02020603050405020304" pitchFamily="18" charset="0"/>
                <a:hlinkClick r:id="rId3"/>
              </a:rPr>
              <a:t>https://kopilkaurokov.ru/russkiyYazik/meropriyatia/kvest_igra_mezhdunarodnyi_den_rodnogo_iazyka</a:t>
            </a:r>
            <a:r>
              <a:rPr lang="ru-RU" sz="2000" dirty="0">
                <a:solidFill>
                  <a:schemeClr val="tx1"/>
                </a:solidFill>
                <a:effectLst/>
                <a:latin typeface="Times New Roman" panose="02020603050405020304" pitchFamily="18" charset="0"/>
                <a:cs typeface="Times New Roman" panose="02020603050405020304" pitchFamily="18" charset="0"/>
              </a:rPr>
              <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cs typeface="Times New Roman" panose="02020603050405020304" pitchFamily="18" charset="0"/>
              </a:rPr>
              <a:t> </a:t>
            </a:r>
            <a:br>
              <a:rPr lang="ru-RU" sz="2000" dirty="0">
                <a:effectLst/>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0F5D49F1-D1BE-4559-B886-1A8C5ACA2AB7}"/>
              </a:ext>
            </a:extLst>
          </p:cNvPr>
          <p:cNvSpPr>
            <a:spLocks noGrp="1"/>
          </p:cNvSpPr>
          <p:nvPr>
            <p:ph type="sldNum" sz="quarter" idx="12"/>
          </p:nvPr>
        </p:nvSpPr>
        <p:spPr/>
        <p:txBody>
          <a:bodyPr/>
          <a:lstStyle/>
          <a:p>
            <a:pPr>
              <a:defRPr/>
            </a:pPr>
            <a:fld id="{13A79404-97B6-4269-8A2F-78E22C903C3E}" type="slidenum">
              <a:rPr lang="en-US" smtClean="0"/>
              <a:pPr>
                <a:defRPr/>
              </a:pPr>
              <a:t>28</a:t>
            </a:fld>
            <a:endParaRPr lang="en-US"/>
          </a:p>
        </p:txBody>
      </p:sp>
    </p:spTree>
    <p:extLst>
      <p:ext uri="{BB962C8B-B14F-4D97-AF65-F5344CB8AC3E}">
        <p14:creationId xmlns:p14="http://schemas.microsoft.com/office/powerpoint/2010/main" val="25412785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59" cy="6408712"/>
          </a:xfrm>
        </p:spPr>
        <p:txBody>
          <a:bodyPr>
            <a:normAutofit fontScale="90000"/>
          </a:bodyPr>
          <a:lstStyle/>
          <a:p>
            <a:pPr algn="ctr">
              <a:buFont typeface="Wingdings 2" pitchFamily="18" charset="2"/>
              <a:buNone/>
            </a:pPr>
            <a:r>
              <a:rPr lang="ru-RU" dirty="0">
                <a:solidFill>
                  <a:srgbClr val="002060"/>
                </a:solidFill>
                <a:effectLst/>
                <a:latin typeface="Arial" panose="020B0604020202020204" pitchFamily="34" charset="0"/>
                <a:cs typeface="Arial" panose="020B0604020202020204" pitchFamily="34" charset="0"/>
              </a:rPr>
              <a:t>В международный день</a:t>
            </a:r>
            <a:br>
              <a:rPr lang="ru-RU" dirty="0">
                <a:solidFill>
                  <a:srgbClr val="002060"/>
                </a:solidFill>
                <a:effectLst/>
                <a:latin typeface="Arial" panose="020B0604020202020204" pitchFamily="34" charset="0"/>
                <a:cs typeface="Arial" panose="020B0604020202020204" pitchFamily="34" charset="0"/>
              </a:rPr>
            </a:br>
            <a:r>
              <a:rPr lang="ru-RU" dirty="0">
                <a:solidFill>
                  <a:srgbClr val="002060"/>
                </a:solidFill>
                <a:effectLst/>
                <a:latin typeface="Arial" panose="020B0604020202020204" pitchFamily="34" charset="0"/>
                <a:cs typeface="Arial" panose="020B0604020202020204" pitchFamily="34" charset="0"/>
              </a:rPr>
              <a:t> родного языка</a:t>
            </a:r>
            <a:br>
              <a:rPr lang="ru-RU" dirty="0">
                <a:solidFill>
                  <a:srgbClr val="002060"/>
                </a:solidFill>
                <a:effectLst/>
                <a:latin typeface="Arial" panose="020B0604020202020204" pitchFamily="34" charset="0"/>
                <a:cs typeface="Arial" panose="020B0604020202020204" pitchFamily="34" charset="0"/>
              </a:rPr>
            </a:br>
            <a:r>
              <a:rPr lang="ru-RU" dirty="0">
                <a:solidFill>
                  <a:srgbClr val="002060"/>
                </a:solidFill>
                <a:effectLst/>
                <a:latin typeface="Arial" panose="020B0604020202020204" pitchFamily="34" charset="0"/>
                <a:cs typeface="Arial" panose="020B0604020202020204" pitchFamily="34" charset="0"/>
              </a:rPr>
              <a:t>Тебе мы пожелаем:</a:t>
            </a:r>
            <a:br>
              <a:rPr lang="ru-RU" dirty="0">
                <a:solidFill>
                  <a:srgbClr val="002060"/>
                </a:solidFill>
                <a:effectLst/>
                <a:latin typeface="Arial" panose="020B0604020202020204" pitchFamily="34" charset="0"/>
                <a:cs typeface="Arial" panose="020B0604020202020204" pitchFamily="34" charset="0"/>
              </a:rPr>
            </a:br>
            <a:r>
              <a:rPr lang="ru-RU" dirty="0">
                <a:solidFill>
                  <a:srgbClr val="002060"/>
                </a:solidFill>
                <a:effectLst/>
                <a:latin typeface="Arial" panose="020B0604020202020204" pitchFamily="34" charset="0"/>
                <a:cs typeface="Arial" panose="020B0604020202020204" pitchFamily="34" charset="0"/>
              </a:rPr>
              <a:t>Люби язык, храни на день и на века!</a:t>
            </a:r>
            <a:br>
              <a:rPr lang="ru-RU" dirty="0">
                <a:solidFill>
                  <a:srgbClr val="002060"/>
                </a:solidFill>
                <a:effectLst/>
                <a:latin typeface="Arial" panose="020B0604020202020204" pitchFamily="34" charset="0"/>
                <a:cs typeface="Arial" panose="020B0604020202020204" pitchFamily="34" charset="0"/>
              </a:rPr>
            </a:br>
            <a:r>
              <a:rPr lang="ru-RU" dirty="0">
                <a:solidFill>
                  <a:srgbClr val="002060"/>
                </a:solidFill>
                <a:effectLst/>
                <a:latin typeface="Arial" panose="020B0604020202020204" pitchFamily="34" charset="0"/>
                <a:cs typeface="Arial" panose="020B0604020202020204" pitchFamily="34" charset="0"/>
              </a:rPr>
              <a:t>Не забывай мелодию </a:t>
            </a:r>
            <a:br>
              <a:rPr lang="ru-RU" dirty="0">
                <a:solidFill>
                  <a:srgbClr val="002060"/>
                </a:solidFill>
                <a:effectLst/>
                <a:latin typeface="Arial" panose="020B0604020202020204" pitchFamily="34" charset="0"/>
                <a:cs typeface="Arial" panose="020B0604020202020204" pitchFamily="34" charset="0"/>
              </a:rPr>
            </a:br>
            <a:r>
              <a:rPr lang="ru-RU" dirty="0">
                <a:solidFill>
                  <a:srgbClr val="002060"/>
                </a:solidFill>
                <a:effectLst/>
                <a:latin typeface="Arial" panose="020B0604020202020204" pitchFamily="34" charset="0"/>
                <a:cs typeface="Arial" panose="020B0604020202020204" pitchFamily="34" charset="0"/>
              </a:rPr>
              <a:t>родного языка!</a:t>
            </a:r>
            <a:br>
              <a:rPr lang="ru-RU" dirty="0">
                <a:solidFill>
                  <a:srgbClr val="002060"/>
                </a:solidFill>
                <a:effectLst/>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sz="4900" dirty="0">
                <a:solidFill>
                  <a:srgbClr val="C00000"/>
                </a:solidFill>
                <a:latin typeface="Times New Roman" panose="02020603050405020304" pitchFamily="18" charset="0"/>
                <a:cs typeface="Times New Roman" panose="02020603050405020304" pitchFamily="18" charset="0"/>
              </a:rPr>
              <a:t>СПАСИБО ЗА ВНИМАНИЕ!!!</a:t>
            </a:r>
            <a:br>
              <a:rPr lang="ru-RU" sz="4900" dirty="0">
                <a:solidFill>
                  <a:srgbClr val="C00000"/>
                </a:solidFill>
                <a:latin typeface="Times New Roman" panose="02020603050405020304" pitchFamily="18" charset="0"/>
                <a:cs typeface="Times New Roman" panose="02020603050405020304" pitchFamily="18" charset="0"/>
              </a:rPr>
            </a:br>
            <a:r>
              <a:rPr lang="ru-RU" sz="4900" dirty="0">
                <a:solidFill>
                  <a:srgbClr val="C00000"/>
                </a:solidFill>
                <a:latin typeface="Times New Roman" panose="02020603050405020304" pitchFamily="18" charset="0"/>
                <a:cs typeface="Times New Roman" panose="02020603050405020304" pitchFamily="18" charset="0"/>
              </a:rPr>
              <a:t/>
            </a:r>
            <a:br>
              <a:rPr lang="ru-RU" sz="4900" dirty="0">
                <a:solidFill>
                  <a:srgbClr val="C00000"/>
                </a:solidFill>
                <a:latin typeface="Times New Roman" panose="02020603050405020304" pitchFamily="18" charset="0"/>
                <a:cs typeface="Times New Roman" panose="02020603050405020304" pitchFamily="18" charset="0"/>
              </a:rPr>
            </a:br>
            <a:r>
              <a:rPr lang="ru-RU" sz="4900" dirty="0">
                <a:solidFill>
                  <a:srgbClr val="C00000"/>
                </a:solidFill>
                <a:latin typeface="Times New Roman" panose="02020603050405020304" pitchFamily="18" charset="0"/>
                <a:cs typeface="Times New Roman" panose="02020603050405020304" pitchFamily="18" charset="0"/>
              </a:rPr>
              <a:t>БУДЬТЕ ЗДОРОВЫ!!!</a:t>
            </a:r>
          </a:p>
        </p:txBody>
      </p:sp>
    </p:spTree>
    <p:extLst>
      <p:ext uri="{BB962C8B-B14F-4D97-AF65-F5344CB8AC3E}">
        <p14:creationId xmlns:p14="http://schemas.microsoft.com/office/powerpoint/2010/main" val="6064688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07904" y="692696"/>
            <a:ext cx="5436095" cy="6165304"/>
          </a:xfrm>
        </p:spPr>
        <p:txBody>
          <a:bodyPr>
            <a:normAutofit fontScale="90000"/>
          </a:bodyPr>
          <a:lstStyle/>
          <a:p>
            <a:r>
              <a:rPr lang="ru-RU" sz="3100" dirty="0">
                <a:effectLst/>
                <a:latin typeface="Times New Roman" panose="02020603050405020304" pitchFamily="18" charset="0"/>
                <a:cs typeface="Times New Roman" panose="02020603050405020304" pitchFamily="18" charset="0"/>
              </a:rPr>
              <a:t>   </a:t>
            </a:r>
            <a:r>
              <a:rPr lang="ru-RU" sz="3100" dirty="0">
                <a:solidFill>
                  <a:srgbClr val="002060"/>
                </a:solidFill>
                <a:effectLst/>
                <a:latin typeface="Times New Roman" panose="02020603050405020304" pitchFamily="18" charset="0"/>
                <a:cs typeface="Times New Roman" panose="02020603050405020304" pitchFamily="18" charset="0"/>
              </a:rPr>
              <a:t>В целом мире насчитывается от </a:t>
            </a:r>
            <a:r>
              <a:rPr lang="ru-RU" sz="3100" dirty="0">
                <a:solidFill>
                  <a:srgbClr val="C00000"/>
                </a:solidFill>
                <a:effectLst/>
                <a:latin typeface="Times New Roman" panose="02020603050405020304" pitchFamily="18" charset="0"/>
                <a:cs typeface="Times New Roman" panose="02020603050405020304" pitchFamily="18" charset="0"/>
              </a:rPr>
              <a:t>3 до 5 тысяч разных языков. </a:t>
            </a:r>
            <a:r>
              <a:rPr lang="ru-RU" sz="3100" dirty="0">
                <a:solidFill>
                  <a:srgbClr val="002060"/>
                </a:solidFill>
                <a:effectLst/>
                <a:latin typeface="Times New Roman" panose="02020603050405020304" pitchFamily="18" charset="0"/>
                <a:cs typeface="Times New Roman" panose="02020603050405020304" pitchFamily="18" charset="0"/>
              </a:rPr>
              <a:t>Среди них так называемые </a:t>
            </a:r>
            <a:r>
              <a:rPr lang="ru-RU" sz="3100" dirty="0">
                <a:solidFill>
                  <a:srgbClr val="FF0000"/>
                </a:solidFill>
                <a:effectLst/>
                <a:latin typeface="Times New Roman" panose="02020603050405020304" pitchFamily="18" charset="0"/>
                <a:cs typeface="Times New Roman" panose="02020603050405020304" pitchFamily="18" charset="0"/>
              </a:rPr>
              <a:t>мировые языки </a:t>
            </a:r>
            <a:r>
              <a:rPr lang="ru-RU" sz="3100" dirty="0">
                <a:solidFill>
                  <a:srgbClr val="002060"/>
                </a:solidFill>
                <a:effectLst/>
                <a:latin typeface="Times New Roman" panose="02020603050405020304" pitchFamily="18" charset="0"/>
                <a:cs typeface="Times New Roman" panose="02020603050405020304" pitchFamily="18" charset="0"/>
              </a:rPr>
              <a:t>– русский, английский, французский, немецкий, испанский. </a:t>
            </a:r>
            <a:br>
              <a:rPr lang="ru-RU" sz="3100" dirty="0">
                <a:solidFill>
                  <a:srgbClr val="002060"/>
                </a:solidFill>
                <a:effectLst/>
                <a:latin typeface="Times New Roman" panose="02020603050405020304" pitchFamily="18" charset="0"/>
                <a:cs typeface="Times New Roman" panose="02020603050405020304" pitchFamily="18" charset="0"/>
              </a:rPr>
            </a:br>
            <a:r>
              <a:rPr lang="ru-RU" sz="3100" dirty="0">
                <a:solidFill>
                  <a:srgbClr val="002060"/>
                </a:solidFill>
                <a:effectLst/>
                <a:latin typeface="Times New Roman" panose="02020603050405020304" pitchFamily="18" charset="0"/>
                <a:cs typeface="Times New Roman" panose="02020603050405020304" pitchFamily="18" charset="0"/>
              </a:rPr>
              <a:t>   Есть </a:t>
            </a:r>
            <a:r>
              <a:rPr lang="ru-RU" sz="3100" dirty="0">
                <a:solidFill>
                  <a:srgbClr val="FF0000"/>
                </a:solidFill>
                <a:effectLst/>
                <a:latin typeface="Times New Roman" panose="02020603050405020304" pitchFamily="18" charset="0"/>
                <a:cs typeface="Times New Roman" panose="02020603050405020304" pitchFamily="18" charset="0"/>
              </a:rPr>
              <a:t>государственные или официальные языки </a:t>
            </a:r>
            <a:r>
              <a:rPr lang="ru-RU" sz="3100" dirty="0">
                <a:solidFill>
                  <a:srgbClr val="002060"/>
                </a:solidFill>
                <a:effectLst/>
                <a:latin typeface="Times New Roman" panose="02020603050405020304" pitchFamily="18" charset="0"/>
                <a:cs typeface="Times New Roman" panose="02020603050405020304" pitchFamily="18" charset="0"/>
              </a:rPr>
              <a:t>–</a:t>
            </a:r>
            <a:br>
              <a:rPr lang="ru-RU" sz="3100" dirty="0">
                <a:solidFill>
                  <a:srgbClr val="002060"/>
                </a:solidFill>
                <a:effectLst/>
                <a:latin typeface="Times New Roman" panose="02020603050405020304" pitchFamily="18" charset="0"/>
                <a:cs typeface="Times New Roman" panose="02020603050405020304" pitchFamily="18" charset="0"/>
              </a:rPr>
            </a:br>
            <a:r>
              <a:rPr lang="ru-RU" sz="3100" dirty="0">
                <a:solidFill>
                  <a:srgbClr val="002060"/>
                </a:solidFill>
                <a:effectLst/>
                <a:latin typeface="Times New Roman" panose="02020603050405020304" pitchFamily="18" charset="0"/>
                <a:cs typeface="Times New Roman" panose="02020603050405020304" pitchFamily="18" charset="0"/>
              </a:rPr>
              <a:t> польский в Польше, монгольский в Монголии, шведский в Швеции </a:t>
            </a:r>
            <a:br>
              <a:rPr lang="ru-RU" sz="3100" dirty="0">
                <a:solidFill>
                  <a:srgbClr val="002060"/>
                </a:solidFill>
                <a:effectLst/>
                <a:latin typeface="Times New Roman" panose="02020603050405020304" pitchFamily="18" charset="0"/>
                <a:cs typeface="Times New Roman" panose="02020603050405020304" pitchFamily="18" charset="0"/>
              </a:rPr>
            </a:br>
            <a:r>
              <a:rPr lang="ru-RU" sz="3100" dirty="0">
                <a:solidFill>
                  <a:srgbClr val="002060"/>
                </a:solidFill>
                <a:effectLst/>
                <a:latin typeface="Times New Roman" panose="02020603050405020304" pitchFamily="18" charset="0"/>
                <a:cs typeface="Times New Roman" panose="02020603050405020304" pitchFamily="18" charset="0"/>
              </a:rPr>
              <a:t>и многие другие. </a:t>
            </a:r>
            <a:br>
              <a:rPr lang="ru-RU" sz="3100" dirty="0">
                <a:solidFill>
                  <a:srgbClr val="002060"/>
                </a:solidFill>
                <a:effectLst/>
                <a:latin typeface="Times New Roman" panose="02020603050405020304" pitchFamily="18" charset="0"/>
                <a:cs typeface="Times New Roman" panose="02020603050405020304" pitchFamily="18" charset="0"/>
              </a:rPr>
            </a:br>
            <a:r>
              <a:rPr lang="ru-RU" sz="3100" dirty="0">
                <a:effectLst/>
                <a:latin typeface="Times New Roman" panose="02020603050405020304" pitchFamily="18" charset="0"/>
                <a:cs typeface="Times New Roman" panose="02020603050405020304" pitchFamily="18" charset="0"/>
              </a:rPr>
              <a:t>   </a:t>
            </a:r>
            <a:r>
              <a:rPr lang="ru-RU" sz="3100" dirty="0">
                <a:solidFill>
                  <a:srgbClr val="C00000"/>
                </a:solidFill>
                <a:effectLst/>
                <a:latin typeface="Times New Roman" panose="02020603050405020304" pitchFamily="18" charset="0"/>
                <a:cs typeface="Times New Roman" panose="02020603050405020304" pitchFamily="18" charset="0"/>
              </a:rPr>
              <a:t>В России государственным является один язык – русский.</a:t>
            </a:r>
            <a:r>
              <a:rPr lang="ru-RU" dirty="0">
                <a:solidFill>
                  <a:srgbClr val="C00000"/>
                </a:solidFill>
                <a:effectLst/>
              </a:rPr>
              <a:t/>
            </a:r>
            <a:br>
              <a:rPr lang="ru-RU" dirty="0">
                <a:solidFill>
                  <a:srgbClr val="C00000"/>
                </a:solidFill>
                <a:effectLst/>
              </a:rPr>
            </a:br>
            <a:r>
              <a:rPr lang="ru-RU" dirty="0"/>
              <a:t/>
            </a:r>
            <a:br>
              <a:rPr lang="ru-RU" dirty="0"/>
            </a:br>
            <a:endParaRPr lang="ru-RU" dirty="0">
              <a:solidFill>
                <a:srgbClr val="C00000"/>
              </a:solidFill>
            </a:endParaRPr>
          </a:p>
        </p:txBody>
      </p:sp>
      <p:pic>
        <p:nvPicPr>
          <p:cNvPr id="16386" name="Picture 2" descr="F:\Downloads\25_kadr_yaziki.png"/>
          <p:cNvPicPr>
            <a:picLocks noChangeAspect="1" noChangeArrowheads="1"/>
          </p:cNvPicPr>
          <p:nvPr/>
        </p:nvPicPr>
        <p:blipFill>
          <a:blip r:embed="rId2"/>
          <a:srcRect/>
          <a:stretch>
            <a:fillRect/>
          </a:stretch>
        </p:blipFill>
        <p:spPr bwMode="auto">
          <a:xfrm>
            <a:off x="251520" y="692696"/>
            <a:ext cx="3308871" cy="3294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620689"/>
            <a:ext cx="5112568" cy="6023000"/>
          </a:xfrm>
        </p:spPr>
        <p:txBody>
          <a:bodyPr>
            <a:noAutofit/>
          </a:bodyPr>
          <a:lstStyle/>
          <a:p>
            <a:r>
              <a:rPr lang="ru-RU" sz="2800" dirty="0">
                <a:solidFill>
                  <a:srgbClr val="002060"/>
                </a:solidFill>
                <a:effectLst/>
                <a:latin typeface="Times New Roman" panose="02020603050405020304" pitchFamily="18" charset="0"/>
                <a:cs typeface="Times New Roman" panose="02020603050405020304" pitchFamily="18" charset="0"/>
              </a:rPr>
              <a:t>   Каждый народ - это своя неповторимая культура, история, традиции, образ жизни. И, конечно же, язык.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
            </a:r>
            <a:br>
              <a:rPr lang="ru-RU" sz="2800" dirty="0">
                <a:solidFill>
                  <a:srgbClr val="002060"/>
                </a:solidFill>
                <a:effectLst/>
                <a:latin typeface="Times New Roman" panose="02020603050405020304" pitchFamily="18" charset="0"/>
                <a:cs typeface="Times New Roman" panose="02020603050405020304" pitchFamily="18" charset="0"/>
              </a:rPr>
            </a:br>
            <a:r>
              <a:rPr lang="ru-RU" sz="2800" dirty="0">
                <a:solidFill>
                  <a:srgbClr val="002060"/>
                </a:solidFill>
                <a:effectLst/>
                <a:latin typeface="Times New Roman" panose="02020603050405020304" pitchFamily="18" charset="0"/>
                <a:cs typeface="Times New Roman" panose="02020603050405020304" pitchFamily="18" charset="0"/>
              </a:rPr>
              <a:t>   Международный день родного языка, прежде всего, </a:t>
            </a:r>
            <a:r>
              <a:rPr lang="ru-RU" sz="2800" dirty="0">
                <a:solidFill>
                  <a:srgbClr val="C00000"/>
                </a:solidFill>
                <a:effectLst/>
                <a:latin typeface="Times New Roman" panose="02020603050405020304" pitchFamily="18" charset="0"/>
                <a:cs typeface="Times New Roman" panose="02020603050405020304" pitchFamily="18" charset="0"/>
              </a:rPr>
              <a:t>направлен на защиту языков, которые исчезают</a:t>
            </a:r>
            <a:r>
              <a:rPr lang="ru-RU" sz="2800" dirty="0">
                <a:solidFill>
                  <a:srgbClr val="002060"/>
                </a:solidFill>
                <a:effectLst/>
                <a:latin typeface="Times New Roman" panose="02020603050405020304" pitchFamily="18" charset="0"/>
                <a:cs typeface="Times New Roman" panose="02020603050405020304" pitchFamily="18" charset="0"/>
              </a:rPr>
              <a:t>. И задача эта важная, ведь в наши дни </a:t>
            </a:r>
            <a:r>
              <a:rPr lang="ru-RU" sz="2800" i="1" dirty="0">
                <a:solidFill>
                  <a:srgbClr val="002060"/>
                </a:solidFill>
                <a:effectLst/>
                <a:latin typeface="Times New Roman" panose="02020603050405020304" pitchFamily="18" charset="0"/>
                <a:cs typeface="Times New Roman" panose="02020603050405020304" pitchFamily="18" charset="0"/>
              </a:rPr>
              <a:t>каждый месяц</a:t>
            </a:r>
            <a:r>
              <a:rPr lang="ru-RU" sz="2800" dirty="0">
                <a:solidFill>
                  <a:srgbClr val="002060"/>
                </a:solidFill>
                <a:effectLst/>
                <a:latin typeface="Times New Roman" panose="02020603050405020304" pitchFamily="18" charset="0"/>
                <a:cs typeface="Times New Roman" panose="02020603050405020304" pitchFamily="18" charset="0"/>
              </a:rPr>
              <a:t> </a:t>
            </a:r>
            <a:r>
              <a:rPr lang="ru-RU" sz="2800" i="1" dirty="0">
                <a:solidFill>
                  <a:srgbClr val="002060"/>
                </a:solidFill>
                <a:effectLst/>
                <a:latin typeface="Times New Roman" panose="02020603050405020304" pitchFamily="18" charset="0"/>
                <a:cs typeface="Times New Roman" panose="02020603050405020304" pitchFamily="18" charset="0"/>
              </a:rPr>
              <a:t>в мире исчезает два языка</a:t>
            </a:r>
            <a:r>
              <a:rPr lang="ru-RU" sz="2800" dirty="0">
                <a:solidFill>
                  <a:srgbClr val="002060"/>
                </a:solidFill>
                <a:effectLst/>
                <a:latin typeface="Times New Roman" panose="02020603050405020304" pitchFamily="18" charset="0"/>
                <a:cs typeface="Times New Roman" panose="02020603050405020304" pitchFamily="18" charset="0"/>
              </a:rPr>
              <a:t>.</a:t>
            </a:r>
            <a:br>
              <a:rPr lang="ru-RU" sz="2800" dirty="0">
                <a:solidFill>
                  <a:srgbClr val="002060"/>
                </a:solidFill>
                <a:effectLst/>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19458" name="Picture 2" descr="F:\Downloads\peoplea.jpg"/>
          <p:cNvPicPr>
            <a:picLocks noChangeAspect="1" noChangeArrowheads="1"/>
          </p:cNvPicPr>
          <p:nvPr/>
        </p:nvPicPr>
        <p:blipFill>
          <a:blip r:embed="rId2"/>
          <a:srcRect/>
          <a:stretch>
            <a:fillRect/>
          </a:stretch>
        </p:blipFill>
        <p:spPr bwMode="auto">
          <a:xfrm>
            <a:off x="227557" y="620688"/>
            <a:ext cx="3483254"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80728"/>
            <a:ext cx="9144000" cy="5877272"/>
          </a:xfrm>
        </p:spPr>
        <p:txBody>
          <a:bodyPr>
            <a:normAutofit fontScale="90000"/>
          </a:bodyPr>
          <a:lstStyle/>
          <a:p>
            <a:pPr algn="ctr"/>
            <a:r>
              <a:rPr lang="ru-RU" sz="4400" dirty="0">
                <a:solidFill>
                  <a:srgbClr val="C00000"/>
                </a:solidFill>
                <a:effectLst/>
                <a:latin typeface="Times New Roman" panose="02020603050405020304" pitchFamily="18" charset="0"/>
                <a:cs typeface="Times New Roman" panose="02020603050405020304" pitchFamily="18" charset="0"/>
              </a:rPr>
              <a:t>Конкурс №1   </a:t>
            </a:r>
            <a:br>
              <a:rPr lang="ru-RU" sz="4400" dirty="0">
                <a:solidFill>
                  <a:srgbClr val="C00000"/>
                </a:solidFill>
                <a:effectLst/>
                <a:latin typeface="Times New Roman" panose="02020603050405020304" pitchFamily="18" charset="0"/>
                <a:cs typeface="Times New Roman" panose="02020603050405020304" pitchFamily="18" charset="0"/>
              </a:rPr>
            </a:br>
            <a:r>
              <a:rPr lang="ru-RU" sz="4400" dirty="0">
                <a:solidFill>
                  <a:srgbClr val="C00000"/>
                </a:solidFill>
                <a:effectLst/>
                <a:latin typeface="Times New Roman" panose="02020603050405020304" pitchFamily="18" charset="0"/>
                <a:cs typeface="Times New Roman" panose="02020603050405020304" pitchFamily="18" charset="0"/>
              </a:rPr>
              <a:t>«Аз да буки, потом все науки» </a:t>
            </a:r>
            <a:br>
              <a:rPr lang="ru-RU" sz="4400" dirty="0">
                <a:solidFill>
                  <a:srgbClr val="C00000"/>
                </a:solidFill>
                <a:effectLst/>
                <a:latin typeface="Times New Roman" panose="02020603050405020304" pitchFamily="18" charset="0"/>
                <a:cs typeface="Times New Roman" panose="02020603050405020304" pitchFamily="18" charset="0"/>
              </a:rPr>
            </a:br>
            <a:r>
              <a:rPr lang="ru-RU" dirty="0" smtClean="0">
                <a:solidFill>
                  <a:schemeClr val="tx1"/>
                </a:solidFill>
                <a:effectLst/>
                <a:latin typeface="Times New Roman" panose="02020603050405020304" pitchFamily="18" charset="0"/>
                <a:cs typeface="Times New Roman" panose="02020603050405020304" pitchFamily="18" charset="0"/>
              </a:rPr>
              <a:t>1. </a:t>
            </a:r>
            <a:r>
              <a:rPr lang="ru-RU" dirty="0" smtClean="0">
                <a:solidFill>
                  <a:schemeClr val="tx1"/>
                </a:solidFill>
                <a:effectLst/>
                <a:latin typeface="Times New Roman" panose="02020603050405020304" pitchFamily="18" charset="0"/>
                <a:cs typeface="Times New Roman" panose="02020603050405020304" pitchFamily="18" charset="0"/>
              </a:rPr>
              <a:t>Когда </a:t>
            </a:r>
            <a:r>
              <a:rPr lang="ru-RU" dirty="0">
                <a:solidFill>
                  <a:schemeClr val="tx1"/>
                </a:solidFill>
                <a:effectLst/>
                <a:latin typeface="Times New Roman" panose="02020603050405020304" pitchFamily="18" charset="0"/>
                <a:cs typeface="Times New Roman" panose="02020603050405020304" pitchFamily="18" charset="0"/>
              </a:rPr>
              <a:t>мы приходим в школу, нам вручают замечательную книгу – азбуку, а знаете ли вы как произошло это название? </a:t>
            </a:r>
            <a:r>
              <a:rPr lang="ru-RU" dirty="0" smtClean="0">
                <a:solidFill>
                  <a:schemeClr val="tx1"/>
                </a:solidFill>
                <a:effectLst/>
                <a:latin typeface="Times New Roman" panose="02020603050405020304" pitchFamily="18" charset="0"/>
                <a:cs typeface="Times New Roman" panose="02020603050405020304" pitchFamily="18" charset="0"/>
              </a:rPr>
              <a:t/>
            </a:r>
            <a:br>
              <a:rPr lang="ru-RU" dirty="0" smtClean="0">
                <a:solidFill>
                  <a:schemeClr val="tx1"/>
                </a:solidFill>
                <a:effectLst/>
                <a:latin typeface="Times New Roman" panose="02020603050405020304" pitchFamily="18" charset="0"/>
                <a:cs typeface="Times New Roman" panose="02020603050405020304" pitchFamily="18" charset="0"/>
              </a:rPr>
            </a:br>
            <a:r>
              <a:rPr lang="ru-RU" dirty="0" smtClean="0">
                <a:solidFill>
                  <a:schemeClr val="tx1"/>
                </a:solidFill>
                <a:effectLst/>
                <a:latin typeface="Times New Roman" panose="02020603050405020304" pitchFamily="18" charset="0"/>
                <a:cs typeface="Times New Roman" panose="02020603050405020304" pitchFamily="18" charset="0"/>
              </a:rPr>
              <a:t>2. А </a:t>
            </a:r>
            <a:r>
              <a:rPr lang="ru-RU" dirty="0">
                <a:solidFill>
                  <a:schemeClr val="tx1"/>
                </a:solidFill>
                <a:effectLst/>
                <a:latin typeface="Times New Roman" panose="02020603050405020304" pitchFamily="18" charset="0"/>
                <a:cs typeface="Times New Roman" panose="02020603050405020304" pitchFamily="18" charset="0"/>
              </a:rPr>
              <a:t>кто создал древнерусскую азбуку? </a:t>
            </a:r>
            <a:br>
              <a:rPr lang="ru-RU" dirty="0">
                <a:solidFill>
                  <a:schemeClr val="tx1"/>
                </a:solidFill>
                <a:effectLst/>
                <a:latin typeface="Times New Roman" panose="02020603050405020304" pitchFamily="18" charset="0"/>
                <a:cs typeface="Times New Roman" panose="02020603050405020304" pitchFamily="18" charset="0"/>
              </a:rPr>
            </a:br>
            <a:r>
              <a:rPr lang="ru-RU" dirty="0" smtClean="0">
                <a:solidFill>
                  <a:schemeClr val="tx1"/>
                </a:solidFill>
                <a:effectLst/>
                <a:latin typeface="Times New Roman" panose="02020603050405020304" pitchFamily="18" charset="0"/>
                <a:cs typeface="Times New Roman" panose="02020603050405020304" pitchFamily="18" charset="0"/>
              </a:rPr>
              <a:t>3. Знаете </a:t>
            </a:r>
            <a:r>
              <a:rPr lang="ru-RU" dirty="0">
                <a:solidFill>
                  <a:schemeClr val="tx1"/>
                </a:solidFill>
                <a:effectLst/>
                <a:latin typeface="Times New Roman" panose="02020603050405020304" pitchFamily="18" charset="0"/>
                <a:cs typeface="Times New Roman" panose="02020603050405020304" pitchFamily="18" charset="0"/>
              </a:rPr>
              <a:t>ли вы сколько букв было в древнерусской азбуке</a:t>
            </a:r>
            <a:r>
              <a:rPr lang="ru-RU" dirty="0" smtClean="0">
                <a:solidFill>
                  <a:schemeClr val="tx1"/>
                </a:solidFill>
                <a:effectLst/>
                <a:latin typeface="Times New Roman" panose="02020603050405020304" pitchFamily="18" charset="0"/>
                <a:cs typeface="Times New Roman" panose="02020603050405020304" pitchFamily="18" charset="0"/>
              </a:rPr>
              <a:t>?</a:t>
            </a:r>
            <a:r>
              <a:rPr lang="ru-RU" dirty="0">
                <a:solidFill>
                  <a:schemeClr val="tx1"/>
                </a:solidFill>
                <a:effectLst/>
                <a:latin typeface="Times New Roman" panose="02020603050405020304" pitchFamily="18" charset="0"/>
                <a:cs typeface="Times New Roman" panose="02020603050405020304" pitchFamily="18" charset="0"/>
              </a:rPr>
              <a:t/>
            </a:r>
            <a:br>
              <a:rPr lang="ru-RU" dirty="0">
                <a:solidFill>
                  <a:schemeClr val="tx1"/>
                </a:solidFill>
                <a:effectLst/>
                <a:latin typeface="Times New Roman" panose="02020603050405020304" pitchFamily="18" charset="0"/>
                <a:cs typeface="Times New Roman" panose="02020603050405020304" pitchFamily="18" charset="0"/>
              </a:rPr>
            </a:br>
            <a:r>
              <a:rPr lang="ru-RU" dirty="0">
                <a:solidFill>
                  <a:schemeClr val="tx1"/>
                </a:solidFill>
                <a:effectLst/>
                <a:latin typeface="Times New Roman" panose="02020603050405020304" pitchFamily="18" charset="0"/>
                <a:cs typeface="Times New Roman" panose="02020603050405020304" pitchFamily="18" charset="0"/>
              </a:rPr>
              <a:t> </a:t>
            </a:r>
            <a:r>
              <a:rPr lang="ru-RU" dirty="0" smtClean="0">
                <a:solidFill>
                  <a:schemeClr val="tx1"/>
                </a:solidFill>
                <a:effectLst/>
                <a:latin typeface="Times New Roman" panose="02020603050405020304" pitchFamily="18" charset="0"/>
                <a:cs typeface="Times New Roman" panose="02020603050405020304" pitchFamily="18" charset="0"/>
              </a:rPr>
              <a:t>4. Как </a:t>
            </a:r>
            <a:r>
              <a:rPr lang="ru-RU" dirty="0">
                <a:solidFill>
                  <a:schemeClr val="tx1"/>
                </a:solidFill>
                <a:effectLst/>
                <a:latin typeface="Times New Roman" panose="02020603050405020304" pitchFamily="18" charset="0"/>
                <a:cs typeface="Times New Roman" panose="02020603050405020304" pitchFamily="18" charset="0"/>
              </a:rPr>
              <a:t>вы думаете легко ли было учиться грамоте в давние времена? Почему? </a:t>
            </a:r>
            <a:r>
              <a:rPr lang="ru-RU" dirty="0" smtClean="0">
                <a:solidFill>
                  <a:schemeClr val="tx1"/>
                </a:solidFill>
                <a:effectLst/>
                <a:latin typeface="Times New Roman" panose="02020603050405020304" pitchFamily="18" charset="0"/>
                <a:cs typeface="Times New Roman" panose="02020603050405020304" pitchFamily="18" charset="0"/>
              </a:rPr>
              <a:t>5. Сколько </a:t>
            </a:r>
            <a:r>
              <a:rPr lang="ru-RU" dirty="0">
                <a:solidFill>
                  <a:schemeClr val="tx1"/>
                </a:solidFill>
                <a:effectLst/>
                <a:latin typeface="Times New Roman" panose="02020603050405020304" pitchFamily="18" charset="0"/>
                <a:cs typeface="Times New Roman" panose="02020603050405020304" pitchFamily="18" charset="0"/>
              </a:rPr>
              <a:t>букв в современном алфавите? </a:t>
            </a:r>
            <a:br>
              <a:rPr lang="ru-RU" dirty="0">
                <a:solidFill>
                  <a:schemeClr val="tx1"/>
                </a:solidFill>
                <a:effectLst/>
                <a:latin typeface="Times New Roman" panose="02020603050405020304" pitchFamily="18" charset="0"/>
                <a:cs typeface="Times New Roman" panose="02020603050405020304" pitchFamily="18" charset="0"/>
              </a:rPr>
            </a:br>
            <a:r>
              <a:rPr lang="ru-RU" sz="4400" dirty="0">
                <a:solidFill>
                  <a:srgbClr val="C00000"/>
                </a:solidFill>
                <a:effectLst/>
                <a:latin typeface="Times New Roman" panose="02020603050405020304" pitchFamily="18" charset="0"/>
                <a:cs typeface="Times New Roman" panose="02020603050405020304" pitchFamily="18" charset="0"/>
              </a:rPr>
              <a:t/>
            </a:r>
            <a:br>
              <a:rPr lang="ru-RU" sz="4400" dirty="0">
                <a:solidFill>
                  <a:srgbClr val="C00000"/>
                </a:solidFill>
                <a:effectLst/>
                <a:latin typeface="Times New Roman" panose="02020603050405020304" pitchFamily="18" charset="0"/>
                <a:cs typeface="Times New Roman" panose="02020603050405020304" pitchFamily="18" charset="0"/>
              </a:rPr>
            </a:br>
            <a:r>
              <a:rPr lang="ru-RU" sz="4400" dirty="0">
                <a:solidFill>
                  <a:srgbClr val="002060"/>
                </a:solidFill>
                <a:effectLst/>
                <a:latin typeface="Times New Roman" panose="02020603050405020304" pitchFamily="18" charset="0"/>
                <a:cs typeface="Times New Roman" panose="02020603050405020304" pitchFamily="18" charset="0"/>
              </a:rPr>
              <a:t> </a:t>
            </a:r>
            <a:br>
              <a:rPr lang="ru-RU" sz="4400" dirty="0">
                <a:solidFill>
                  <a:srgbClr val="002060"/>
                </a:solidFill>
                <a:effectLst/>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0017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E8837EE8-EFBC-4FF2-88FB-51565ABC41F4}"/>
              </a:ext>
            </a:extLst>
          </p:cNvPr>
          <p:cNvSpPr txBox="1">
            <a:spLocks noChangeArrowheads="1"/>
          </p:cNvSpPr>
          <p:nvPr/>
        </p:nvSpPr>
        <p:spPr bwMode="auto">
          <a:xfrm>
            <a:off x="4859338" y="332656"/>
            <a:ext cx="4105275" cy="6525343"/>
          </a:xfrm>
          <a:prstGeom prst="rect">
            <a:avLst/>
          </a:prstGeom>
          <a:noFill/>
          <a:ln w="9525">
            <a:noFill/>
            <a:round/>
            <a:headEnd/>
            <a:tailEnd/>
          </a:ln>
          <a:effectLst/>
        </p:spPr>
        <p:txBody>
          <a:bodyPr lIns="90000" tIns="46800" rIns="90000" bIns="46800"/>
          <a:lstStyle/>
          <a:p>
            <a:pPr marL="342900" indent="-341313" algn="ctr" eaLnBrk="1" hangingPunct="1">
              <a:spcBef>
                <a:spcPts val="800"/>
              </a:spcBef>
              <a:buSzPct val="80000"/>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ru-RU" sz="3600" dirty="0">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964" y="317695"/>
            <a:ext cx="4680520" cy="6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6103"/>
            <a:ext cx="5069598" cy="66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381404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196752"/>
          </a:xfrm>
        </p:spPr>
        <p:txBody>
          <a:bodyPr/>
          <a:lstStyle/>
          <a:p>
            <a:pPr algn="ctr"/>
            <a:r>
              <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БУКВИЦА ЗАГЛАВНАЯ</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890716" y="1124744"/>
            <a:ext cx="7362565" cy="5521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64877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700808"/>
          </a:xfrm>
        </p:spPr>
        <p:txBody>
          <a:bodyPr>
            <a:normAutofit/>
          </a:bodyPr>
          <a:lstStyle/>
          <a:p>
            <a:pPr algn="ctr"/>
            <a:r>
              <a:rPr lang="ru-RU"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БУКВИЦА ЗАГЛАВНАЯ</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78" y="1412776"/>
            <a:ext cx="6903642" cy="5177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461492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txBody>
          <a:bodyPr>
            <a:normAutofit/>
          </a:bodyPr>
          <a:lstStyle/>
          <a:p>
            <a:pPr algn="ctr"/>
            <a:r>
              <a:rPr lang="ru-RU" sz="4400" dirty="0">
                <a:solidFill>
                  <a:srgbClr val="FF0000"/>
                </a:solidFill>
                <a:latin typeface="Times New Roman" panose="02020603050405020304" pitchFamily="18" charset="0"/>
                <a:cs typeface="Times New Roman" panose="02020603050405020304" pitchFamily="18" charset="0"/>
              </a:rPr>
              <a:t>ПРОЕКТ «ОЖИВИ БУКВУ»</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412776"/>
            <a:ext cx="2859782" cy="38130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640" y="1378496"/>
            <a:ext cx="3240360" cy="432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2564904"/>
            <a:ext cx="3093847" cy="41251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144613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theme1.xml><?xml version="1.0" encoding="utf-8"?>
<a:theme xmlns:a="http://schemas.openxmlformats.org/drawingml/2006/main" name="TS010271171">
  <a:themeElements>
    <a:clrScheme name="Korea03">
      <a:dk1>
        <a:srgbClr val="000000"/>
      </a:dk1>
      <a:lt1>
        <a:srgbClr val="FFFFFF"/>
      </a:lt1>
      <a:dk2>
        <a:srgbClr val="0362B9"/>
      </a:dk2>
      <a:lt2>
        <a:srgbClr val="BCE7FA"/>
      </a:lt2>
      <a:accent1>
        <a:srgbClr val="3DB5DB"/>
      </a:accent1>
      <a:accent2>
        <a:srgbClr val="DF9B29"/>
      </a:accent2>
      <a:accent3>
        <a:srgbClr val="6699FF"/>
      </a:accent3>
      <a:accent4>
        <a:srgbClr val="D361AA"/>
      </a:accent4>
      <a:accent5>
        <a:srgbClr val="A3D75D"/>
      </a:accent5>
      <a:accent6>
        <a:srgbClr val="D36161"/>
      </a:accent6>
      <a:hlink>
        <a:srgbClr val="FF9933"/>
      </a:hlink>
      <a:folHlink>
        <a:srgbClr val="FF3399"/>
      </a:folHlink>
    </a:clrScheme>
    <a:fontScheme name="Korea03">
      <a:majorFont>
        <a:latin typeface="Corbel"/>
        <a:ea typeface=""/>
        <a:cs typeface=""/>
        <a:font script="Jpan" typeface="HG創英角ｺﾞｼｯｸUB"/>
        <a:font script="Hang" typeface="맑은 고딕"/>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w Cen MT"/>
        <a:ea typeface=""/>
        <a:cs typeface=""/>
        <a:font script="Jpan" typeface="HGｺﾞｼｯｸE"/>
        <a:font script="Hang" typeface="휴먼모음T"/>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rea03">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hade val="100000"/>
                <a:satMod val="115000"/>
              </a:schemeClr>
            </a:gs>
            <a:gs pos="100000">
              <a:schemeClr val="phClr">
                <a:tint val="50000"/>
                <a:shade val="10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TS010271171</Template>
  <TotalTime>1012</TotalTime>
  <Words>249</Words>
  <Application>Microsoft Office PowerPoint</Application>
  <PresentationFormat>Экран (4:3)</PresentationFormat>
  <Paragraphs>49</Paragraphs>
  <Slides>29</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Calibri</vt:lpstr>
      <vt:lpstr>Corbel</vt:lpstr>
      <vt:lpstr>Times New Roman</vt:lpstr>
      <vt:lpstr>Tw Cen MT</vt:lpstr>
      <vt:lpstr>Wingdings</vt:lpstr>
      <vt:lpstr>Wingdings 2</vt:lpstr>
      <vt:lpstr>TS010271171</vt:lpstr>
      <vt:lpstr>Он был учрежден в 1999 году решением  30-й сессии Генеральной конференции ЮНЕСКО. Ежегодно Празднуется  с 2000 года. </vt:lpstr>
      <vt:lpstr>Цель: познакомить ребят с малоизвестным праздником – Международным днём родного языка. Формировать интерес к русскому языку посредством лингвистических игр. Задачи:  - формировать бережное отношение, как к родному, так и другим языкам, гордость за свой родной русский язык, чувство принадлежности к своим предкам, народу, культуре;  - воспитывать патриотизм;  - способствовать повышению грамотности учащихся;  - развивать познавательный интерес, потребность в расширении кругозора и углублении знаний по русскому языку, развивать речь детей, память, мышление;  - раскрывать таланты ребят. Ожидаемые результаты:  - улучшение качества знаний учащихся; - развитие интереса к русскому языку и литературе как учебным предметам. </vt:lpstr>
      <vt:lpstr>   В целом мире насчитывается от 3 до 5 тысяч разных языков. Среди них так называемые мировые языки – русский, английский, французский, немецкий, испанский.     Есть государственные или официальные языки –  польский в Польше, монгольский в Монголии, шведский в Швеции  и многие другие.     В России государственным является один язык – русский.  </vt:lpstr>
      <vt:lpstr>   Каждый народ - это своя неповторимая культура, история, традиции, образ жизни. И, конечно же, язык.      Международный день родного языка, прежде всего, направлен на защиту языков, которые исчезают. И задача эта важная, ведь в наши дни каждый месяц в мире исчезает два языка. </vt:lpstr>
      <vt:lpstr>Конкурс №1    «Аз да буки, потом все науки»  1. Когда мы приходим в школу, нам вручают замечательную книгу – азбуку, а знаете ли вы как произошло это название?  2. А кто создал древнерусскую азбуку?  3. Знаете ли вы сколько букв было в древнерусской азбуке?  4. Как вы думаете легко ли было учиться грамоте в давние времена? Почему? 5. Сколько букв в современном алфавите?     </vt:lpstr>
      <vt:lpstr>Презентация PowerPoint</vt:lpstr>
      <vt:lpstr>БУКВИЦА ЗАГЛАВНАЯ</vt:lpstr>
      <vt:lpstr>БУКВИЦА ЗАГЛАВНАЯ</vt:lpstr>
      <vt:lpstr>ПРОЕКТ «ОЖИВИ БУКВУ»</vt:lpstr>
      <vt:lpstr>Перевод слов  с древнерусского языка на современный русский язык. Съдъсъ (…),  бъчела (…),  съдоровъ (…),  двашьды (…),  дъстоканъ (…).</vt:lpstr>
      <vt:lpstr> Съдъсъ (здесь),  бъчела (пчела),  съдоровъ (здоров), двашьды (дважды), дъстоканъ (стакан).   </vt:lpstr>
      <vt:lpstr>Прочитайте слова</vt:lpstr>
      <vt:lpstr>Презентация PowerPoint</vt:lpstr>
      <vt:lpstr>Как называемся место, где мы родились? Кто дал нам жизнь? ….. Что нас окружает? ….. Близкие по крови. Это наши ….. Или ….. Людей, населяющих нашу страну, можно назвать одним словом.  Каким? ….. </vt:lpstr>
      <vt:lpstr>родИНА родИТЕЛИ ПРИРОДА РОДСТВЕННИКИ, Родня народ Те, кто не верил в РОДа называли УРОД или ВЫРОДОК.   </vt:lpstr>
      <vt:lpstr>Конкурс №2 «Разминка»    Антонимы - это слова  с противоположным значением.  Большой - ….. Ленивый - ….. Бежать - …. Хвалить - ….. Друг - ….. Жарко - ….  </vt:lpstr>
      <vt:lpstr>Синонимы - это слова, различные по написанию, но одинаковые  по смыслу.   Ребёнок – Скупой –  Товарищ –  Спешить –  Ложь -    </vt:lpstr>
      <vt:lpstr>Конкурс № 3  «Русские синонимы»   Фейс – (…..) Бэби -  (…..) Инъекция - (…..) Боты – (…..) Эгоизм - (…..) </vt:lpstr>
      <vt:lpstr>Конкурс № 4.  «Загадка, загаданная пословицей»   Кто в ней не бывал,  красоты не видал.  Она - что гра­нит, никто ее не победит.  Она слезам не верит.  Назовите этот город. (…..)   </vt:lpstr>
      <vt:lpstr>   Без него и колокол нем.  Он болтает, а голова отве­чает.  Он до Киева доведет.  О каком органе полости рта речь? (…..) </vt:lpstr>
      <vt:lpstr>Человек без них,  что дерево без корней.  Они позна­ются в беде.  Не имей сто рублей, а имей сто их. Кто это?  (…..) </vt:lpstr>
      <vt:lpstr>Конкурс № 5 «А ты знаешь?»   1.В Древней Руси деньгами служили серебряные бруски – их называли гривнами. Если вещь стоила меньше, чем брусок то отрубали половину. Тоже деньги.   Внимание,  вопрос! Как называлась отрубленная часть бруска? (…..)   </vt:lpstr>
      <vt:lpstr>2.Его вешают, приходя в уныние; его задирают, зазнаваясь;  его всюду суют, вмешиваясь,  не в свое дело.  (…..)   </vt:lpstr>
      <vt:lpstr>- Объясните фразеологизмы:  В двух шагах (……)  Держать язык за зубами (…..)  Задирать нос (……)  Не разлей вода (…..) </vt:lpstr>
      <vt:lpstr>Про каких животных говорится:  гОЛоден, как … упрям, как … колючий, как… изворотлив, как… надут, как.  здоров, как…  СлоВА ДЛЯ СПРАВОК:  волк, уж, бык, ёж, индюк, осёл. </vt:lpstr>
      <vt:lpstr>Но, как родной, люблю язык  я русский, Он нужен мне, как небо,  каждый миг, На нём живые, трепетные чувства открылись мне И мир открылся в них. </vt:lpstr>
      <vt:lpstr>Презентация PowerPoint</vt:lpstr>
      <vt:lpstr> Использованная литература и ссылки  Г.М. Вялкова. Новые образовательные стандарты. Организация внеурочной деятельности  обучающихся на уроках русского языка. Из-во «Планета»,  2015 год. В. Волина  « Веселая грамматика», Москва «Знание»,2007 С.И.Ожегов Толковый словарь русского языка.: Под.ред.Валуева Н.В.- издательство: АСТ, 2013г.,1360с.  Л.Е.Тарасова "Школьный словарь омонимов. Кто? Что?": изд. «5 за знания», 2019г., 192с.- (Серия «Словари, справочники, тесты») Ушакова О.Д. Синонимы и антонимы.- СПб.: Издательский дом «Литера», 2014.- 96 с.-(Серия «Словарик школьника»)   Школьный словообразовательный словарь русского языка/А.Н.Тихонов.- М.: Цитадель-трейд, 2012г. - 576с. Цыганенко Г.П. Этимологический словарь русского языка: Более 5000 слов.- 2-е изд., перераб. и доп.- К.: Рад.шк.,1989.-511с. https://multiurok.ru/files/konkurs-k-miezhdunarodnomu-dniu-rodnogho-iazyka.html https://kopilkaurokov.ru/russkiyYazik/meropriyatia/kvest_igra_mezhdunarodnyi_den_rodnogo_iazyka   </vt:lpstr>
      <vt:lpstr>В международный день  родного языка Тебе мы пожелаем: Люби язык, храни на день и на века! Не забывай мелодию  родного языка!  СПАСИБО ЗА ВНИМАНИЕ!!!  БУДЬТЕ ЗДОРОВЫ!!!</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Международный день родного языка</dc:title>
  <dc:creator>Zver</dc:creator>
  <cp:lastModifiedBy>Пользователь</cp:lastModifiedBy>
  <cp:revision>102</cp:revision>
  <dcterms:created xsi:type="dcterms:W3CDTF">2011-02-20T13:25:40Z</dcterms:created>
  <dcterms:modified xsi:type="dcterms:W3CDTF">2020-03-18T15:44:08Z</dcterms:modified>
</cp:coreProperties>
</file>