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7" autoAdjust="0"/>
    <p:restoredTop sz="94660"/>
  </p:normalViewPr>
  <p:slideViewPr>
    <p:cSldViewPr snapToGrid="0">
      <p:cViewPr>
        <p:scale>
          <a:sx n="50" d="100"/>
          <a:sy n="50" d="100"/>
        </p:scale>
        <p:origin x="1723" y="9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1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72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1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509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90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14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86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4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9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49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C8A3B-B312-484B-8F09-EE814AB5BF09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192AD-49C4-4204-A06D-0BFF42D32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57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9653" y="2620963"/>
            <a:ext cx="9144000" cy="110437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FFFF00"/>
                </a:solidFill>
              </a:rPr>
              <a:t>Рекурсия</a:t>
            </a:r>
            <a:endParaRPr lang="ru-RU" sz="8800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4226" y="4409758"/>
            <a:ext cx="9144000" cy="1655762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З</a:t>
            </a:r>
            <a:r>
              <a:rPr lang="ru-RU" b="1" dirty="0" smtClean="0">
                <a:solidFill>
                  <a:srgbClr val="FFFF00"/>
                </a:solidFill>
              </a:rPr>
              <a:t>адания ЕГЭ - № 11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(пошаговый разбор заданий с анимацией вывода)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69480" y="6141720"/>
            <a:ext cx="3680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Автор – Панов Валерий Алексеевич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r>
              <a:rPr lang="en-US" dirty="0" smtClean="0"/>
              <a:t>11</a:t>
            </a:r>
            <a:r>
              <a:rPr lang="ru-RU" dirty="0" smtClean="0"/>
              <a:t>.   ЕГЭ - </a:t>
            </a:r>
            <a:r>
              <a:rPr lang="en-US" dirty="0" smtClean="0"/>
              <a:t>2019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2277" y="1881631"/>
            <a:ext cx="3970283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n &lt;</a:t>
            </a:r>
            <a:r>
              <a:rPr lang="en-US" dirty="0" smtClean="0"/>
              <a:t> 8 </a:t>
            </a:r>
            <a:r>
              <a:rPr lang="en-US" dirty="0"/>
              <a:t>then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ru-RU" dirty="0"/>
              <a:t>	</a:t>
            </a:r>
            <a:r>
              <a:rPr lang="en-US" dirty="0" smtClean="0"/>
              <a:t>F(n </a:t>
            </a:r>
            <a:r>
              <a:rPr lang="en-US" dirty="0"/>
              <a:t>+</a:t>
            </a:r>
            <a:r>
              <a:rPr lang="en-US" dirty="0" smtClean="0"/>
              <a:t> 3);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ru-RU" dirty="0" smtClean="0"/>
              <a:t>	</a:t>
            </a:r>
            <a:r>
              <a:rPr lang="en-US" dirty="0" smtClean="0"/>
              <a:t>F(n * </a:t>
            </a:r>
            <a:r>
              <a:rPr lang="en-US" dirty="0"/>
              <a:t>2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/>
              <a:t>write(n,' </a:t>
            </a:r>
            <a:r>
              <a:rPr lang="en-US" dirty="0" smtClean="0"/>
              <a:t>') 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83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9032241" y="3766457"/>
            <a:ext cx="3159760" cy="30915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900" b="1" dirty="0"/>
              <a:t>procedure F(n: integer);</a:t>
            </a:r>
          </a:p>
          <a:p>
            <a:pPr marL="0" indent="0">
              <a:buNone/>
            </a:pPr>
            <a:r>
              <a:rPr lang="en-US" sz="2900" b="1" dirty="0"/>
              <a:t>begin</a:t>
            </a:r>
          </a:p>
          <a:p>
            <a:pPr marL="0" indent="0">
              <a:buNone/>
            </a:pPr>
            <a:r>
              <a:rPr lang="en-US" sz="3200" b="1" dirty="0" smtClean="0"/>
              <a:t>if </a:t>
            </a:r>
            <a:r>
              <a:rPr lang="en-US" sz="3200" b="1" dirty="0"/>
              <a:t>n &lt; 8 then</a:t>
            </a:r>
          </a:p>
          <a:p>
            <a:pPr marL="0" indent="0">
              <a:buNone/>
            </a:pPr>
            <a:r>
              <a:rPr lang="en-US" sz="3200" b="1" dirty="0"/>
              <a:t>      begin</a:t>
            </a:r>
          </a:p>
          <a:p>
            <a:pPr marL="0" indent="0">
              <a:buNone/>
            </a:pPr>
            <a:r>
              <a:rPr lang="en-US" sz="3200" b="1" dirty="0"/>
              <a:t>        </a:t>
            </a:r>
            <a:r>
              <a:rPr lang="ru-RU" sz="3200" b="1" dirty="0"/>
              <a:t>	</a:t>
            </a:r>
            <a:r>
              <a:rPr lang="en-US" sz="3200" b="1" dirty="0"/>
              <a:t>F(n + 3);</a:t>
            </a:r>
          </a:p>
          <a:p>
            <a:pPr marL="0" indent="0">
              <a:buNone/>
            </a:pPr>
            <a:r>
              <a:rPr lang="en-US" sz="3200" b="1" dirty="0"/>
              <a:t>        </a:t>
            </a:r>
            <a:r>
              <a:rPr lang="ru-RU" sz="3200" b="1" dirty="0"/>
              <a:t>	</a:t>
            </a:r>
            <a:r>
              <a:rPr lang="en-US" sz="3200" b="1" dirty="0"/>
              <a:t>F(n * 2</a:t>
            </a:r>
            <a:r>
              <a:rPr lang="en-US" sz="3200" b="1" dirty="0" smtClean="0"/>
              <a:t>);           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            write(n</a:t>
            </a:r>
            <a:r>
              <a:rPr lang="en-US" sz="3200" b="1" dirty="0"/>
              <a:t>,' </a:t>
            </a:r>
            <a:r>
              <a:rPr lang="en-US" sz="3200" b="1" dirty="0" smtClean="0"/>
              <a:t>')</a:t>
            </a:r>
            <a:endParaRPr lang="en-US" sz="3200" b="1" dirty="0"/>
          </a:p>
          <a:p>
            <a:pPr marL="0" indent="0">
              <a:buNone/>
            </a:pPr>
            <a:r>
              <a:rPr lang="en-US" sz="2900" b="1" dirty="0" smtClean="0"/>
              <a:t>        </a:t>
            </a:r>
            <a:r>
              <a:rPr lang="en-US" sz="2900" b="1" dirty="0"/>
              <a:t>end</a:t>
            </a:r>
          </a:p>
          <a:p>
            <a:pPr marL="0" indent="0">
              <a:buNone/>
            </a:pPr>
            <a:r>
              <a:rPr lang="en-US" sz="2900" b="1" dirty="0"/>
              <a:t>end</a:t>
            </a:r>
            <a:r>
              <a:rPr lang="en-US" dirty="0"/>
              <a:t>;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095797" y="592876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F(1)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11431" y="148114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F(4)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79317" y="232588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F(7)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8494" y="3153196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F(10)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3" idx="1"/>
            <a:endCxn id="4" idx="0"/>
          </p:cNvCxnSpPr>
          <p:nvPr/>
        </p:nvCxnSpPr>
        <p:spPr>
          <a:xfrm flipH="1">
            <a:off x="3277191" y="828008"/>
            <a:ext cx="818606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1"/>
            <a:endCxn id="5" idx="0"/>
          </p:cNvCxnSpPr>
          <p:nvPr/>
        </p:nvCxnSpPr>
        <p:spPr>
          <a:xfrm flipH="1">
            <a:off x="2145077" y="1716281"/>
            <a:ext cx="766354" cy="60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975285" y="2512000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3"/>
            <a:endCxn id="5" idx="2"/>
          </p:cNvCxnSpPr>
          <p:nvPr/>
        </p:nvCxnSpPr>
        <p:spPr>
          <a:xfrm flipV="1">
            <a:off x="1370014" y="2796145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2644405" y="322721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14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5" idx="2"/>
            <a:endCxn id="11" idx="1"/>
          </p:cNvCxnSpPr>
          <p:nvPr/>
        </p:nvCxnSpPr>
        <p:spPr>
          <a:xfrm>
            <a:off x="2145077" y="2796145"/>
            <a:ext cx="499328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1" idx="0"/>
            <a:endCxn id="5" idx="3"/>
          </p:cNvCxnSpPr>
          <p:nvPr/>
        </p:nvCxnSpPr>
        <p:spPr>
          <a:xfrm flipH="1" flipV="1">
            <a:off x="2510837" y="2561014"/>
            <a:ext cx="499328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42557" y="3070994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7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7" name="Прямая со стрелкой 16"/>
          <p:cNvCxnSpPr>
            <a:stCxn id="5" idx="3"/>
            <a:endCxn id="4" idx="2"/>
          </p:cNvCxnSpPr>
          <p:nvPr/>
        </p:nvCxnSpPr>
        <p:spPr>
          <a:xfrm flipV="1">
            <a:off x="2510837" y="1951412"/>
            <a:ext cx="766354" cy="60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3801263" y="2617528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8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4" idx="2"/>
          </p:cNvCxnSpPr>
          <p:nvPr/>
        </p:nvCxnSpPr>
        <p:spPr>
          <a:xfrm>
            <a:off x="3277191" y="1951412"/>
            <a:ext cx="511906" cy="831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4" idx="3"/>
          </p:cNvCxnSpPr>
          <p:nvPr/>
        </p:nvCxnSpPr>
        <p:spPr>
          <a:xfrm flipH="1" flipV="1">
            <a:off x="3642951" y="1716281"/>
            <a:ext cx="531672" cy="905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22300" y="1571854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4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8" name="Прямая со стрелкой 27"/>
          <p:cNvCxnSpPr>
            <a:stCxn id="4" idx="3"/>
            <a:endCxn id="3" idx="2"/>
          </p:cNvCxnSpPr>
          <p:nvPr/>
        </p:nvCxnSpPr>
        <p:spPr>
          <a:xfrm flipV="1">
            <a:off x="3642951" y="1063139"/>
            <a:ext cx="818606" cy="653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6698339" y="13139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2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79778" y="216543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5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076733" y="2038736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4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32" name="Прямая со стрелкой 31"/>
          <p:cNvCxnSpPr>
            <a:stCxn id="3" idx="2"/>
            <a:endCxn id="29" idx="1"/>
          </p:cNvCxnSpPr>
          <p:nvPr/>
        </p:nvCxnSpPr>
        <p:spPr>
          <a:xfrm>
            <a:off x="4461557" y="1063139"/>
            <a:ext cx="2236782" cy="48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30" idx="0"/>
          </p:cNvCxnSpPr>
          <p:nvPr/>
        </p:nvCxnSpPr>
        <p:spPr>
          <a:xfrm flipH="1">
            <a:off x="5445538" y="1540238"/>
            <a:ext cx="1222253" cy="625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75194" y="385607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995408" y="2031233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cxnSp>
        <p:nvCxnSpPr>
          <p:cNvPr id="42" name="Прямая со стрелкой 41"/>
          <p:cNvCxnSpPr>
            <a:stCxn id="30" idx="3"/>
            <a:endCxn id="29" idx="2"/>
          </p:cNvCxnSpPr>
          <p:nvPr/>
        </p:nvCxnSpPr>
        <p:spPr>
          <a:xfrm flipV="1">
            <a:off x="5811298" y="1784164"/>
            <a:ext cx="1252801" cy="616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9" idx="2"/>
            <a:endCxn id="31" idx="1"/>
          </p:cNvCxnSpPr>
          <p:nvPr/>
        </p:nvCxnSpPr>
        <p:spPr>
          <a:xfrm>
            <a:off x="7064099" y="1784164"/>
            <a:ext cx="1012634" cy="489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31" idx="0"/>
            <a:endCxn id="29" idx="3"/>
          </p:cNvCxnSpPr>
          <p:nvPr/>
        </p:nvCxnSpPr>
        <p:spPr>
          <a:xfrm flipH="1" flipV="1">
            <a:off x="7429859" y="1549033"/>
            <a:ext cx="1012634" cy="489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9" idx="0"/>
            <a:endCxn id="3" idx="3"/>
          </p:cNvCxnSpPr>
          <p:nvPr/>
        </p:nvCxnSpPr>
        <p:spPr>
          <a:xfrm flipH="1" flipV="1">
            <a:off x="4827317" y="828008"/>
            <a:ext cx="2236782" cy="485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9640389" y="1147634"/>
            <a:ext cx="245177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стоит после вызова 2-й функции!</a:t>
            </a:r>
            <a:endParaRPr lang="ru-RU" dirty="0"/>
          </a:p>
        </p:txBody>
      </p:sp>
      <p:cxnSp>
        <p:nvCxnSpPr>
          <p:cNvPr id="50" name="Прямая со стрелкой 49"/>
          <p:cNvCxnSpPr>
            <a:stCxn id="49" idx="2"/>
          </p:cNvCxnSpPr>
          <p:nvPr/>
        </p:nvCxnSpPr>
        <p:spPr>
          <a:xfrm>
            <a:off x="10866278" y="1793965"/>
            <a:ext cx="167482" cy="3927319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9302633" y="149608"/>
            <a:ext cx="2492990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dirty="0"/>
              <a:t>Задание </a:t>
            </a:r>
            <a:r>
              <a:rPr lang="en-US" dirty="0"/>
              <a:t>11</a:t>
            </a:r>
            <a:r>
              <a:rPr lang="ru-RU" dirty="0"/>
              <a:t>.   ЕГЭ - </a:t>
            </a:r>
            <a:r>
              <a:rPr lang="en-US" dirty="0" smtClean="0"/>
              <a:t>201</a:t>
            </a:r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260828" y="242095"/>
            <a:ext cx="346147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131572" y="232388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5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1983" y="23171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94797" y="239499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7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962168" y="23708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552462" y="22268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7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257005" y="5984484"/>
            <a:ext cx="211468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КОНЕЦ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аботы 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742857" y="2451031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401757" y="22268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609995" y="308779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8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772546" y="336289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10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7539215" y="1129235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2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3" name="Прямая со стрелкой 22"/>
          <p:cNvCxnSpPr>
            <a:stCxn id="30" idx="1"/>
            <a:endCxn id="51" idx="0"/>
          </p:cNvCxnSpPr>
          <p:nvPr/>
        </p:nvCxnSpPr>
        <p:spPr>
          <a:xfrm flipH="1">
            <a:off x="4975755" y="2400566"/>
            <a:ext cx="104023" cy="687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1" idx="3"/>
            <a:endCxn id="30" idx="2"/>
          </p:cNvCxnSpPr>
          <p:nvPr/>
        </p:nvCxnSpPr>
        <p:spPr>
          <a:xfrm flipV="1">
            <a:off x="5341515" y="2635697"/>
            <a:ext cx="104023" cy="687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30" idx="2"/>
            <a:endCxn id="52" idx="1"/>
          </p:cNvCxnSpPr>
          <p:nvPr/>
        </p:nvCxnSpPr>
        <p:spPr>
          <a:xfrm>
            <a:off x="5445538" y="2635697"/>
            <a:ext cx="327008" cy="9623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52" idx="0"/>
            <a:endCxn id="30" idx="3"/>
          </p:cNvCxnSpPr>
          <p:nvPr/>
        </p:nvCxnSpPr>
        <p:spPr>
          <a:xfrm flipH="1" flipV="1">
            <a:off x="5811298" y="2400566"/>
            <a:ext cx="327008" cy="962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31" idx="1"/>
            <a:endCxn id="80" idx="0"/>
          </p:cNvCxnSpPr>
          <p:nvPr/>
        </p:nvCxnSpPr>
        <p:spPr>
          <a:xfrm flipH="1">
            <a:off x="7587892" y="2273868"/>
            <a:ext cx="488841" cy="737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Скругленный прямоугольник 79"/>
          <p:cNvSpPr/>
          <p:nvPr/>
        </p:nvSpPr>
        <p:spPr>
          <a:xfrm>
            <a:off x="7222132" y="301141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/>
              <a:t>7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5915893" y="2279308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cxnSp>
        <p:nvCxnSpPr>
          <p:cNvPr id="85" name="Прямая со стрелкой 84"/>
          <p:cNvCxnSpPr>
            <a:stCxn id="80" idx="1"/>
          </p:cNvCxnSpPr>
          <p:nvPr/>
        </p:nvCxnSpPr>
        <p:spPr>
          <a:xfrm flipH="1">
            <a:off x="6913815" y="3246543"/>
            <a:ext cx="308317" cy="664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Скругленный прямоугольник 86"/>
          <p:cNvSpPr/>
          <p:nvPr/>
        </p:nvSpPr>
        <p:spPr>
          <a:xfrm>
            <a:off x="6568910" y="391058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10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89" name="Прямая со стрелкой 88"/>
          <p:cNvCxnSpPr>
            <a:stCxn id="87" idx="3"/>
            <a:endCxn id="80" idx="2"/>
          </p:cNvCxnSpPr>
          <p:nvPr/>
        </p:nvCxnSpPr>
        <p:spPr>
          <a:xfrm flipV="1">
            <a:off x="7300430" y="3481674"/>
            <a:ext cx="287462" cy="664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Скругленный прямоугольник 91"/>
          <p:cNvSpPr/>
          <p:nvPr/>
        </p:nvSpPr>
        <p:spPr>
          <a:xfrm>
            <a:off x="7941337" y="391058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14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94" name="Прямая со стрелкой 93"/>
          <p:cNvCxnSpPr>
            <a:stCxn id="80" idx="2"/>
            <a:endCxn id="92" idx="1"/>
          </p:cNvCxnSpPr>
          <p:nvPr/>
        </p:nvCxnSpPr>
        <p:spPr>
          <a:xfrm>
            <a:off x="7587892" y="3481674"/>
            <a:ext cx="353445" cy="664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92" idx="0"/>
            <a:endCxn id="80" idx="3"/>
          </p:cNvCxnSpPr>
          <p:nvPr/>
        </p:nvCxnSpPr>
        <p:spPr>
          <a:xfrm flipH="1" flipV="1">
            <a:off x="7953652" y="3246543"/>
            <a:ext cx="353445" cy="664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80" idx="3"/>
            <a:endCxn id="31" idx="2"/>
          </p:cNvCxnSpPr>
          <p:nvPr/>
        </p:nvCxnSpPr>
        <p:spPr>
          <a:xfrm flipV="1">
            <a:off x="7953652" y="2508999"/>
            <a:ext cx="488841" cy="737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Скругленный прямоугольник 104"/>
          <p:cNvSpPr/>
          <p:nvPr/>
        </p:nvSpPr>
        <p:spPr>
          <a:xfrm>
            <a:off x="9072944" y="2992087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/>
              <a:t>8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07" name="Прямая со стрелкой 106"/>
          <p:cNvCxnSpPr>
            <a:stCxn id="31" idx="2"/>
            <a:endCxn id="105" idx="1"/>
          </p:cNvCxnSpPr>
          <p:nvPr/>
        </p:nvCxnSpPr>
        <p:spPr>
          <a:xfrm>
            <a:off x="8442493" y="2508999"/>
            <a:ext cx="630451" cy="718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>
            <a:stCxn id="105" idx="0"/>
            <a:endCxn id="31" idx="3"/>
          </p:cNvCxnSpPr>
          <p:nvPr/>
        </p:nvCxnSpPr>
        <p:spPr>
          <a:xfrm flipH="1" flipV="1">
            <a:off x="8808253" y="2273868"/>
            <a:ext cx="630451" cy="718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Прямоугольник 109"/>
          <p:cNvSpPr/>
          <p:nvPr/>
        </p:nvSpPr>
        <p:spPr>
          <a:xfrm>
            <a:off x="2831114" y="223133"/>
            <a:ext cx="4203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1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3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  <p:bldP spid="15" grpId="0" animBg="1"/>
      <p:bldP spid="18" grpId="0" animBg="1"/>
      <p:bldP spid="27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49" grpId="0" animBg="1"/>
      <p:bldP spid="64" grpId="0" animBg="1"/>
      <p:bldP spid="65" grpId="0" animBg="1"/>
      <p:bldP spid="66" grpId="0" animBg="1"/>
      <p:bldP spid="67" grpId="0" animBg="1"/>
      <p:bldP spid="69" grpId="0" animBg="1"/>
      <p:bldP spid="70" grpId="0" animBg="1"/>
      <p:bldP spid="71" grpId="0" animBg="1"/>
      <p:bldP spid="74" grpId="0" animBg="1"/>
      <p:bldP spid="51" grpId="0" animBg="1"/>
      <p:bldP spid="52" grpId="0" animBg="1"/>
      <p:bldP spid="53" grpId="0" animBg="1"/>
      <p:bldP spid="80" grpId="0" animBg="1"/>
      <p:bldP spid="82" grpId="0" animBg="1"/>
      <p:bldP spid="87" grpId="0" animBg="1"/>
      <p:bldP spid="92" grpId="0" animBg="1"/>
      <p:bldP spid="105" grpId="0" animBg="1"/>
      <p:bldP spid="1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r>
              <a:rPr lang="en-US" dirty="0" smtClean="0"/>
              <a:t>11</a:t>
            </a:r>
            <a:r>
              <a:rPr lang="ru-RU" dirty="0" smtClean="0"/>
              <a:t>.   ЕГЭ - </a:t>
            </a:r>
            <a:r>
              <a:rPr lang="en-US" dirty="0" smtClean="0"/>
              <a:t>2017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2380" y="1872922"/>
            <a:ext cx="3970283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 smtClean="0"/>
              <a:t>if </a:t>
            </a:r>
            <a:r>
              <a:rPr lang="en-US" dirty="0"/>
              <a:t>n &gt; 2 then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err="1" smtClean="0"/>
              <a:t>writeln</a:t>
            </a:r>
            <a:r>
              <a:rPr lang="en-US" dirty="0" smtClean="0"/>
              <a:t>(n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- 3);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– 4)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97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898675" y="2934789"/>
            <a:ext cx="4293326" cy="39968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 smtClean="0"/>
              <a:t>if </a:t>
            </a:r>
            <a:r>
              <a:rPr lang="en-US" dirty="0"/>
              <a:t>n &gt; 2 then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r>
              <a:rPr lang="ru-RU" dirty="0" smtClean="0"/>
              <a:t>							</a:t>
            </a:r>
            <a:r>
              <a:rPr lang="en-US" dirty="0" smtClean="0"/>
              <a:t>		</a:t>
            </a:r>
            <a:r>
              <a:rPr lang="en-US" dirty="0" err="1" smtClean="0"/>
              <a:t>writeln</a:t>
            </a:r>
            <a:r>
              <a:rPr lang="en-US" dirty="0" smtClean="0"/>
              <a:t>(n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- 3);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– 4)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5611" y="37446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F(10)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91245" y="126274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F(7)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59131" y="2107475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F(4)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8308" y="293478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5" idx="1"/>
            <a:endCxn id="6" idx="0"/>
          </p:cNvCxnSpPr>
          <p:nvPr/>
        </p:nvCxnSpPr>
        <p:spPr>
          <a:xfrm flipH="1">
            <a:off x="3257005" y="609601"/>
            <a:ext cx="818606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1"/>
            <a:endCxn id="7" idx="0"/>
          </p:cNvCxnSpPr>
          <p:nvPr/>
        </p:nvCxnSpPr>
        <p:spPr>
          <a:xfrm flipH="1">
            <a:off x="2124891" y="1497874"/>
            <a:ext cx="766354" cy="60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7" idx="1"/>
            <a:endCxn id="8" idx="0"/>
          </p:cNvCxnSpPr>
          <p:nvPr/>
        </p:nvCxnSpPr>
        <p:spPr>
          <a:xfrm flipH="1">
            <a:off x="984068" y="2342607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  <a:endCxn id="7" idx="2"/>
          </p:cNvCxnSpPr>
          <p:nvPr/>
        </p:nvCxnSpPr>
        <p:spPr>
          <a:xfrm flipV="1">
            <a:off x="1349828" y="2577738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2624219" y="300881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22" name="Прямая со стрелкой 21"/>
          <p:cNvCxnSpPr>
            <a:stCxn id="7" idx="2"/>
            <a:endCxn id="20" idx="1"/>
          </p:cNvCxnSpPr>
          <p:nvPr/>
        </p:nvCxnSpPr>
        <p:spPr>
          <a:xfrm>
            <a:off x="2124891" y="2577738"/>
            <a:ext cx="499328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0" idx="0"/>
            <a:endCxn id="7" idx="3"/>
          </p:cNvCxnSpPr>
          <p:nvPr/>
        </p:nvCxnSpPr>
        <p:spPr>
          <a:xfrm flipH="1" flipV="1">
            <a:off x="2490651" y="2342607"/>
            <a:ext cx="499328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344091" y="518940"/>
            <a:ext cx="418704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59725" y="1330626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7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56851" y="2217898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9" name="Прямая со стрелкой 28"/>
          <p:cNvCxnSpPr>
            <a:stCxn id="7" idx="3"/>
            <a:endCxn id="6" idx="2"/>
          </p:cNvCxnSpPr>
          <p:nvPr/>
        </p:nvCxnSpPr>
        <p:spPr>
          <a:xfrm flipV="1">
            <a:off x="2490651" y="1733005"/>
            <a:ext cx="766354" cy="60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4188822" y="3354977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cxnSp>
        <p:nvCxnSpPr>
          <p:cNvPr id="35" name="Прямая со стрелкой 34"/>
          <p:cNvCxnSpPr>
            <a:stCxn id="6" idx="2"/>
            <a:endCxn id="33" idx="1"/>
          </p:cNvCxnSpPr>
          <p:nvPr/>
        </p:nvCxnSpPr>
        <p:spPr>
          <a:xfrm>
            <a:off x="3257005" y="1733005"/>
            <a:ext cx="931817" cy="1857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3124962" y="51816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020251" y="521208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39" name="Прямая со стрелкой 38"/>
          <p:cNvCxnSpPr>
            <a:stCxn id="33" idx="1"/>
            <a:endCxn id="36" idx="0"/>
          </p:cNvCxnSpPr>
          <p:nvPr/>
        </p:nvCxnSpPr>
        <p:spPr>
          <a:xfrm flipH="1">
            <a:off x="3490722" y="3590109"/>
            <a:ext cx="698100" cy="1591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6" idx="3"/>
            <a:endCxn id="33" idx="2"/>
          </p:cNvCxnSpPr>
          <p:nvPr/>
        </p:nvCxnSpPr>
        <p:spPr>
          <a:xfrm flipV="1">
            <a:off x="3856482" y="3825240"/>
            <a:ext cx="698100" cy="1591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33" idx="2"/>
            <a:endCxn id="37" idx="1"/>
          </p:cNvCxnSpPr>
          <p:nvPr/>
        </p:nvCxnSpPr>
        <p:spPr>
          <a:xfrm>
            <a:off x="4554582" y="3825240"/>
            <a:ext cx="465669" cy="1621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7" idx="0"/>
            <a:endCxn id="33" idx="3"/>
          </p:cNvCxnSpPr>
          <p:nvPr/>
        </p:nvCxnSpPr>
        <p:spPr>
          <a:xfrm flipH="1" flipV="1">
            <a:off x="4920342" y="3590109"/>
            <a:ext cx="465669" cy="1621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33" idx="0"/>
            <a:endCxn id="6" idx="3"/>
          </p:cNvCxnSpPr>
          <p:nvPr/>
        </p:nvCxnSpPr>
        <p:spPr>
          <a:xfrm flipH="1" flipV="1">
            <a:off x="3622765" y="1497874"/>
            <a:ext cx="931817" cy="1857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672219" y="3803468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50" name="Прямая со стрелкой 49"/>
          <p:cNvCxnSpPr>
            <a:stCxn id="6" idx="3"/>
            <a:endCxn id="5" idx="2"/>
          </p:cNvCxnSpPr>
          <p:nvPr/>
        </p:nvCxnSpPr>
        <p:spPr>
          <a:xfrm flipV="1">
            <a:off x="3622765" y="844732"/>
            <a:ext cx="818606" cy="653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6678153" y="109549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F(6)</a:t>
            </a:r>
            <a:endParaRPr lang="ru-RU" dirty="0"/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5799906" y="20095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7776750" y="2011680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F(2)</a:t>
            </a:r>
            <a:endParaRPr lang="ru-RU" dirty="0"/>
          </a:p>
        </p:txBody>
      </p:sp>
      <p:cxnSp>
        <p:nvCxnSpPr>
          <p:cNvPr id="73" name="Прямая со стрелкой 72"/>
          <p:cNvCxnSpPr>
            <a:stCxn id="5" idx="2"/>
            <a:endCxn id="53" idx="1"/>
          </p:cNvCxnSpPr>
          <p:nvPr/>
        </p:nvCxnSpPr>
        <p:spPr>
          <a:xfrm>
            <a:off x="4441371" y="844732"/>
            <a:ext cx="2236782" cy="48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>
            <a:stCxn id="53" idx="1"/>
            <a:endCxn id="70" idx="0"/>
          </p:cNvCxnSpPr>
          <p:nvPr/>
        </p:nvCxnSpPr>
        <p:spPr>
          <a:xfrm flipH="1">
            <a:off x="6165666" y="1330626"/>
            <a:ext cx="512487" cy="678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386011" y="2476891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023530" y="1418828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6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135259" y="315863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81" name="Прямая со стрелкой 80"/>
          <p:cNvCxnSpPr>
            <a:stCxn id="70" idx="1"/>
            <a:endCxn id="79" idx="0"/>
          </p:cNvCxnSpPr>
          <p:nvPr/>
        </p:nvCxnSpPr>
        <p:spPr>
          <a:xfrm flipH="1">
            <a:off x="5501019" y="2244633"/>
            <a:ext cx="298887" cy="91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79" idx="3"/>
            <a:endCxn id="70" idx="2"/>
          </p:cNvCxnSpPr>
          <p:nvPr/>
        </p:nvCxnSpPr>
        <p:spPr>
          <a:xfrm flipV="1">
            <a:off x="5866779" y="2479764"/>
            <a:ext cx="298887" cy="914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Скругленный прямоугольник 92"/>
          <p:cNvSpPr/>
          <p:nvPr/>
        </p:nvSpPr>
        <p:spPr>
          <a:xfrm>
            <a:off x="6821346" y="3119845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94" name="Прямая со стрелкой 93"/>
          <p:cNvCxnSpPr>
            <a:stCxn id="70" idx="2"/>
            <a:endCxn id="93" idx="1"/>
          </p:cNvCxnSpPr>
          <p:nvPr/>
        </p:nvCxnSpPr>
        <p:spPr>
          <a:xfrm>
            <a:off x="6165666" y="2479764"/>
            <a:ext cx="655680" cy="875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stCxn id="93" idx="0"/>
            <a:endCxn id="70" idx="3"/>
          </p:cNvCxnSpPr>
          <p:nvPr/>
        </p:nvCxnSpPr>
        <p:spPr>
          <a:xfrm flipH="1" flipV="1">
            <a:off x="6531426" y="2244633"/>
            <a:ext cx="655680" cy="875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>
            <a:stCxn id="70" idx="3"/>
            <a:endCxn id="53" idx="2"/>
          </p:cNvCxnSpPr>
          <p:nvPr/>
        </p:nvCxnSpPr>
        <p:spPr>
          <a:xfrm flipV="1">
            <a:off x="6531426" y="1565757"/>
            <a:ext cx="512487" cy="678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53" idx="2"/>
            <a:endCxn id="71" idx="1"/>
          </p:cNvCxnSpPr>
          <p:nvPr/>
        </p:nvCxnSpPr>
        <p:spPr>
          <a:xfrm>
            <a:off x="7043913" y="1565757"/>
            <a:ext cx="732837" cy="68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71" idx="0"/>
            <a:endCxn id="53" idx="3"/>
          </p:cNvCxnSpPr>
          <p:nvPr/>
        </p:nvCxnSpPr>
        <p:spPr>
          <a:xfrm flipH="1" flipV="1">
            <a:off x="7409673" y="1330626"/>
            <a:ext cx="732837" cy="681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>
            <a:stCxn id="53" idx="0"/>
            <a:endCxn id="5" idx="3"/>
          </p:cNvCxnSpPr>
          <p:nvPr/>
        </p:nvCxnSpPr>
        <p:spPr>
          <a:xfrm flipH="1" flipV="1">
            <a:off x="4807131" y="609601"/>
            <a:ext cx="2236782" cy="485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091749" y="1418828"/>
            <a:ext cx="244996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Вывод стоит перед </a:t>
            </a:r>
          </a:p>
          <a:p>
            <a:r>
              <a:rPr lang="ru-RU" dirty="0" smtClean="0"/>
              <a:t>вызовом 1-ой функции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2" idx="2"/>
          </p:cNvCxnSpPr>
          <p:nvPr/>
        </p:nvCxnSpPr>
        <p:spPr>
          <a:xfrm>
            <a:off x="10316732" y="2065159"/>
            <a:ext cx="81302" cy="263747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43143" y="491508"/>
            <a:ext cx="237216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10</a:t>
            </a:r>
            <a:endParaRPr lang="ru-RU" sz="2800" dirty="0"/>
          </a:p>
        </p:txBody>
      </p:sp>
      <p:sp>
        <p:nvSpPr>
          <p:cNvPr id="52" name="TextBox 51"/>
          <p:cNvSpPr txBox="1"/>
          <p:nvPr/>
        </p:nvSpPr>
        <p:spPr>
          <a:xfrm>
            <a:off x="666778" y="491503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7</a:t>
            </a:r>
            <a:endParaRPr lang="ru-RU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1010288" y="492600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4</a:t>
            </a:r>
            <a:endParaRPr lang="ru-RU" sz="2800" dirty="0"/>
          </a:p>
        </p:txBody>
      </p:sp>
      <p:sp>
        <p:nvSpPr>
          <p:cNvPr id="55" name="TextBox 54"/>
          <p:cNvSpPr txBox="1"/>
          <p:nvPr/>
        </p:nvSpPr>
        <p:spPr>
          <a:xfrm>
            <a:off x="1368885" y="490416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56" name="TextBox 55"/>
          <p:cNvSpPr txBox="1"/>
          <p:nvPr/>
        </p:nvSpPr>
        <p:spPr>
          <a:xfrm>
            <a:off x="1716357" y="489171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6</a:t>
            </a:r>
            <a:endParaRPr lang="ru-RU" sz="2800" dirty="0"/>
          </a:p>
        </p:txBody>
      </p:sp>
      <p:sp>
        <p:nvSpPr>
          <p:cNvPr id="111" name="TextBox 110"/>
          <p:cNvSpPr txBox="1"/>
          <p:nvPr/>
        </p:nvSpPr>
        <p:spPr>
          <a:xfrm>
            <a:off x="2062865" y="482359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3257005" y="5984484"/>
            <a:ext cx="211468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КОНЕЦ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аботы 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02633" y="149608"/>
            <a:ext cx="2492990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dirty="0"/>
              <a:t>Задание </a:t>
            </a:r>
            <a:r>
              <a:rPr lang="en-US" dirty="0"/>
              <a:t>11</a:t>
            </a:r>
            <a:r>
              <a:rPr lang="ru-RU" dirty="0"/>
              <a:t>.   ЕГЭ - </a:t>
            </a:r>
            <a:r>
              <a:rPr lang="en-US" dirty="0"/>
              <a:t>2017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90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1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0" grpId="0" animBg="1"/>
      <p:bldP spid="25" grpId="0" animBg="1"/>
      <p:bldP spid="26" grpId="0" animBg="1"/>
      <p:bldP spid="27" grpId="0" animBg="1"/>
      <p:bldP spid="33" grpId="0" animBg="1"/>
      <p:bldP spid="36" grpId="0" animBg="1"/>
      <p:bldP spid="37" grpId="0" animBg="1"/>
      <p:bldP spid="48" grpId="0" animBg="1"/>
      <p:bldP spid="53" grpId="0" animBg="1"/>
      <p:bldP spid="70" grpId="0" animBg="1"/>
      <p:bldP spid="71" grpId="0" animBg="1"/>
      <p:bldP spid="76" grpId="0" animBg="1"/>
      <p:bldP spid="77" grpId="0" animBg="1"/>
      <p:bldP spid="79" grpId="0" animBg="1"/>
      <p:bldP spid="93" grpId="0" animBg="1"/>
      <p:bldP spid="2" grpId="0" animBg="1"/>
      <p:bldP spid="51" grpId="0" animBg="1"/>
      <p:bldP spid="52" grpId="0" animBg="1"/>
      <p:bldP spid="54" grpId="0" animBg="1"/>
      <p:bldP spid="55" grpId="0" animBg="1"/>
      <p:bldP spid="56" grpId="0" animBg="1"/>
      <p:bldP spid="111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r>
              <a:rPr lang="en-US" dirty="0" smtClean="0"/>
              <a:t>11</a:t>
            </a:r>
            <a:r>
              <a:rPr lang="ru-RU" dirty="0" smtClean="0"/>
              <a:t>.   ЕГЭ - </a:t>
            </a:r>
            <a:r>
              <a:rPr lang="en-US" dirty="0" smtClean="0"/>
              <a:t>201</a:t>
            </a: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2380" y="1872922"/>
            <a:ext cx="3970283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 smtClean="0"/>
              <a:t>if </a:t>
            </a:r>
            <a:r>
              <a:rPr lang="en-US" dirty="0"/>
              <a:t>n &gt; 2 then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	F(n </a:t>
            </a:r>
            <a:r>
              <a:rPr lang="en-US" dirty="0"/>
              <a:t>- 3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writeln</a:t>
            </a:r>
            <a:r>
              <a:rPr lang="en-US" dirty="0" smtClean="0"/>
              <a:t>(n);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– 4)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02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898675" y="2934789"/>
            <a:ext cx="4293326" cy="39968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 smtClean="0"/>
              <a:t>if </a:t>
            </a:r>
            <a:r>
              <a:rPr lang="en-US" dirty="0"/>
              <a:t>n &gt; 2 then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r>
              <a:rPr lang="ru-RU" dirty="0" smtClean="0"/>
              <a:t>					</a:t>
            </a:r>
            <a:r>
              <a:rPr lang="en-US" dirty="0" smtClean="0"/>
              <a:t>F(n </a:t>
            </a:r>
            <a:r>
              <a:rPr lang="en-US" dirty="0"/>
              <a:t>- 3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writeln</a:t>
            </a:r>
            <a:r>
              <a:rPr lang="en-US" dirty="0" smtClean="0"/>
              <a:t>(n);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– 4)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5611" y="37446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F(10)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91245" y="126274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F(7)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89258" y="2107475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F(4)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8435" y="293478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5" idx="1"/>
            <a:endCxn id="6" idx="0"/>
          </p:cNvCxnSpPr>
          <p:nvPr/>
        </p:nvCxnSpPr>
        <p:spPr>
          <a:xfrm flipH="1">
            <a:off x="3257005" y="609601"/>
            <a:ext cx="818606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1"/>
            <a:endCxn id="7" idx="0"/>
          </p:cNvCxnSpPr>
          <p:nvPr/>
        </p:nvCxnSpPr>
        <p:spPr>
          <a:xfrm flipH="1">
            <a:off x="2155018" y="1497874"/>
            <a:ext cx="736227" cy="60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7" idx="1"/>
            <a:endCxn id="8" idx="0"/>
          </p:cNvCxnSpPr>
          <p:nvPr/>
        </p:nvCxnSpPr>
        <p:spPr>
          <a:xfrm flipH="1">
            <a:off x="1014195" y="2342607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  <a:endCxn id="7" idx="2"/>
          </p:cNvCxnSpPr>
          <p:nvPr/>
        </p:nvCxnSpPr>
        <p:spPr>
          <a:xfrm flipV="1">
            <a:off x="1379955" y="2577738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2624219" y="300881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22" name="Прямая со стрелкой 21"/>
          <p:cNvCxnSpPr>
            <a:stCxn id="7" idx="2"/>
            <a:endCxn id="20" idx="1"/>
          </p:cNvCxnSpPr>
          <p:nvPr/>
        </p:nvCxnSpPr>
        <p:spPr>
          <a:xfrm>
            <a:off x="2155018" y="2577738"/>
            <a:ext cx="469201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0" idx="0"/>
            <a:endCxn id="7" idx="3"/>
          </p:cNvCxnSpPr>
          <p:nvPr/>
        </p:nvCxnSpPr>
        <p:spPr>
          <a:xfrm flipH="1" flipV="1">
            <a:off x="2520778" y="2342607"/>
            <a:ext cx="469201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14586" y="1065013"/>
            <a:ext cx="418704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09809" y="2356633"/>
            <a:ext cx="301686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7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11546" y="2798986"/>
            <a:ext cx="301686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9" name="Прямая со стрелкой 28"/>
          <p:cNvCxnSpPr>
            <a:stCxn id="7" idx="3"/>
            <a:endCxn id="6" idx="2"/>
          </p:cNvCxnSpPr>
          <p:nvPr/>
        </p:nvCxnSpPr>
        <p:spPr>
          <a:xfrm flipV="1">
            <a:off x="2520778" y="1733005"/>
            <a:ext cx="736227" cy="60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4188822" y="3354977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cxnSp>
        <p:nvCxnSpPr>
          <p:cNvPr id="35" name="Прямая со стрелкой 34"/>
          <p:cNvCxnSpPr>
            <a:stCxn id="6" idx="2"/>
            <a:endCxn id="33" idx="1"/>
          </p:cNvCxnSpPr>
          <p:nvPr/>
        </p:nvCxnSpPr>
        <p:spPr>
          <a:xfrm>
            <a:off x="3257005" y="1733005"/>
            <a:ext cx="931817" cy="1857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3124962" y="51816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020251" y="521208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39" name="Прямая со стрелкой 38"/>
          <p:cNvCxnSpPr>
            <a:stCxn id="33" idx="1"/>
            <a:endCxn id="36" idx="0"/>
          </p:cNvCxnSpPr>
          <p:nvPr/>
        </p:nvCxnSpPr>
        <p:spPr>
          <a:xfrm flipH="1">
            <a:off x="3490722" y="3590109"/>
            <a:ext cx="698100" cy="1591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6" idx="3"/>
            <a:endCxn id="33" idx="2"/>
          </p:cNvCxnSpPr>
          <p:nvPr/>
        </p:nvCxnSpPr>
        <p:spPr>
          <a:xfrm flipV="1">
            <a:off x="3856482" y="3825240"/>
            <a:ext cx="698100" cy="1591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33" idx="2"/>
            <a:endCxn id="37" idx="1"/>
          </p:cNvCxnSpPr>
          <p:nvPr/>
        </p:nvCxnSpPr>
        <p:spPr>
          <a:xfrm>
            <a:off x="4554582" y="3825240"/>
            <a:ext cx="465669" cy="1621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7" idx="0"/>
            <a:endCxn id="33" idx="3"/>
          </p:cNvCxnSpPr>
          <p:nvPr/>
        </p:nvCxnSpPr>
        <p:spPr>
          <a:xfrm flipH="1" flipV="1">
            <a:off x="4920342" y="3590109"/>
            <a:ext cx="465669" cy="1621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33" idx="0"/>
            <a:endCxn id="6" idx="3"/>
          </p:cNvCxnSpPr>
          <p:nvPr/>
        </p:nvCxnSpPr>
        <p:spPr>
          <a:xfrm flipH="1" flipV="1">
            <a:off x="3622765" y="1497874"/>
            <a:ext cx="931817" cy="1857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475106" y="4451561"/>
            <a:ext cx="301686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50" name="Прямая со стрелкой 49"/>
          <p:cNvCxnSpPr>
            <a:stCxn id="6" idx="3"/>
            <a:endCxn id="5" idx="2"/>
          </p:cNvCxnSpPr>
          <p:nvPr/>
        </p:nvCxnSpPr>
        <p:spPr>
          <a:xfrm flipV="1">
            <a:off x="3622765" y="844732"/>
            <a:ext cx="818606" cy="653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6678153" y="109549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F(6)</a:t>
            </a:r>
            <a:endParaRPr lang="ru-RU" dirty="0"/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5799906" y="20095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7776750" y="2011680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F(2)</a:t>
            </a:r>
            <a:endParaRPr lang="ru-RU" dirty="0"/>
          </a:p>
        </p:txBody>
      </p:sp>
      <p:cxnSp>
        <p:nvCxnSpPr>
          <p:cNvPr id="73" name="Прямая со стрелкой 72"/>
          <p:cNvCxnSpPr>
            <a:stCxn id="5" idx="2"/>
            <a:endCxn id="53" idx="1"/>
          </p:cNvCxnSpPr>
          <p:nvPr/>
        </p:nvCxnSpPr>
        <p:spPr>
          <a:xfrm>
            <a:off x="4441371" y="844732"/>
            <a:ext cx="2236782" cy="48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>
            <a:stCxn id="53" idx="1"/>
            <a:endCxn id="70" idx="0"/>
          </p:cNvCxnSpPr>
          <p:nvPr/>
        </p:nvCxnSpPr>
        <p:spPr>
          <a:xfrm flipH="1">
            <a:off x="6165666" y="1330626"/>
            <a:ext cx="512487" cy="678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327437" y="2873829"/>
            <a:ext cx="301686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190640" y="1871521"/>
            <a:ext cx="301686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6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135259" y="315863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81" name="Прямая со стрелкой 80"/>
          <p:cNvCxnSpPr>
            <a:stCxn id="70" idx="1"/>
            <a:endCxn id="79" idx="0"/>
          </p:cNvCxnSpPr>
          <p:nvPr/>
        </p:nvCxnSpPr>
        <p:spPr>
          <a:xfrm flipH="1">
            <a:off x="5501019" y="2244633"/>
            <a:ext cx="298887" cy="91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79" idx="3"/>
            <a:endCxn id="70" idx="2"/>
          </p:cNvCxnSpPr>
          <p:nvPr/>
        </p:nvCxnSpPr>
        <p:spPr>
          <a:xfrm flipV="1">
            <a:off x="5866779" y="2479764"/>
            <a:ext cx="298887" cy="914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Скругленный прямоугольник 92"/>
          <p:cNvSpPr/>
          <p:nvPr/>
        </p:nvSpPr>
        <p:spPr>
          <a:xfrm>
            <a:off x="6907687" y="313687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94" name="Прямая со стрелкой 93"/>
          <p:cNvCxnSpPr/>
          <p:nvPr/>
        </p:nvCxnSpPr>
        <p:spPr>
          <a:xfrm>
            <a:off x="6165666" y="2505466"/>
            <a:ext cx="742021" cy="866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stCxn id="93" idx="0"/>
          </p:cNvCxnSpPr>
          <p:nvPr/>
        </p:nvCxnSpPr>
        <p:spPr>
          <a:xfrm flipH="1" flipV="1">
            <a:off x="6523826" y="2272937"/>
            <a:ext cx="749621" cy="863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>
            <a:stCxn id="70" idx="3"/>
            <a:endCxn id="53" idx="2"/>
          </p:cNvCxnSpPr>
          <p:nvPr/>
        </p:nvCxnSpPr>
        <p:spPr>
          <a:xfrm flipV="1">
            <a:off x="6531426" y="1565757"/>
            <a:ext cx="512487" cy="678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53" idx="2"/>
            <a:endCxn id="71" idx="1"/>
          </p:cNvCxnSpPr>
          <p:nvPr/>
        </p:nvCxnSpPr>
        <p:spPr>
          <a:xfrm>
            <a:off x="7043913" y="1565757"/>
            <a:ext cx="732837" cy="68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71" idx="0"/>
            <a:endCxn id="53" idx="3"/>
          </p:cNvCxnSpPr>
          <p:nvPr/>
        </p:nvCxnSpPr>
        <p:spPr>
          <a:xfrm flipH="1" flipV="1">
            <a:off x="7409673" y="1330626"/>
            <a:ext cx="732837" cy="681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>
            <a:stCxn id="53" idx="0"/>
            <a:endCxn id="5" idx="3"/>
          </p:cNvCxnSpPr>
          <p:nvPr/>
        </p:nvCxnSpPr>
        <p:spPr>
          <a:xfrm flipH="1" flipV="1">
            <a:off x="4807131" y="609601"/>
            <a:ext cx="2236782" cy="485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361543" y="1067235"/>
            <a:ext cx="245177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стоит перед </a:t>
            </a:r>
          </a:p>
          <a:p>
            <a:r>
              <a:rPr lang="ru-RU" dirty="0" smtClean="0"/>
              <a:t>вызовом 2-ой функции</a:t>
            </a:r>
            <a:endParaRPr lang="ru-RU" dirty="0"/>
          </a:p>
        </p:txBody>
      </p:sp>
      <p:cxnSp>
        <p:nvCxnSpPr>
          <p:cNvPr id="51" name="Прямая со стрелкой 50"/>
          <p:cNvCxnSpPr>
            <a:stCxn id="49" idx="2"/>
          </p:cNvCxnSpPr>
          <p:nvPr/>
        </p:nvCxnSpPr>
        <p:spPr>
          <a:xfrm>
            <a:off x="9587432" y="1713566"/>
            <a:ext cx="51798" cy="349851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84632" y="501115"/>
            <a:ext cx="255141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08686" y="490049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6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9302633" y="149608"/>
            <a:ext cx="2492990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dirty="0"/>
              <a:t>Задание </a:t>
            </a:r>
            <a:r>
              <a:rPr lang="en-US" dirty="0"/>
              <a:t>11</a:t>
            </a:r>
            <a:r>
              <a:rPr lang="ru-RU" dirty="0"/>
              <a:t>.   ЕГЭ - </a:t>
            </a:r>
            <a:r>
              <a:rPr lang="en-US" dirty="0" smtClean="0"/>
              <a:t>201</a:t>
            </a: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539927" y="491971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7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95222" y="491010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3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18787" y="490049"/>
            <a:ext cx="55015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10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74661" y="490049"/>
            <a:ext cx="3674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3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57005" y="5984484"/>
            <a:ext cx="211468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КОНЕЦ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аботы 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114586" y="1028931"/>
            <a:ext cx="418704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10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06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0" grpId="0" animBg="1"/>
      <p:bldP spid="25" grpId="0" animBg="1"/>
      <p:bldP spid="26" grpId="0" animBg="1"/>
      <p:bldP spid="27" grpId="0" animBg="1"/>
      <p:bldP spid="33" grpId="0" animBg="1"/>
      <p:bldP spid="36" grpId="0" animBg="1"/>
      <p:bldP spid="37" grpId="0" animBg="1"/>
      <p:bldP spid="48" grpId="0" animBg="1"/>
      <p:bldP spid="53" grpId="0" animBg="1"/>
      <p:bldP spid="70" grpId="0" animBg="1"/>
      <p:bldP spid="71" grpId="0" animBg="1"/>
      <p:bldP spid="76" grpId="0" animBg="1"/>
      <p:bldP spid="77" grpId="0" animBg="1"/>
      <p:bldP spid="79" grpId="0" animBg="1"/>
      <p:bldP spid="93" grpId="0" animBg="1"/>
      <p:bldP spid="49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r>
              <a:rPr lang="en-US" dirty="0" smtClean="0"/>
              <a:t>11</a:t>
            </a:r>
            <a:r>
              <a:rPr lang="ru-RU" dirty="0" smtClean="0"/>
              <a:t>.   ЕГЭ - </a:t>
            </a:r>
            <a:r>
              <a:rPr lang="en-US" dirty="0" smtClean="0"/>
              <a:t>2019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2380" y="1872922"/>
            <a:ext cx="3970283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if </a:t>
            </a:r>
            <a:r>
              <a:rPr lang="en-US" dirty="0"/>
              <a:t>n &gt; 0 then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- 1);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write(n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- 2)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30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9032241" y="3766457"/>
            <a:ext cx="3159760" cy="30915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if </a:t>
            </a:r>
            <a:r>
              <a:rPr lang="en-US" dirty="0"/>
              <a:t>n &gt; 0 then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- 1);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err="1" smtClean="0"/>
              <a:t>writeln</a:t>
            </a:r>
            <a:r>
              <a:rPr lang="en-US" dirty="0" smtClean="0"/>
              <a:t>(n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F(n </a:t>
            </a:r>
            <a:r>
              <a:rPr lang="en-US" dirty="0"/>
              <a:t>- 2)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41970" y="43542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F(4)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57604" y="132370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5490" y="2168435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F(2)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84667" y="299574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F(1)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3" idx="1"/>
            <a:endCxn id="4" idx="0"/>
          </p:cNvCxnSpPr>
          <p:nvPr/>
        </p:nvCxnSpPr>
        <p:spPr>
          <a:xfrm flipH="1">
            <a:off x="4023364" y="670561"/>
            <a:ext cx="818606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1"/>
            <a:endCxn id="5" idx="0"/>
          </p:cNvCxnSpPr>
          <p:nvPr/>
        </p:nvCxnSpPr>
        <p:spPr>
          <a:xfrm flipH="1">
            <a:off x="2891250" y="1558834"/>
            <a:ext cx="766354" cy="60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721458" y="2354553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3"/>
            <a:endCxn id="5" idx="2"/>
          </p:cNvCxnSpPr>
          <p:nvPr/>
        </p:nvCxnSpPr>
        <p:spPr>
          <a:xfrm flipV="1">
            <a:off x="2116187" y="2638698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390578" y="306977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5" idx="2"/>
            <a:endCxn id="11" idx="1"/>
          </p:cNvCxnSpPr>
          <p:nvPr/>
        </p:nvCxnSpPr>
        <p:spPr>
          <a:xfrm>
            <a:off x="2891250" y="2638698"/>
            <a:ext cx="499328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1" idx="0"/>
            <a:endCxn id="5" idx="3"/>
          </p:cNvCxnSpPr>
          <p:nvPr/>
        </p:nvCxnSpPr>
        <p:spPr>
          <a:xfrm flipH="1" flipV="1">
            <a:off x="3257010" y="2403567"/>
            <a:ext cx="499328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34691" y="1198125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4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29914" y="2458301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31651" y="2900654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2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7" name="Прямая со стрелкой 16"/>
          <p:cNvCxnSpPr>
            <a:stCxn id="5" idx="3"/>
            <a:endCxn id="4" idx="2"/>
          </p:cNvCxnSpPr>
          <p:nvPr/>
        </p:nvCxnSpPr>
        <p:spPr>
          <a:xfrm flipV="1">
            <a:off x="3257010" y="1793965"/>
            <a:ext cx="766354" cy="60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4955181" y="3415937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4" idx="2"/>
            <a:endCxn id="18" idx="1"/>
          </p:cNvCxnSpPr>
          <p:nvPr/>
        </p:nvCxnSpPr>
        <p:spPr>
          <a:xfrm>
            <a:off x="4023364" y="1793965"/>
            <a:ext cx="931817" cy="1857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3891321" y="524256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86610" y="527304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22" name="Прямая со стрелкой 21"/>
          <p:cNvCxnSpPr>
            <a:stCxn id="18" idx="1"/>
            <a:endCxn id="20" idx="0"/>
          </p:cNvCxnSpPr>
          <p:nvPr/>
        </p:nvCxnSpPr>
        <p:spPr>
          <a:xfrm flipH="1">
            <a:off x="4257081" y="3651069"/>
            <a:ext cx="698100" cy="1591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20" idx="3"/>
            <a:endCxn id="18" idx="2"/>
          </p:cNvCxnSpPr>
          <p:nvPr/>
        </p:nvCxnSpPr>
        <p:spPr>
          <a:xfrm flipV="1">
            <a:off x="4622841" y="3886200"/>
            <a:ext cx="698100" cy="1591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8" idx="2"/>
            <a:endCxn id="21" idx="1"/>
          </p:cNvCxnSpPr>
          <p:nvPr/>
        </p:nvCxnSpPr>
        <p:spPr>
          <a:xfrm>
            <a:off x="5320941" y="3886200"/>
            <a:ext cx="465669" cy="1621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1" idx="0"/>
            <a:endCxn id="18" idx="3"/>
          </p:cNvCxnSpPr>
          <p:nvPr/>
        </p:nvCxnSpPr>
        <p:spPr>
          <a:xfrm flipH="1" flipV="1">
            <a:off x="5686701" y="3651069"/>
            <a:ext cx="465669" cy="1621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8" idx="0"/>
            <a:endCxn id="4" idx="3"/>
          </p:cNvCxnSpPr>
          <p:nvPr/>
        </p:nvCxnSpPr>
        <p:spPr>
          <a:xfrm flipH="1" flipV="1">
            <a:off x="4389124" y="1558834"/>
            <a:ext cx="931817" cy="1857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00825" y="4512521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8" name="Прямая со стрелкой 27"/>
          <p:cNvCxnSpPr>
            <a:stCxn id="4" idx="3"/>
            <a:endCxn id="3" idx="2"/>
          </p:cNvCxnSpPr>
          <p:nvPr/>
        </p:nvCxnSpPr>
        <p:spPr>
          <a:xfrm flipV="1">
            <a:off x="4389124" y="905692"/>
            <a:ext cx="818606" cy="653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7444512" y="115645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2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566265" y="207046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543109" y="2072640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0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32" name="Прямая со стрелкой 31"/>
          <p:cNvCxnSpPr>
            <a:stCxn id="3" idx="2"/>
            <a:endCxn id="29" idx="1"/>
          </p:cNvCxnSpPr>
          <p:nvPr/>
        </p:nvCxnSpPr>
        <p:spPr>
          <a:xfrm>
            <a:off x="5207730" y="905692"/>
            <a:ext cx="2236782" cy="48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6901476" y="1382791"/>
            <a:ext cx="512487" cy="678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047542" y="3066869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56999" y="2022957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2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901618" y="3219599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37" name="Прямая со стрелкой 36"/>
          <p:cNvCxnSpPr>
            <a:stCxn id="30" idx="1"/>
            <a:endCxn id="36" idx="0"/>
          </p:cNvCxnSpPr>
          <p:nvPr/>
        </p:nvCxnSpPr>
        <p:spPr>
          <a:xfrm flipH="1">
            <a:off x="6267378" y="2305593"/>
            <a:ext cx="298887" cy="91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36" idx="3"/>
            <a:endCxn id="30" idx="2"/>
          </p:cNvCxnSpPr>
          <p:nvPr/>
        </p:nvCxnSpPr>
        <p:spPr>
          <a:xfrm flipV="1">
            <a:off x="6633138" y="2540724"/>
            <a:ext cx="298887" cy="914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Скругленный прямоугольник 38"/>
          <p:cNvSpPr/>
          <p:nvPr/>
        </p:nvSpPr>
        <p:spPr>
          <a:xfrm>
            <a:off x="7674046" y="319783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F(-1)</a:t>
            </a:r>
            <a:endParaRPr lang="ru-RU" dirty="0"/>
          </a:p>
        </p:txBody>
      </p:sp>
      <p:cxnSp>
        <p:nvCxnSpPr>
          <p:cNvPr id="40" name="Прямая со стрелкой 39"/>
          <p:cNvCxnSpPr>
            <a:endCxn id="39" idx="1"/>
          </p:cNvCxnSpPr>
          <p:nvPr/>
        </p:nvCxnSpPr>
        <p:spPr>
          <a:xfrm>
            <a:off x="6932025" y="2566426"/>
            <a:ext cx="742021" cy="866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9" idx="0"/>
          </p:cNvCxnSpPr>
          <p:nvPr/>
        </p:nvCxnSpPr>
        <p:spPr>
          <a:xfrm flipH="1" flipV="1">
            <a:off x="7290185" y="2333897"/>
            <a:ext cx="749621" cy="863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0" idx="3"/>
            <a:endCxn id="29" idx="2"/>
          </p:cNvCxnSpPr>
          <p:nvPr/>
        </p:nvCxnSpPr>
        <p:spPr>
          <a:xfrm flipV="1">
            <a:off x="7297785" y="1626717"/>
            <a:ext cx="512487" cy="678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9" idx="2"/>
            <a:endCxn id="31" idx="1"/>
          </p:cNvCxnSpPr>
          <p:nvPr/>
        </p:nvCxnSpPr>
        <p:spPr>
          <a:xfrm>
            <a:off x="7810272" y="1626717"/>
            <a:ext cx="732837" cy="68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31" idx="0"/>
            <a:endCxn id="29" idx="3"/>
          </p:cNvCxnSpPr>
          <p:nvPr/>
        </p:nvCxnSpPr>
        <p:spPr>
          <a:xfrm flipH="1" flipV="1">
            <a:off x="8176032" y="1391586"/>
            <a:ext cx="732837" cy="681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9" idx="0"/>
            <a:endCxn id="3" idx="3"/>
          </p:cNvCxnSpPr>
          <p:nvPr/>
        </p:nvCxnSpPr>
        <p:spPr>
          <a:xfrm flipH="1" flipV="1">
            <a:off x="5573490" y="670561"/>
            <a:ext cx="2236782" cy="485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кругленный прямоугольник 45"/>
          <p:cNvSpPr/>
          <p:nvPr/>
        </p:nvSpPr>
        <p:spPr>
          <a:xfrm>
            <a:off x="256912" y="3782033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0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47" name="Прямая со стрелкой 46"/>
          <p:cNvCxnSpPr>
            <a:endCxn id="46" idx="0"/>
          </p:cNvCxnSpPr>
          <p:nvPr/>
        </p:nvCxnSpPr>
        <p:spPr>
          <a:xfrm flipH="1">
            <a:off x="622672" y="3189851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46" idx="3"/>
          </p:cNvCxnSpPr>
          <p:nvPr/>
        </p:nvCxnSpPr>
        <p:spPr>
          <a:xfrm flipV="1">
            <a:off x="988432" y="3424982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9640389" y="1147634"/>
            <a:ext cx="245177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стоит перед </a:t>
            </a:r>
          </a:p>
          <a:p>
            <a:r>
              <a:rPr lang="ru-RU" dirty="0" smtClean="0"/>
              <a:t>вызовом 2-ой функции</a:t>
            </a:r>
            <a:endParaRPr lang="ru-RU" dirty="0"/>
          </a:p>
        </p:txBody>
      </p:sp>
      <p:cxnSp>
        <p:nvCxnSpPr>
          <p:cNvPr id="50" name="Прямая со стрелкой 49"/>
          <p:cNvCxnSpPr>
            <a:stCxn id="49" idx="2"/>
          </p:cNvCxnSpPr>
          <p:nvPr/>
        </p:nvCxnSpPr>
        <p:spPr>
          <a:xfrm flipH="1">
            <a:off x="10866277" y="1793965"/>
            <a:ext cx="1" cy="382451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9302633" y="149608"/>
            <a:ext cx="2492990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dirty="0"/>
              <a:t>Задание </a:t>
            </a:r>
            <a:r>
              <a:rPr lang="en-US" dirty="0"/>
              <a:t>11</a:t>
            </a:r>
            <a:r>
              <a:rPr lang="ru-RU" dirty="0"/>
              <a:t>.   ЕГЭ - </a:t>
            </a:r>
            <a:r>
              <a:rPr lang="en-US" dirty="0" smtClean="0"/>
              <a:t>201</a:t>
            </a:r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184632" y="501115"/>
            <a:ext cx="282722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2243183" y="3920978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-1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60" name="Прямая со стрелкой 59"/>
          <p:cNvCxnSpPr>
            <a:endCxn id="59" idx="1"/>
          </p:cNvCxnSpPr>
          <p:nvPr/>
        </p:nvCxnSpPr>
        <p:spPr>
          <a:xfrm>
            <a:off x="1743855" y="3489904"/>
            <a:ext cx="499328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>
            <a:stCxn id="59" idx="0"/>
          </p:cNvCxnSpPr>
          <p:nvPr/>
        </p:nvCxnSpPr>
        <p:spPr>
          <a:xfrm flipH="1" flipV="1">
            <a:off x="2109615" y="3254773"/>
            <a:ext cx="499328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584256" y="3751860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554487" y="457553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25580" y="490955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34952" y="48915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344186" y="479189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763495" y="46883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46660" y="463192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257005" y="5984484"/>
            <a:ext cx="211468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КОНЕЦ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аботы 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20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 animBg="1"/>
      <p:bldP spid="27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9" grpId="0" animBg="1"/>
      <p:bldP spid="46" grpId="0" animBg="1"/>
      <p:bldP spid="49" grpId="0" animBg="1"/>
      <p:bldP spid="58" grpId="0" animBg="1"/>
      <p:bldP spid="59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</a:t>
            </a:r>
            <a:r>
              <a:rPr lang="en-US" dirty="0" smtClean="0"/>
              <a:t>11</a:t>
            </a:r>
            <a:r>
              <a:rPr lang="ru-RU" dirty="0" smtClean="0"/>
              <a:t>.   ЕГЭ - </a:t>
            </a:r>
            <a:r>
              <a:rPr lang="en-US" dirty="0" smtClean="0"/>
              <a:t>2019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2277" y="1881631"/>
            <a:ext cx="3970283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procedure F(n: integer);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 write(n,' ');</a:t>
            </a:r>
          </a:p>
          <a:p>
            <a:pPr marL="0" indent="0">
              <a:buNone/>
            </a:pPr>
            <a:r>
              <a:rPr lang="en-US" dirty="0"/>
              <a:t>     if n &gt; 1 then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begin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ru-RU" dirty="0"/>
              <a:t>	</a:t>
            </a:r>
            <a:r>
              <a:rPr lang="en-US" dirty="0" smtClean="0"/>
              <a:t>F(n </a:t>
            </a:r>
            <a:r>
              <a:rPr lang="en-US" dirty="0"/>
              <a:t>- 1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ru-RU" dirty="0" smtClean="0"/>
              <a:t>	</a:t>
            </a:r>
            <a:r>
              <a:rPr lang="en-US" dirty="0" smtClean="0"/>
              <a:t>F(n </a:t>
            </a:r>
            <a:r>
              <a:rPr lang="en-US" dirty="0"/>
              <a:t>- 2)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end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56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9032241" y="3766457"/>
            <a:ext cx="3159760" cy="30915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/>
              <a:t>procedure F(n: integer);</a:t>
            </a:r>
          </a:p>
          <a:p>
            <a:pPr marL="0" indent="0">
              <a:buNone/>
            </a:pPr>
            <a:r>
              <a:rPr lang="en-US" sz="2900" b="1" dirty="0"/>
              <a:t>begin</a:t>
            </a:r>
          </a:p>
          <a:p>
            <a:pPr marL="0" indent="0">
              <a:buNone/>
            </a:pPr>
            <a:r>
              <a:rPr lang="en-US" sz="2900" b="1" dirty="0"/>
              <a:t>     write(n,' ');</a:t>
            </a:r>
          </a:p>
          <a:p>
            <a:pPr marL="0" indent="0">
              <a:buNone/>
            </a:pPr>
            <a:r>
              <a:rPr lang="en-US" sz="2900" b="1" dirty="0"/>
              <a:t>     if n &gt; 1 then</a:t>
            </a:r>
          </a:p>
          <a:p>
            <a:pPr marL="0" indent="0">
              <a:buNone/>
            </a:pPr>
            <a:r>
              <a:rPr lang="en-US" sz="2900" b="1" dirty="0"/>
              <a:t>      </a:t>
            </a:r>
            <a:r>
              <a:rPr lang="en-US" sz="2900" b="1" dirty="0" smtClean="0"/>
              <a:t>begin</a:t>
            </a:r>
            <a:endParaRPr lang="en-US" sz="2900" b="1" dirty="0"/>
          </a:p>
          <a:p>
            <a:pPr marL="0" indent="0">
              <a:buNone/>
            </a:pPr>
            <a:r>
              <a:rPr lang="en-US" sz="2900" b="1" dirty="0"/>
              <a:t>        F(n - 1</a:t>
            </a:r>
            <a:r>
              <a:rPr lang="en-US" sz="2900" b="1" dirty="0" smtClean="0"/>
              <a:t>);</a:t>
            </a:r>
            <a:endParaRPr lang="en-US" sz="2900" b="1" dirty="0"/>
          </a:p>
          <a:p>
            <a:pPr marL="0" indent="0">
              <a:buNone/>
            </a:pPr>
            <a:r>
              <a:rPr lang="en-US" sz="2900" b="1" dirty="0"/>
              <a:t>        F(n - 2)</a:t>
            </a:r>
          </a:p>
          <a:p>
            <a:pPr marL="0" indent="0">
              <a:buNone/>
            </a:pPr>
            <a:r>
              <a:rPr lang="en-US" sz="2900" b="1" dirty="0"/>
              <a:t>        end</a:t>
            </a:r>
          </a:p>
          <a:p>
            <a:pPr marL="0" indent="0">
              <a:buNone/>
            </a:pPr>
            <a:r>
              <a:rPr lang="en-US" sz="2900" b="1" dirty="0"/>
              <a:t>end</a:t>
            </a:r>
            <a:r>
              <a:rPr lang="en-US" dirty="0"/>
              <a:t>;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540905" y="152040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F(4)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6539" y="240867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F(3)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24425" y="3253407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F(2)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83602" y="4080721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F(1)</a:t>
            </a:r>
            <a:endParaRPr lang="ru-RU" dirty="0"/>
          </a:p>
        </p:txBody>
      </p:sp>
      <p:cxnSp>
        <p:nvCxnSpPr>
          <p:cNvPr id="7" name="Прямая со стрелкой 6"/>
          <p:cNvCxnSpPr>
            <a:stCxn id="3" idx="1"/>
            <a:endCxn id="4" idx="0"/>
          </p:cNvCxnSpPr>
          <p:nvPr/>
        </p:nvCxnSpPr>
        <p:spPr>
          <a:xfrm flipH="1">
            <a:off x="3722299" y="1755533"/>
            <a:ext cx="818606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1"/>
            <a:endCxn id="5" idx="0"/>
          </p:cNvCxnSpPr>
          <p:nvPr/>
        </p:nvCxnSpPr>
        <p:spPr>
          <a:xfrm flipH="1">
            <a:off x="2590185" y="2643806"/>
            <a:ext cx="766354" cy="60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420393" y="3439525"/>
            <a:ext cx="775063" cy="59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3"/>
            <a:endCxn id="5" idx="2"/>
          </p:cNvCxnSpPr>
          <p:nvPr/>
        </p:nvCxnSpPr>
        <p:spPr>
          <a:xfrm flipV="1">
            <a:off x="1815122" y="3723670"/>
            <a:ext cx="775063" cy="59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089513" y="4154744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F(0)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5" idx="2"/>
            <a:endCxn id="11" idx="1"/>
          </p:cNvCxnSpPr>
          <p:nvPr/>
        </p:nvCxnSpPr>
        <p:spPr>
          <a:xfrm>
            <a:off x="2590185" y="3723670"/>
            <a:ext cx="499328" cy="6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1" idx="0"/>
            <a:endCxn id="5" idx="3"/>
          </p:cNvCxnSpPr>
          <p:nvPr/>
        </p:nvCxnSpPr>
        <p:spPr>
          <a:xfrm flipH="1" flipV="1">
            <a:off x="2955945" y="3488539"/>
            <a:ext cx="499328" cy="666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99439" y="2047940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3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49412" y="2908025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2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17" name="Прямая со стрелкой 16"/>
          <p:cNvCxnSpPr>
            <a:stCxn id="5" idx="3"/>
            <a:endCxn id="4" idx="2"/>
          </p:cNvCxnSpPr>
          <p:nvPr/>
        </p:nvCxnSpPr>
        <p:spPr>
          <a:xfrm flipV="1">
            <a:off x="2955945" y="2878937"/>
            <a:ext cx="766354" cy="60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4246371" y="3545053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4" idx="2"/>
          </p:cNvCxnSpPr>
          <p:nvPr/>
        </p:nvCxnSpPr>
        <p:spPr>
          <a:xfrm>
            <a:off x="3722299" y="2878937"/>
            <a:ext cx="511906" cy="831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4" idx="3"/>
          </p:cNvCxnSpPr>
          <p:nvPr/>
        </p:nvCxnSpPr>
        <p:spPr>
          <a:xfrm flipH="1" flipV="1">
            <a:off x="4088059" y="2643806"/>
            <a:ext cx="531672" cy="905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9835" y="3282066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28" name="Прямая со стрелкой 27"/>
          <p:cNvCxnSpPr>
            <a:stCxn id="4" idx="3"/>
            <a:endCxn id="3" idx="2"/>
          </p:cNvCxnSpPr>
          <p:nvPr/>
        </p:nvCxnSpPr>
        <p:spPr>
          <a:xfrm flipV="1">
            <a:off x="4088059" y="1990664"/>
            <a:ext cx="818606" cy="653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7143447" y="2241426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2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265200" y="3155433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1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242044" y="3157612"/>
            <a:ext cx="731520" cy="47026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F(</a:t>
            </a:r>
            <a:r>
              <a:rPr lang="ru-RU" dirty="0" smtClean="0"/>
              <a:t>0</a:t>
            </a:r>
            <a:r>
              <a:rPr lang="en-US" dirty="0" smtClean="0"/>
              <a:t>)</a:t>
            </a:r>
            <a:endParaRPr lang="ru-RU" dirty="0"/>
          </a:p>
        </p:txBody>
      </p:sp>
      <p:cxnSp>
        <p:nvCxnSpPr>
          <p:cNvPr id="32" name="Прямая со стрелкой 31"/>
          <p:cNvCxnSpPr>
            <a:stCxn id="3" idx="2"/>
            <a:endCxn id="29" idx="1"/>
          </p:cNvCxnSpPr>
          <p:nvPr/>
        </p:nvCxnSpPr>
        <p:spPr>
          <a:xfrm>
            <a:off x="4906665" y="1990664"/>
            <a:ext cx="2236782" cy="48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6600411" y="2467763"/>
            <a:ext cx="512487" cy="678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05670" y="2878937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54673" y="1947903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2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42" name="Прямая со стрелкой 41"/>
          <p:cNvCxnSpPr>
            <a:stCxn id="30" idx="3"/>
            <a:endCxn id="29" idx="2"/>
          </p:cNvCxnSpPr>
          <p:nvPr/>
        </p:nvCxnSpPr>
        <p:spPr>
          <a:xfrm flipV="1">
            <a:off x="6996720" y="2711689"/>
            <a:ext cx="512487" cy="678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9" idx="2"/>
            <a:endCxn id="31" idx="1"/>
          </p:cNvCxnSpPr>
          <p:nvPr/>
        </p:nvCxnSpPr>
        <p:spPr>
          <a:xfrm>
            <a:off x="7509207" y="2711689"/>
            <a:ext cx="732837" cy="68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31" idx="0"/>
            <a:endCxn id="29" idx="3"/>
          </p:cNvCxnSpPr>
          <p:nvPr/>
        </p:nvCxnSpPr>
        <p:spPr>
          <a:xfrm flipH="1" flipV="1">
            <a:off x="7874967" y="2476558"/>
            <a:ext cx="732837" cy="681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9" idx="0"/>
            <a:endCxn id="3" idx="3"/>
          </p:cNvCxnSpPr>
          <p:nvPr/>
        </p:nvCxnSpPr>
        <p:spPr>
          <a:xfrm flipH="1" flipV="1">
            <a:off x="5272425" y="1755533"/>
            <a:ext cx="2236782" cy="485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9640389" y="1147634"/>
            <a:ext cx="245177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стоит перед </a:t>
            </a:r>
          </a:p>
          <a:p>
            <a:r>
              <a:rPr lang="ru-RU" dirty="0" smtClean="0"/>
              <a:t>Условием!</a:t>
            </a:r>
            <a:endParaRPr lang="ru-RU" dirty="0"/>
          </a:p>
        </p:txBody>
      </p:sp>
      <p:cxnSp>
        <p:nvCxnSpPr>
          <p:cNvPr id="50" name="Прямая со стрелкой 49"/>
          <p:cNvCxnSpPr>
            <a:stCxn id="49" idx="2"/>
          </p:cNvCxnSpPr>
          <p:nvPr/>
        </p:nvCxnSpPr>
        <p:spPr>
          <a:xfrm flipH="1">
            <a:off x="9840686" y="1793965"/>
            <a:ext cx="1025592" cy="271855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9302633" y="149608"/>
            <a:ext cx="2492990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dirty="0"/>
              <a:t>Задание </a:t>
            </a:r>
            <a:r>
              <a:rPr lang="en-US" dirty="0"/>
              <a:t>11</a:t>
            </a:r>
            <a:r>
              <a:rPr lang="ru-RU" dirty="0"/>
              <a:t>.   ЕГЭ - </a:t>
            </a:r>
            <a:r>
              <a:rPr lang="en-US" dirty="0" smtClean="0"/>
              <a:t>201</a:t>
            </a:r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260828" y="773317"/>
            <a:ext cx="346147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18421" y="3766546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06067" y="768125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801339" y="790365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14837" y="77072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403486" y="78122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47234" y="777074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257005" y="5984484"/>
            <a:ext cx="211468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КОНЕЦ 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аботы процедуры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289797" y="1201535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729768" y="3909120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850257" y="2842986"/>
            <a:ext cx="301686" cy="36933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497027" y="773317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91567" y="777269"/>
            <a:ext cx="442235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276424" y="776601"/>
            <a:ext cx="48698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0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84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  <p:bldP spid="15" grpId="0" animBg="1"/>
      <p:bldP spid="16" grpId="0" animBg="1"/>
      <p:bldP spid="18" grpId="0" animBg="1"/>
      <p:bldP spid="27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49" grpId="0" animBg="1"/>
      <p:bldP spid="58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6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482</Words>
  <Application>Microsoft Office PowerPoint</Application>
  <PresentationFormat>Широкоэкранный</PresentationFormat>
  <Paragraphs>256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Рекурсия</vt:lpstr>
      <vt:lpstr>Задание 11.   ЕГЭ - 2017</vt:lpstr>
      <vt:lpstr>Презентация PowerPoint</vt:lpstr>
      <vt:lpstr>Задание 11.   ЕГЭ - 2018</vt:lpstr>
      <vt:lpstr>Презентация PowerPoint</vt:lpstr>
      <vt:lpstr>Задание 11.   ЕГЭ - 2019</vt:lpstr>
      <vt:lpstr>Презентация PowerPoint</vt:lpstr>
      <vt:lpstr>Задание 11.   ЕГЭ - 2019</vt:lpstr>
      <vt:lpstr>Презентация PowerPoint</vt:lpstr>
      <vt:lpstr>Задание 11.   ЕГЭ - 2019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Рекурсия</dc:title>
  <dc:creator>Информатика</dc:creator>
  <cp:lastModifiedBy>Информатика</cp:lastModifiedBy>
  <cp:revision>39</cp:revision>
  <dcterms:created xsi:type="dcterms:W3CDTF">2018-09-28T10:55:57Z</dcterms:created>
  <dcterms:modified xsi:type="dcterms:W3CDTF">2020-03-18T12:05:36Z</dcterms:modified>
</cp:coreProperties>
</file>