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3" r:id="rId3"/>
    <p:sldId id="256" r:id="rId4"/>
    <p:sldId id="257" r:id="rId5"/>
    <p:sldId id="263" r:id="rId6"/>
    <p:sldId id="259" r:id="rId7"/>
    <p:sldId id="260" r:id="rId8"/>
    <p:sldId id="262" r:id="rId9"/>
    <p:sldId id="274" r:id="rId10"/>
    <p:sldId id="276" r:id="rId11"/>
    <p:sldId id="277" r:id="rId12"/>
    <p:sldId id="278" r:id="rId13"/>
    <p:sldId id="282" r:id="rId14"/>
    <p:sldId id="266" r:id="rId15"/>
    <p:sldId id="267" r:id="rId16"/>
    <p:sldId id="270" r:id="rId17"/>
    <p:sldId id="271" r:id="rId18"/>
    <p:sldId id="268" r:id="rId19"/>
    <p:sldId id="269" r:id="rId20"/>
    <p:sldId id="272" r:id="rId21"/>
    <p:sldId id="273" r:id="rId22"/>
    <p:sldId id="275" r:id="rId23"/>
    <p:sldId id="284" r:id="rId24"/>
    <p:sldId id="265" r:id="rId25"/>
    <p:sldId id="261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6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04T07:59:50.2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2530 17462 0</inkml:trace>
  <inkml:trace contextRef="#ctx0" brushRef="#br0" timeOffset="20007.7993">2307 17388 0,'25'0'47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04T08:16:46.0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1563 15329 0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04T08:24:51.093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nkml:trace contextRef="#ctx0" brushRef="#br0">14039 6970 0,'25'0'156,"0"0"-141,0 0 329,0 0-281,-1 0-16,1 0-16,0 0 31,0 0 32,0 0-78,-1 0 62,1 0 47,0 0-63,0 0-46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04T08:24:18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14089 6970 0,'25'0'172,"0"0"62,-1 0-187,1 0-31,0-25 530,0 25-467,0 0-33,-1 0 142,-24 25-110,25-25 2453,0 0-2531,0 0 16,0 0 0,-25-25 109,49 25-110,-49-24 16,25-1 48,0 0-48,-25 0-31,25 25 203,-25-25-172,25 0 16,-25 1-16,0-1-15</inkml:trace>
  <inkml:trace contextRef="#ctx0" brushRef="#br0" timeOffset="1397.6425">4614 17066 0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07T12:16:51.731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nkml:trace contextRef="#ctx0" brushRef="#br0">14089 6945 0,'25'0'250,"24"0"-234,-24 0-1,0 0 1,0 0 0,0 0-1,-1 0 1,1 0 78,0 0-79,0 0 1,0 0-16,0 0 16,-1 0 171,26 0-171,-25 25-1,0-25-15,24 25 16,1-25 0,-25 0-16,-1 0 15,26 50-15,0-50 297,-50-25-281,24 25 77,-24-25-93,0 0 16,25 25 0,-25-25 15,25 25 0,-25-24-15,25-1-1,-25 0 32,0 0-31,25 0 93,-1 0-15,-24 1-47,25-1-31,-25 0 77,0 0-77,25 0-16,-25 1 250,25-1-234,0 25-1,-25-25 1,24 0-1,1 0 95,0 25-110,-25-24 15,25 24 48,0 0 15,-1-25-78,-24 0 344,25 25-297,0 0 218,0 0-77,0 0-188,-1 0 125,1-25 156,-25 0-265,0 1-1,25 24 110,0-25 0,0 0 235,0 0-79,-25 0-234,49 25 234,1-24-265,-25 24-16,24-25 15,-24 0 1,0 25 171,-25-25-171,25 25 0,-25-25-1,24 25 1,-24-24 125,-24-1-110,-1 0-16,0 25 1,25-50-16,-25 26 16,25-1-1,-49 0 17,49 0-17,0 0 1,0 1-1,-25-1-15,25-25 16,0 25 547,-25 25-563,25-25 15,-25 25 1,25-24-16,-25-1 31,25 0 16,-24 25-16,24-25-15,-25-24-1,0 49 32,25-25 63,0 0-79,0 0-15,0 0 30,0 1-30,0-1 47,0 0-63,0 0 15,0 0 1,0 1-1,0-1-15,0 0 32,0-25-1,25 26 0,-25-26-15,0 25 203,0-24-188,25 24 0,-25 0 16,24-25-31,-24 1 62,25 24-63,-25 0-15,0 0 16,0 1 0,25 24-16,-25-50 0,25 25 15,-25 0 1,0 0-1,25 1 423,-1-1-422,1 25-1,0 0-15,0 0 0,0 0 31,-25-25-31,24 25 16,1-25 47,0 0-63,0 25 15,-25-24-15,25 24 156,-1 0-140,26-25-16,0 25 16,-26-25-16,26 25 15,0-25-15,-26 25 16,1-25 0,25 25-16,-25 0 31,-1 0 31,1-24-46,0-1-16,0 25 16,0-25-1,-1 25-15,26 0 16,-25 0 62,0-25-62,-25 0-16,0 1 15,0-26 16,25 0-31,-1 26 16,1-1-16,-25 0 156,25 25-140,0-25 0,-25 0-16,25 25 15,-1-24 16,1 24 141,0 0-156,-25-25 0,25 25-1,24-25 1,-24 25-1,0 0-15,0-25 32,49 25-17,-24-25 1,-1 1-16,-24-1 16,25 25-16,-25-25 15,24 0-15,-49 0 313,0 1-298,0-1 1,0 0 15,0 0-31,0-24 16,0 24-1,0 0-15,0-50 16,0 51-16,0-51 16,0 1-16,0 24 15,0-24-15,0 49 16,0 0 15,0 0-15,0-24 249,0 24-249,0-25 15,-25 26 16,1-26-16,-1 50-15,0-25-16,25 0 16,0 1-16,-50-1 15,50 0 1,-24 25-16,24-25 16,0 0-16,-50 1 296,50-1-280,0 0 0,-25 0-1,0-24 1,1 49-16,24-25 31,-25 0-15,25 0 15,0 0-15,-50 0-1,50 1 1,0-1-16,-25-25 16,1 25-1,-1-24-15,0-1 16,0-24-16,25 49 15,-25 0 1,1-24 0,-1-1-16,0 0 0,-25 26 15,50-1 1,-24 0 937,-1 25-937,0 0-16,-25 0 15,25 0 1,-74 0-16,0-50 16,49 50-16,-74-24 15,75 24-15,-1 0 16,25 0-16,1 0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07T12:16:54.778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nkml:trace contextRef="#ctx0" brushRef="#br0">17115 2927 0,'25'0'281,"0"0"-265,0 0 0,-1-25 62,1 0-63,25 25-15,-25-24 0,-1-1 16,1 0-16,0 25 16,0-25 15,0 25-16,-1-25 1,1 1-16,0 24 16,0-25-1,0 25 17,0 0 46,-1 0-78,26-50 15,-25 50 1,0-25-16,-1 25 16,1 0-16,0 0 15,0-49-15,49 49 16,-49 0-16,25-25 15,-26 25 1,26-25-16,-25 0 16,24 25-16,-24-25 31,25 25-15,-25 0-16,-1 0 15,1 0 1,0-24-16,0 24 15,0 0-15,24-50 16,1 50-16,-25 0 16,-1 0-16,26-25 15,-25 25 1,-25-25 0,25 25-16,24 0 46,-24-24-46,0 24 16,0 0-16,24 0 16,1 0-1,0-25-15,-26 25 32,1 0-17,0 0 141,0 0-140,0 0 0,-1 0-16,1 0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07T12:17:00.658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nkml:trace contextRef="#ctx0" brushRef="#br0">10716 18182 0,'24'0'563,"1"0"-563,0 0 16,0 0-16,0 0 15,24 0-15,-24 0 16,0 0-16,0 25 140,-1-25-140,1 0 16,25 0 78,-25 0-94,-1 0 15,1 0-15,0 0 16,0 0-16,0 0 16,0 0-16,49 0 15,-49 0-15,24 0 16,-24 0 0,25 0-1,-25 0 95,-1 0-95,1 0-15,0 0 16,0 0-1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07T12:19:42.929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10393 5804 0,'25'0'172,"25"0"-172,24 0 16,25 0-16,0 0 16,1 0-1,-1-25-15,0 25 16,-25 0-16,-24 0 15,0 0-15,-25-24 16,24 24-16,-24-25 141,0 0-94,0 0-16,-1 25-31,1-25 15,-25 1-15,25 24 16,0-25-16,24 0 16,-49 0-16,25 25 15,-25-25-15,75 1 16,-51-1 0,-24 0-16,25 25 15,0-25-15,0 25 16,-25-25-16,25 25 15,-1-24 1,1-1 31,0 0-16,0 0 32,0 0-48,-1 25 1,1-24 0,0 24-1,0 0-15,0-25 16,24 0 15,-24 0-15,25 25 15,-26 0 16,26-25-47,0 25 15,-1 0 1,-24-49-16,0 49 16,25 0-16,24 0 15,-49 0-15,24 0 16,-24 0-16,25 0 16,-25 0-16,24 0 15,-24 0 1,25 0-1,-26 0 1,26 0 15,-50 25-15,25-25 93,-25 24-93,25 1 15,-1 0 0,-24 0-15,25 0 78,-25-1-79,0 1 17,0 0 15,0 25-32,25-50-15,-25 24 16,25-24-16,0 50 15,-25-25 1,24 24 15,1 1-15,-25-25 0,25 0-1,-25 24 16,0-24-15,25 0 0,-25 0-16,25-1 15,-1 1 1,-24 0-16,25 0 16,-25 0-1,0 0 1,0-1 15,25 1 0,-25 0-15,0 0 15,25-25-15,-25 49-1,0 1 17,0-25-1,0 0 0,25-1-31,-25 1 31,25-25-31,-25 25 16,24-25 0,-24 50-1,0-26 32,25 1-31,-25 0-1,0 0 1,0 0 0,25-25-16,-25 24 15,25 26 1,-25-25 0,0 0-1,0-1 1,0 1-16,25 25 31,-25-25-31,0 24 31,24-49-15,-24 25-16,25-25 16,-25 25-1,0 0 1,0-1-1,0 1 17,0 0-1,25 0 0,-25 0 0,0 0-15,0-1 0,0 1-1,25-25 1,-25 25-16,25 0 31,-25 0 0,0-1 126,24-24-157,-24 25 15,0 0 1,25-25-16,0 50 16,-25-26 15,25 1-16,-25 0 1,0 0 0,25-25 15,-25 25-15,24-25-1,1 24 16,-25 1-15,0 0 0,25 0-1,-25 0 1,25-25 15,-25 24 0,25-24-15,-1 25 0,1 0 46,0-25-31,0 0 1,-25 25-17,25-25-15,-25 25 16,24-25 0,-24 24-1,25-24-15,0 25 31,-25 0-15,25-25 0,0 0-1,-25 25 1,24-25-16,1 25 16,0-1-16,25-24 31,-50 25-16,49 0 1,-24-25 15,-25 25-15,25-25 0,24 25 15,-24-25 0,0 24-31,0 1 31,25-25-15,-26 0 0,1 0-1,0 25 1,0-25 187,0 0-172,24 0 16,-24 0-31,25 0 62,-26 0-63,26 0-15,24 0 16,-24 0-16,24 0 16,-24 0-16,24 0 15,-24 0-15,0 0 16,-1 0-16,-24 0 16,0 0-1,0 0 79,-1 25-78,1-25-1,0 49 1,0-24-1,0-25 1,0 50 47,-25-25-32,0 0 0,0-1-15,0 1 15,0 0 0,0 0-15,0 0-1,0-1 1,0 1 0,24 25-1,-24-25 32,25-1-16,0 1 1,-25 0-1,0 0-15,25 0-16,-25-1 15,25 26 1,-25-25-1,24 0 1,1-25 0,-25 24-1,25-24 17,0 50-32,0-50 46,-1 25 64,-24 0-110,50-1 15,-25 26 1,0-50-16,24 25 16,-24 0-1,0-25 1,0 0-16,-1 0 31,-24 24-31,25-24 31,25 0-15,-25 0 31,-1 0 156,26 0-187,-25 0-16,49 0 15,1 0-15,-26 0 16,1 0-16,0 0 16,-26 0 218,1 0-218,0-24 15,0 24-16,24 0 17,-24-25-32,50 25 15,-51 0 1,1 0-16,0-50 16,0 50-1,0 0-15,-1 0 16,1 0 171,25 0-171,-1 0 0,1 0-16,0 0 15,-26 0-15,51 0 16,-50 0-16,24 0 15,-24 0-15,25 0 16,-26 0-16,1 0 203,25 0-172,-25 0-15,-25 25 0,0 0-1,24-25-15,-24 25 16,50-1 0,-25-24-1,0 25 1,0-25-1,-25 25 1,24-25 62,1 0-62,-25 25-1,25 0 1,0-25 0,0 24-1,-1 1 17,1-25-17,0 0 1,-25 25-1,25 0 1,0-25 15,24 25-15,1 0 78,-25-1-79,-25 26 142,0-25-126,0 24 16,0-24 140,0 25-109,0-25-31,0-1-16,0 1-31,0 0 16,0 0 15,0 0 1,0-1-1,0 1 16,0 0 78,0 0-63,0 0-46,0-1 46,0 1-46,-25 0 15,25 25 79,-25-50-79,25 24 16,0 1-32,-25-25 1,0 25 31,25 0 0,-24 0 31,-1-1 125,0 26-172,25-25 0,0 24 16,-25-49-47,25 25 32,-25 25-17,25-25 1,0 0-1,0-1-15,0 1 16,0 0 0,0 0-16,0 0 15,0-1 17,0 1-32,0 0 171,0 0-171,25-25 16,0 0 0,0 0-16,0 25 15,-1-25 1,1 0 0,25 0-1,-25 0 16,-1 0-31,1 24 16,0-24 0,0 0-1,0 0 1,-1 0 0,26 25 15,-25 0 0,0-25 0,-1 25-31,1-25 16,0 0 62,-25 25-78,25-25 16,-25 24-16,25-24 15,-25 25-15,24 0 16,1 49-16,0-49 16,-25 25 15,25-50-31,-25 25 15,0-1 17,25 1-17,-25 0 17,24-25-17,-24 25 126,-24 0-126,24-1 1,-25 1 15,-25-25 1,25 0-17,1 0 1,-1 0-16,0 0 94,0 0-48,0 0-30,1 0 31,-1 0-31,-25 0 30,25 0-30,1 0 93,-26 0-62,50 25-47,0 0 188,-25 0-173,0-25 1,25 49 0,0-24-16,-24 0 15,24 0 1,0 24 0,0-24-16,-25 0 15,25 0 1,0 0-1,-25-25-15,25 24 47,0 1-31,0 0 0,0 0-1,0 0 1,0-1 15,0 1-15,-25 0-16,25 0 47,0 0-16,0-1-16,0 1-15,0 0 32,0 0-32,0 0 15,0-1 48,-25 1-48,1 0 79,24 0-78,-25-25 15,0 0 0,25 25-15,-25-25 0,0 0-16,1 0 31,24 24-31,-50-24 94,50 25-79,-25-25 16,0 0-15,1 0-16,-1 0 16,0 25-1,0-25 1,-25 0-16,26 25 16,-26 0-1,25-1 1,0-24-1,1 0-15,-1 25 16,0 0 15,0-25-15,0 0 0,25 25-1,-24 0-15,-1-1 0,25 26 281,-25-25-265,25 0 31,0 24-31,0-24 15,0 25-16,0-25 1,0-1 0,0 1-1,0 25-15,0-25 16,0-1-16,0 26 16,0-25-1,0 0 1,0-1-16,0 1 47,0 25 78,-25-50-94,25 25-15,0-1 30,0 1-14,-25 0-17,25 0 1,0 0 46,-24-1-62,-1 1 47,25 0 0,0 25 16,0-26-48,0 26 32,0-25-31,0 24 78,0-24-63,-25 0-16,25 0 17,-25 0-17,0 24 1,25-24 0,-24 0-1,24 0 1,-25 0-16,0-1 15,-49 26 32,74-25-47,-25 0 16,25-1 312,0 1-312,0 0-1,-25 0 1,0 0-16,25-1 16,0 1-1,-25 0 1,25 0-16,0 0 15,-24-1 1,24 1 0,0 0-1,-25 0-15,25 0 16,0-1 0,0 1-1,0 0 1,0 0 46,-25-25-46,25 25 0,0-1 15,0 1-31,-50-25 15,50 25 32,0 0-31,0 0-16,-24-25 16,24 24-16,0 1 15,0 0-15,0 0 16,0 49-16,0 1 15,0-51-15,-75 101 16,75-76-16,-25-49 16,25 25-16,0 0 15,0 0-15,0-1 610,25 51-610,0-50 15,-25-1 17,50-24 686,-26 0-702,1 0 15,0 0-15,0 0 218,0 0-234,-1 0 47,1 0-31,25 0-16,-25 0 15,-1 0-15,26 0 16,0 0-16,-26 0 16,51 0-16,-50 0 15,24 0-15,-24 0 16,25 0-1,-26 0 1,1 0 0,25 0 46,-50 25-46,25-25 15,-1 50-15,1-50-16,-25 25 15,25-1 1,0 26-16,-25-25 16,25 0-1,-25-1 1,0 1-1,24 0-15,-24 0 16,25 24 0,0-24-1,-25 25 17,25-1-17,-25-24 48,0 0-63,25 0 15,-25 0 1,25-1-16,-25 1 31,24 0-31,1 0 16,-25 0-1,25-25 17,-25 25-32,25-1 15,0 1 1,-1 0 0,-24 0-1,25 0 1,0-1-1,0-24-15,-25 25 16,25 0 0,-1-25-1,1 25 1,0 0 0,0-1 15,24 1-16,-24 0 17,0 0-17,0-25 17,0 25-17,-1-25-15,-24 24 16,25-24-1,0 0 17,0 25-32,0 25 15,24-50-15,-24 25 16,0-25 0,0 0-16,24 0 15,-49 24 1,25-24 62,-25 25-78,25 0 16,0-25-16,24 25 31,-24 0-16,0-1-15,0-24 16,0 0 0,-1 50-16,26-50 15,-25 25 1,-25 0 0,49 24 15,-49 1-16,0-25-15,25-1 16,0-24-16,0 0 406,-25-24-343,-25-26-32,0 0 16,0 1-31,25 24-1,0 0 16,-49 0-15,24 25 47,25 25 515,0 0-547,-25 0 141,0-50 218,1 25-374,24-25 0,-25 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07T12:19:50.336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13022 17537 0,'25'0'375,"0"0"-344,0 0-31,0 0 16,-1 0 0,1 0-1,0 0-15,0 0 16,25 0 0,-26 0-16,51 0 15,-26 0-15,26 0 16,-1 0-16,1 0 15,-26 0-15,-24 0 16,25 0-16,-26 0 16,51 0-16,-50 0 15,49 50 220,-24-50-220,-26 0-15,26 0 16,-25 0-16,0 0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EC5B-C51E-422C-8BC7-A9E727896BB0}" type="datetimeFigureOut">
              <a:rPr lang="ru-RU" smtClean="0"/>
              <a:t>07.03.2020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DC55-FC22-4363-B715-58D35F001F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35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EC5B-C51E-422C-8BC7-A9E727896BB0}" type="datetimeFigureOut">
              <a:rPr lang="ru-RU" smtClean="0"/>
              <a:t>07.03.2020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DC55-FC22-4363-B715-58D35F001F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67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EC5B-C51E-422C-8BC7-A9E727896BB0}" type="datetimeFigureOut">
              <a:rPr lang="ru-RU" smtClean="0"/>
              <a:t>07.03.2020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DC55-FC22-4363-B715-58D35F001F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84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EC5B-C51E-422C-8BC7-A9E727896BB0}" type="datetimeFigureOut">
              <a:rPr lang="ru-RU" smtClean="0"/>
              <a:t>07.03.2020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DC55-FC22-4363-B715-58D35F001F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42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EC5B-C51E-422C-8BC7-A9E727896BB0}" type="datetimeFigureOut">
              <a:rPr lang="ru-RU" smtClean="0"/>
              <a:t>07.03.2020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DC55-FC22-4363-B715-58D35F001F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874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EC5B-C51E-422C-8BC7-A9E727896BB0}" type="datetimeFigureOut">
              <a:rPr lang="ru-RU" smtClean="0"/>
              <a:t>07.03.2020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DC55-FC22-4363-B715-58D35F001F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57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EC5B-C51E-422C-8BC7-A9E727896BB0}" type="datetimeFigureOut">
              <a:rPr lang="ru-RU" smtClean="0"/>
              <a:t>07.03.2020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DC55-FC22-4363-B715-58D35F001F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60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EC5B-C51E-422C-8BC7-A9E727896BB0}" type="datetimeFigureOut">
              <a:rPr lang="ru-RU" smtClean="0"/>
              <a:t>07.03.2020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DC55-FC22-4363-B715-58D35F001F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71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EC5B-C51E-422C-8BC7-A9E727896BB0}" type="datetimeFigureOut">
              <a:rPr lang="ru-RU" smtClean="0"/>
              <a:t>07.03.2020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DC55-FC22-4363-B715-58D35F001F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29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EC5B-C51E-422C-8BC7-A9E727896BB0}" type="datetimeFigureOut">
              <a:rPr lang="ru-RU" smtClean="0"/>
              <a:t>07.03.2020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DC55-FC22-4363-B715-58D35F001F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05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EC5B-C51E-422C-8BC7-A9E727896BB0}" type="datetimeFigureOut">
              <a:rPr lang="ru-RU" smtClean="0"/>
              <a:t>07.03.2020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DC55-FC22-4363-B715-58D35F001F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20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7EC5B-C51E-422C-8BC7-A9E727896BB0}" type="datetimeFigureOut">
              <a:rPr lang="ru-RU" smtClean="0"/>
              <a:t>07.03.2020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1DC55-FC22-4363-B715-58D35F001F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36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J9dJ4-_wQl8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0" Type="http://schemas.openxmlformats.org/officeDocument/2006/relationships/image" Target="../media/image26.emf"/><Relationship Id="rId4" Type="http://schemas.openxmlformats.org/officeDocument/2006/relationships/image" Target="../media/image23.emf"/><Relationship Id="rId9" Type="http://schemas.openxmlformats.org/officeDocument/2006/relationships/customXml" Target="../ink/ink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customXml" Target="../ink/ink9.xml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0011" y="2062707"/>
            <a:ext cx="5536441" cy="13678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275"/>
              </a:lnSpc>
              <a:spcAft>
                <a:spcPts val="0"/>
              </a:spcAft>
            </a:pPr>
            <a:r>
              <a:rPr lang="ru-RU" sz="1050" b="1" dirty="0">
                <a:solidFill>
                  <a:srgbClr val="0077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/>
            </a:r>
            <a:br>
              <a:rPr lang="ru-RU" sz="1050" b="1" dirty="0">
                <a:solidFill>
                  <a:srgbClr val="0077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r>
              <a:rPr lang="ru-RU" sz="1050" b="1" dirty="0">
                <a:solidFill>
                  <a:srgbClr val="0077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youtube.com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  <a:spcAft>
                <a:spcPts val="0"/>
              </a:spcAft>
            </a:pPr>
            <a:r>
              <a:rPr lang="ru-RU" sz="1050" dirty="0">
                <a:solidFill>
                  <a:srgbClr val="8B93A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источник видео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  <a:spcAft>
                <a:spcPts val="0"/>
              </a:spcAft>
            </a:pPr>
            <a:r>
              <a:rPr lang="ru-RU" sz="1050" dirty="0">
                <a:solidFill>
                  <a:srgbClr val="8B93A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2611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  <a:spcAft>
                <a:spcPts val="300"/>
              </a:spcAft>
            </a:pPr>
            <a:r>
              <a:rPr lang="ru-RU" sz="1050" dirty="0">
                <a:solidFill>
                  <a:srgbClr val="8B93A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мая 2014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35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"Остроконечных елей ресницы над голубыми глазами озер..."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0452" y="2062707"/>
            <a:ext cx="6096000" cy="13678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ts val="1275"/>
              </a:lnSpc>
              <a:spcAft>
                <a:spcPts val="0"/>
              </a:spcAft>
            </a:pPr>
            <a:r>
              <a:rPr lang="ru-RU" sz="1050" b="1" dirty="0">
                <a:solidFill>
                  <a:srgbClr val="0077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/>
            </a:r>
            <a:br>
              <a:rPr lang="ru-RU" sz="1050" b="1" dirty="0">
                <a:solidFill>
                  <a:srgbClr val="0077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r>
              <a:rPr lang="ru-RU" sz="1050" b="1" dirty="0">
                <a:solidFill>
                  <a:srgbClr val="0077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youtube.com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  <a:spcAft>
                <a:spcPts val="0"/>
              </a:spcAft>
            </a:pPr>
            <a:r>
              <a:rPr lang="ru-RU" sz="1050" dirty="0">
                <a:solidFill>
                  <a:srgbClr val="8B93A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источник видео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  <a:spcAft>
                <a:spcPts val="0"/>
              </a:spcAft>
            </a:pPr>
            <a:r>
              <a:rPr lang="ru-RU" sz="1050" dirty="0">
                <a:solidFill>
                  <a:srgbClr val="8B93A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2611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  <a:spcAft>
                <a:spcPts val="300"/>
              </a:spcAft>
            </a:pPr>
            <a:r>
              <a:rPr lang="ru-RU" sz="1050" dirty="0">
                <a:solidFill>
                  <a:srgbClr val="8B93A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мая 2014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35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"Остроконечных елей ресницы над голубыми глазами озер..."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671" y="292374"/>
            <a:ext cx="103859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Arial" panose="020B0604020202020204" pitchFamily="34" charset="0"/>
              </a:rPr>
              <a:t>Карст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</a:rPr>
              <a:t> - </a:t>
            </a:r>
            <a:r>
              <a:rPr lang="ru-RU" sz="2000" b="1" dirty="0">
                <a:solidFill>
                  <a:srgbClr val="333333"/>
                </a:solidFill>
                <a:latin typeface="Arial" panose="020B0604020202020204" pitchFamily="34" charset="0"/>
              </a:rPr>
              <a:t>это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</a:rPr>
              <a:t> подземная пещера, образующаяся под воздействием подземных вод, путем вымывания пород.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917" y="1514902"/>
            <a:ext cx="6925562" cy="5148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453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911" y="274683"/>
            <a:ext cx="11273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СТА́РИЦА,  </a:t>
            </a:r>
            <a:r>
              <a:rPr lang="ru-RU" sz="2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по́йменное</a:t>
            </a:r>
            <a:r>
              <a:rPr lang="ru-RU" sz="2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о́зеро</a:t>
            </a: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участок прежнего </a:t>
            </a:r>
            <a:r>
              <a:rPr 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русла реки, который </a:t>
            </a: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временем превратился в отдельный бессточный водоём.</a:t>
            </a:r>
          </a:p>
          <a:p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Старица, как правило, имеет серповидную или петлеобразную форму. </a:t>
            </a:r>
            <a:endParaRPr lang="ru-RU" sz="20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77" y="1385817"/>
            <a:ext cx="5718412" cy="4932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19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423" t="22288" r="7463" b="1492"/>
          <a:stretch/>
        </p:blipFill>
        <p:spPr>
          <a:xfrm>
            <a:off x="1173707" y="286603"/>
            <a:ext cx="9990161" cy="64690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281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15" y="709683"/>
            <a:ext cx="9867331" cy="59777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45660" y="191069"/>
            <a:ext cx="8502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ЗАПРУДНОЕ ОЗЕРО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Кармадонское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ущелье (Кавказ)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6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6913" y="1405719"/>
            <a:ext cx="8720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Закрепление:</a:t>
            </a: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ОПРЕДЕЛИТЕ ПО ОЧЕРТАНИЮ НАЗВАНИЕ ОЗЕРА. </a:t>
            </a: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УКАЖИТЕ ПРОИСХОЖДЕНИЕ ОЗЕРНОЙ КОТЛОВИНЫ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25" y="571500"/>
            <a:ext cx="6457950" cy="5715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28048" y="1146412"/>
            <a:ext cx="477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1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05965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337" y="0"/>
            <a:ext cx="4845326" cy="6858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46412" y="193798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2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83939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95" t="2786" r="3726" b="3682"/>
          <a:stretch/>
        </p:blipFill>
        <p:spPr>
          <a:xfrm>
            <a:off x="1542198" y="443552"/>
            <a:ext cx="9089409" cy="64144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26089" y="0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ПОДСКАЗКА</a:t>
            </a:r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/>
              <p14:cNvContentPartPr/>
              <p14:nvPr/>
            </p14:nvContentPartPr>
            <p14:xfrm>
              <a:off x="562680" y="5518440"/>
              <a:ext cx="360" cy="360"/>
            </p14:xfrm>
          </p:contentPart>
        </mc:Choice>
        <mc:Fallback xmlns="">
          <p:pic>
            <p:nvPicPr>
              <p:cNvPr id="4" name="Рукописный ввод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6840" y="545508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85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633412"/>
            <a:ext cx="6096000" cy="559117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32513" y="2388358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3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44395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474" y="0"/>
            <a:ext cx="77290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960119" y="2511188"/>
            <a:ext cx="350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4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89552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012" y="0"/>
            <a:ext cx="1242401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7420" y="0"/>
            <a:ext cx="7757160" cy="81886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ОЗЕРА РОССИИ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61027" y="3268639"/>
            <a:ext cx="4430973" cy="3589361"/>
          </a:xfrm>
        </p:spPr>
        <p:txBody>
          <a:bodyPr>
            <a:noAutofit/>
          </a:bodyPr>
          <a:lstStyle/>
          <a:p>
            <a:pPr lvl="0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уроку, 8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  <a:p>
            <a:pPr lvl="0" algn="r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географии </a:t>
            </a:r>
          </a:p>
          <a:p>
            <a:pPr lvl="0" algn="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школы-интерната №1 им. К. К. Грота</a:t>
            </a:r>
          </a:p>
          <a:p>
            <a:pPr lvl="0" algn="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Романова Татьяна Ивановна</a:t>
            </a:r>
          </a:p>
          <a:p>
            <a:pPr lvl="0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26889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509712"/>
            <a:ext cx="5715000" cy="383857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37481" y="2866030"/>
            <a:ext cx="313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5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9204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378" t="18507" r="54279" b="13035"/>
          <a:stretch/>
        </p:blipFill>
        <p:spPr>
          <a:xfrm>
            <a:off x="2947916" y="327546"/>
            <a:ext cx="6905768" cy="638715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73707" y="2661313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6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19145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43" t="4378" r="2762" b="11841"/>
          <a:stretch/>
        </p:blipFill>
        <p:spPr>
          <a:xfrm>
            <a:off x="4135272" y="586854"/>
            <a:ext cx="4462818" cy="574570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Стрелка вправо 2"/>
          <p:cNvSpPr/>
          <p:nvPr/>
        </p:nvSpPr>
        <p:spPr>
          <a:xfrm>
            <a:off x="750627" y="1937982"/>
            <a:ext cx="3207224" cy="99628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56096" y="2236070"/>
            <a:ext cx="1569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КИТАЙ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0627" y="586854"/>
            <a:ext cx="600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7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1787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524" y="1023583"/>
            <a:ext cx="9103057" cy="42780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ДЛЯ САМОСТОЯТЕЛЬНОЙ РАБОТЫ: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схему Единой водной системы Европейской части России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совершите водные путешествия по следующим маршрутам: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Санкт- Петербурга в Мурманск.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Санкт-Петербурга в Астрахань.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значение озер в этой системе.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социальное и экономическое значение Единой водной системы Европейской части России.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6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942" y="0"/>
            <a:ext cx="5500116" cy="6858000"/>
          </a:xfrm>
          <a:prstGeom prst="rect">
            <a:avLst/>
          </a:prstGeom>
          <a:ln w="6350">
            <a:solidFill>
              <a:srgbClr val="4C6E68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5054040" y="2509200"/>
              <a:ext cx="116640" cy="36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38200" y="2445840"/>
                <a:ext cx="1483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Рукописный ввод 3"/>
              <p14:cNvContentPartPr/>
              <p14:nvPr/>
            </p14:nvContentPartPr>
            <p14:xfrm>
              <a:off x="1661040" y="2428920"/>
              <a:ext cx="3572280" cy="3715200"/>
            </p14:xfrm>
          </p:contentPart>
        </mc:Choice>
        <mc:Fallback xmlns="">
          <p:pic>
            <p:nvPicPr>
              <p:cNvPr id="4" name="Рукописный ввод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1680" y="2419560"/>
                <a:ext cx="3591000" cy="37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Рукописный ввод 4"/>
              <p14:cNvContentPartPr/>
              <p14:nvPr/>
            </p14:nvContentPartPr>
            <p14:xfrm>
              <a:off x="5072040" y="705600"/>
              <a:ext cx="1089720" cy="183096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6200" y="641880"/>
                <a:ext cx="1121400" cy="19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Рукописный ввод 5"/>
              <p14:cNvContentPartPr/>
              <p14:nvPr/>
            </p14:nvContentPartPr>
            <p14:xfrm>
              <a:off x="6161400" y="830520"/>
              <a:ext cx="687960" cy="22356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45560" y="766800"/>
                <a:ext cx="71964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Рукописный ввод 6"/>
              <p14:cNvContentPartPr/>
              <p14:nvPr/>
            </p14:nvContentPartPr>
            <p14:xfrm>
              <a:off x="3857760" y="6545520"/>
              <a:ext cx="312840" cy="9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41920" y="6481800"/>
                <a:ext cx="344520" cy="13644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/>
          <p:cNvSpPr txBox="1"/>
          <p:nvPr/>
        </p:nvSpPr>
        <p:spPr>
          <a:xfrm>
            <a:off x="4283743" y="6370214"/>
            <a:ext cx="222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Маршрут 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8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033" y="95535"/>
            <a:ext cx="494982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3741480" y="1839600"/>
              <a:ext cx="3036600" cy="403632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5640" y="1775880"/>
                <a:ext cx="3068280" cy="41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Рукописный ввод 3"/>
              <p14:cNvContentPartPr/>
              <p14:nvPr/>
            </p14:nvContentPartPr>
            <p14:xfrm>
              <a:off x="4687920" y="6313320"/>
              <a:ext cx="402480" cy="18360"/>
            </p14:xfrm>
          </p:contentPart>
        </mc:Choice>
        <mc:Fallback xmlns="">
          <p:pic>
            <p:nvPicPr>
              <p:cNvPr id="4" name="Рукописный ввод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2080" y="6249960"/>
                <a:ext cx="434160" cy="1450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 flipH="1">
            <a:off x="5090399" y="6137834"/>
            <a:ext cx="258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Маршрут №2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097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4084" y="1954129"/>
            <a:ext cx="8707271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ЗАПИСИ ВОДНОГО ПУТЕШЕСТВИЯ: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…………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т.д.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306471" y="3052576"/>
            <a:ext cx="100993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444018" y="3052576"/>
            <a:ext cx="100993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410502" y="3052576"/>
            <a:ext cx="100993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7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7104" y="1124887"/>
            <a:ext cx="10563367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Д. З. Учебник, стр.  81 ответить на «Вопросы и задания» </a:t>
            </a:r>
          </a:p>
          <a:p>
            <a:pPr algn="just"/>
            <a:r>
              <a:rPr lang="ru-RU" sz="5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Творческое: 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найти описание любого озера России в художественных произведениях (проза, поэзия, песня и т.д.)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78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5435" y="5950888"/>
            <a:ext cx="6462025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УРОК!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93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2932" y="344440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194" y="243344"/>
            <a:ext cx="11627893" cy="6751592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ТИПЫ ОЗЕРНЫХ КОТЛОВИН </a:t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происхождению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тектонические в прогибах (образовавшиеся в результате медленного опускания земной коры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тектонические в разломах (грабены);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вулканические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ледниковые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ледниково- тектонические;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карстовые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озера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старицы;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запрудные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0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493" t="18657" r="2477" b="7552"/>
          <a:stretch/>
        </p:blipFill>
        <p:spPr>
          <a:xfrm>
            <a:off x="2183642" y="2047161"/>
            <a:ext cx="3507476" cy="421715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463" y="1295709"/>
            <a:ext cx="3621338" cy="54198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9367" y="368490"/>
            <a:ext cx="5131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ТЕКТОНИЧЕСКОЕ - Байкал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3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26" y="150125"/>
            <a:ext cx="6638916" cy="6858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8529" b="22059"/>
          <a:stretch/>
        </p:blipFill>
        <p:spPr>
          <a:xfrm>
            <a:off x="7812135" y="1514901"/>
            <a:ext cx="3609975" cy="322087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139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617" t="18904" r="4577" b="4677"/>
          <a:stretch/>
        </p:blipFill>
        <p:spPr>
          <a:xfrm>
            <a:off x="2129051" y="1296537"/>
            <a:ext cx="8120418" cy="52407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78173" y="354842"/>
            <a:ext cx="4531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ВУЛКАНИЧЕСКОЕ 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Кроноцкое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6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286" y="807720"/>
            <a:ext cx="8352000" cy="5867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9433" y="245660"/>
            <a:ext cx="903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ЛЕДНИКОВОЕ, ЛЕДНИКОВО-ТЕКТОНИЧЕСКОЕ – Ладожское и Онежское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/>
              <p14:cNvContentPartPr/>
              <p14:nvPr/>
            </p14:nvContentPartPr>
            <p14:xfrm>
              <a:off x="830520" y="6259680"/>
              <a:ext cx="80640" cy="27000"/>
            </p14:xfrm>
          </p:contentPart>
        </mc:Choice>
        <mc:Fallback xmlns="">
          <p:pic>
            <p:nvPicPr>
              <p:cNvPr id="4" name="Рукописный ввод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160" y="6250320"/>
                <a:ext cx="99360" cy="4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837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373" b="6069"/>
          <a:stretch/>
        </p:blipFill>
        <p:spPr>
          <a:xfrm>
            <a:off x="4659573" y="0"/>
            <a:ext cx="6858000" cy="607325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45909" y="1815152"/>
            <a:ext cx="39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МЕДЛЕННОЕ ОПУСКАНИЕ ЗЕМНОЙ КОРЫ - Каспийское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6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35" t="1389" r="758" b="1389"/>
          <a:stretch/>
        </p:blipFill>
        <p:spPr>
          <a:xfrm>
            <a:off x="1528550" y="873457"/>
            <a:ext cx="8980227" cy="5732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251" y="204716"/>
            <a:ext cx="3098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 КАРСТОВОЕ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204</Words>
  <Application>Microsoft Office PowerPoint</Application>
  <PresentationFormat>Широкоэкранный</PresentationFormat>
  <Paragraphs>68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ОЗЕРА РОССИИ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ТИПЫ ОЗЕРНЫХ КОТЛОВИН</dc:title>
  <dc:creator>Татьяна Романова</dc:creator>
  <cp:lastModifiedBy>Татьяна Романова</cp:lastModifiedBy>
  <cp:revision>26</cp:revision>
  <dcterms:created xsi:type="dcterms:W3CDTF">2020-02-29T16:22:28Z</dcterms:created>
  <dcterms:modified xsi:type="dcterms:W3CDTF">2020-03-07T12:23:29Z</dcterms:modified>
</cp:coreProperties>
</file>