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60" r:id="rId4"/>
    <p:sldId id="262" r:id="rId5"/>
    <p:sldId id="263" r:id="rId6"/>
    <p:sldId id="264" r:id="rId7"/>
    <p:sldId id="267" r:id="rId8"/>
    <p:sldId id="268" r:id="rId9"/>
    <p:sldId id="270" r:id="rId10"/>
    <p:sldId id="266" r:id="rId11"/>
    <p:sldId id="271" r:id="rId12"/>
    <p:sldId id="272" r:id="rId13"/>
    <p:sldId id="273" r:id="rId14"/>
    <p:sldId id="274" r:id="rId15"/>
    <p:sldId id="275" r:id="rId16"/>
    <p:sldId id="276" r:id="rId17"/>
    <p:sldId id="269" r:id="rId18"/>
    <p:sldId id="265" r:id="rId19"/>
    <p:sldId id="284" r:id="rId20"/>
    <p:sldId id="277" r:id="rId21"/>
    <p:sldId id="278" r:id="rId22"/>
    <p:sldId id="279" r:id="rId23"/>
    <p:sldId id="280" r:id="rId24"/>
    <p:sldId id="281" r:id="rId25"/>
    <p:sldId id="282" r:id="rId26"/>
    <p:sldId id="283" r:id="rId27"/>
    <p:sldId id="286" r:id="rId28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4553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-7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A0988E9-4344-49C0-BB03-DE3C6AE909C0}" type="slidenum">
              <a:rPr lang="ru-RU" altLang="en-US"/>
              <a:pPr/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8146801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ED803B1-DA84-473F-9D32-0A00E7F24449}" type="slidenum">
              <a:rPr lang="ru-RU" altLang="en-US"/>
              <a:pPr/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9851309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CC86214-7283-44AC-AE8E-C8D2EF49DAF5}" type="slidenum">
              <a:rPr lang="ru-RU" altLang="en-US"/>
              <a:pPr/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31264438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3126CC5-E70E-40F6-9165-9D0A7995AEE2}" type="slidenum">
              <a:rPr lang="ru-RU" altLang="en-US"/>
              <a:pPr/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42156651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EBF4CD7-224D-417D-8AA0-D8CC9FE3D663}" type="slidenum">
              <a:rPr lang="ru-RU" altLang="en-US"/>
              <a:pPr/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27905743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67A1069-116A-4F5E-8316-C2CADA060787}" type="slidenum">
              <a:rPr lang="ru-RU" altLang="en-US"/>
              <a:pPr/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612812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13276B7-56AA-4BFB-A028-931DF4E0541C}" type="slidenum">
              <a:rPr lang="ru-RU" altLang="en-US"/>
              <a:pPr/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38254568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84FB5FB-F047-473A-AFF6-5C7651F8C5E5}" type="slidenum">
              <a:rPr lang="ru-RU" altLang="en-US"/>
              <a:pPr/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34275281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6A29190-38B9-496B-B9A9-16CD0ED8ED7C}" type="slidenum">
              <a:rPr lang="ru-RU" altLang="en-US"/>
              <a:pPr/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31955304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544BD1D-F019-4006-89C2-FA36833187BF}" type="slidenum">
              <a:rPr lang="ru-RU" altLang="en-US"/>
              <a:pPr/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22783584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B3CD77B-04CD-474E-AE0E-D4C847120018}" type="slidenum">
              <a:rPr lang="ru-RU" altLang="en-US"/>
              <a:pPr/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22887482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en-US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en-US" smtClean="0"/>
              <a:t>Образец текста</a:t>
            </a:r>
          </a:p>
          <a:p>
            <a:pPr lvl="1"/>
            <a:r>
              <a:rPr lang="ru-RU" altLang="en-US" smtClean="0"/>
              <a:t>Второй уровень</a:t>
            </a:r>
          </a:p>
          <a:p>
            <a:pPr lvl="2"/>
            <a:r>
              <a:rPr lang="ru-RU" altLang="en-US" smtClean="0"/>
              <a:t>Третий уровень</a:t>
            </a:r>
          </a:p>
          <a:p>
            <a:pPr lvl="3"/>
            <a:r>
              <a:rPr lang="ru-RU" altLang="en-US" smtClean="0"/>
              <a:t>Четвертый уровень</a:t>
            </a:r>
          </a:p>
          <a:p>
            <a:pPr lvl="4"/>
            <a:r>
              <a:rPr lang="ru-RU" altLang="en-US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ru-RU" alt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ru-RU" alt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C60CE742-2AAA-4889-BDA6-BE13C0171D8D}" type="slidenum">
              <a:rPr lang="ru-RU" altLang="en-US"/>
              <a:pPr/>
              <a:t>‹#›</a:t>
            </a:fld>
            <a:endParaRPr lang="ru-RU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827088" y="549275"/>
            <a:ext cx="7772400" cy="1470025"/>
          </a:xfrm>
          <a:solidFill>
            <a:schemeClr val="accent1"/>
          </a:solidFill>
        </p:spPr>
        <p:txBody>
          <a:bodyPr anchor="ctr"/>
          <a:lstStyle/>
          <a:p>
            <a:r>
              <a:rPr lang="ru-RU" altLang="en-US" sz="4800"/>
              <a:t>Покормите птиц зимой !</a:t>
            </a:r>
          </a:p>
        </p:txBody>
      </p:sp>
      <p:pic>
        <p:nvPicPr>
          <p:cNvPr id="2055" name="Picture 7" descr="Рябина под снегом &quot; - карточка пользователя Дмитрий К. в Янд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088" y="1989138"/>
            <a:ext cx="7777162" cy="4391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56" name="Text Box 8"/>
          <p:cNvSpPr txBox="1">
            <a:spLocks noChangeArrowheads="1"/>
          </p:cNvSpPr>
          <p:nvPr/>
        </p:nvSpPr>
        <p:spPr bwMode="auto">
          <a:xfrm>
            <a:off x="8101013" y="6021388"/>
            <a:ext cx="792162" cy="701675"/>
          </a:xfrm>
          <a:prstGeom prst="rect">
            <a:avLst/>
          </a:prstGeom>
          <a:solidFill>
            <a:srgbClr val="F4553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altLang="en-US" sz="4000"/>
              <a:t>1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1" name="Picture 5" descr="35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2988" y="115888"/>
            <a:ext cx="6186487" cy="6742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102" name="Rectangle 6"/>
          <p:cNvSpPr>
            <a:spLocks noChangeArrowheads="1"/>
          </p:cNvSpPr>
          <p:nvPr/>
        </p:nvSpPr>
        <p:spPr bwMode="auto">
          <a:xfrm>
            <a:off x="3419475" y="1268413"/>
            <a:ext cx="2881313" cy="532923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103" name="Text Box 7"/>
          <p:cNvSpPr txBox="1">
            <a:spLocks noChangeArrowheads="1"/>
          </p:cNvSpPr>
          <p:nvPr/>
        </p:nvSpPr>
        <p:spPr bwMode="auto">
          <a:xfrm>
            <a:off x="7272338" y="115888"/>
            <a:ext cx="1871662" cy="779462"/>
          </a:xfrm>
          <a:prstGeom prst="rect">
            <a:avLst/>
          </a:prstGeom>
          <a:solidFill>
            <a:schemeClr val="fol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altLang="en-US" i="1"/>
              <a:t>Загадки</a:t>
            </a:r>
          </a:p>
          <a:p>
            <a:pPr>
              <a:spcBef>
                <a:spcPct val="50000"/>
              </a:spcBef>
            </a:pPr>
            <a:r>
              <a:rPr lang="ru-RU" altLang="en-US"/>
              <a:t>Ученик 11</a:t>
            </a:r>
          </a:p>
        </p:txBody>
      </p:sp>
      <p:sp>
        <p:nvSpPr>
          <p:cNvPr id="4104" name="Text Box 8"/>
          <p:cNvSpPr txBox="1">
            <a:spLocks noChangeArrowheads="1"/>
          </p:cNvSpPr>
          <p:nvPr/>
        </p:nvSpPr>
        <p:spPr bwMode="auto">
          <a:xfrm>
            <a:off x="8101013" y="6021388"/>
            <a:ext cx="792162" cy="701675"/>
          </a:xfrm>
          <a:prstGeom prst="rect">
            <a:avLst/>
          </a:prstGeom>
          <a:solidFill>
            <a:srgbClr val="F4553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altLang="en-US" sz="4000"/>
              <a:t>10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61" name="Picture 5" descr="iz-chego-mozhno-sotvorit-kormushku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549275"/>
            <a:ext cx="8424863" cy="5616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462" name="AutoShape 6"/>
          <p:cNvSpPr>
            <a:spLocks noChangeArrowheads="1"/>
          </p:cNvSpPr>
          <p:nvPr/>
        </p:nvSpPr>
        <p:spPr bwMode="auto">
          <a:xfrm>
            <a:off x="3851275" y="2852738"/>
            <a:ext cx="3455988" cy="2663825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463" name="Text Box 7"/>
          <p:cNvSpPr txBox="1">
            <a:spLocks noChangeArrowheads="1"/>
          </p:cNvSpPr>
          <p:nvPr/>
        </p:nvSpPr>
        <p:spPr bwMode="auto">
          <a:xfrm>
            <a:off x="7272338" y="115888"/>
            <a:ext cx="1871662" cy="779462"/>
          </a:xfrm>
          <a:prstGeom prst="rect">
            <a:avLst/>
          </a:prstGeom>
          <a:solidFill>
            <a:schemeClr val="fol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altLang="en-US" i="1"/>
              <a:t>Загадки</a:t>
            </a:r>
          </a:p>
          <a:p>
            <a:pPr>
              <a:spcBef>
                <a:spcPct val="50000"/>
              </a:spcBef>
            </a:pPr>
            <a:r>
              <a:rPr lang="ru-RU" altLang="en-US"/>
              <a:t>Ученик 12</a:t>
            </a:r>
          </a:p>
        </p:txBody>
      </p:sp>
      <p:sp>
        <p:nvSpPr>
          <p:cNvPr id="19464" name="Text Box 8"/>
          <p:cNvSpPr txBox="1">
            <a:spLocks noChangeArrowheads="1"/>
          </p:cNvSpPr>
          <p:nvPr/>
        </p:nvSpPr>
        <p:spPr bwMode="auto">
          <a:xfrm>
            <a:off x="8101013" y="6021388"/>
            <a:ext cx="792162" cy="701675"/>
          </a:xfrm>
          <a:prstGeom prst="rect">
            <a:avLst/>
          </a:prstGeom>
          <a:solidFill>
            <a:srgbClr val="F4553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altLang="en-US" sz="4000"/>
              <a:t>11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194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94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5" name="Picture 3" descr="0_5e924_87758f6b_X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650" y="333375"/>
            <a:ext cx="7762875" cy="59769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436" name="Text Box 4"/>
          <p:cNvSpPr txBox="1">
            <a:spLocks noChangeArrowheads="1"/>
          </p:cNvSpPr>
          <p:nvPr/>
        </p:nvSpPr>
        <p:spPr bwMode="auto">
          <a:xfrm>
            <a:off x="7272338" y="0"/>
            <a:ext cx="1871662" cy="779463"/>
          </a:xfrm>
          <a:prstGeom prst="rect">
            <a:avLst/>
          </a:prstGeom>
          <a:solidFill>
            <a:schemeClr val="fol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altLang="en-US" i="1"/>
              <a:t>Загадки</a:t>
            </a:r>
          </a:p>
          <a:p>
            <a:pPr>
              <a:spcBef>
                <a:spcPct val="50000"/>
              </a:spcBef>
            </a:pPr>
            <a:r>
              <a:rPr lang="ru-RU" altLang="en-US"/>
              <a:t>Ученик 13</a:t>
            </a:r>
          </a:p>
        </p:txBody>
      </p:sp>
      <p:sp>
        <p:nvSpPr>
          <p:cNvPr id="18437" name="Oval 5"/>
          <p:cNvSpPr>
            <a:spLocks noChangeArrowheads="1"/>
          </p:cNvSpPr>
          <p:nvPr/>
        </p:nvSpPr>
        <p:spPr bwMode="auto">
          <a:xfrm>
            <a:off x="1979613" y="765175"/>
            <a:ext cx="6337300" cy="532765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438" name="Text Box 6"/>
          <p:cNvSpPr txBox="1">
            <a:spLocks noChangeArrowheads="1"/>
          </p:cNvSpPr>
          <p:nvPr/>
        </p:nvSpPr>
        <p:spPr bwMode="auto">
          <a:xfrm>
            <a:off x="8101013" y="6021388"/>
            <a:ext cx="792162" cy="701675"/>
          </a:xfrm>
          <a:prstGeom prst="rect">
            <a:avLst/>
          </a:prstGeom>
          <a:solidFill>
            <a:srgbClr val="F4553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altLang="en-US" sz="4000"/>
              <a:t>12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184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84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1" name="Picture 3" descr="325520_Zima_2012_2013_god_32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260350"/>
            <a:ext cx="8280400" cy="6210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412" name="AutoShape 4"/>
          <p:cNvSpPr>
            <a:spLocks noChangeArrowheads="1"/>
          </p:cNvSpPr>
          <p:nvPr/>
        </p:nvSpPr>
        <p:spPr bwMode="auto">
          <a:xfrm>
            <a:off x="2771775" y="1700213"/>
            <a:ext cx="4608513" cy="3384550"/>
          </a:xfrm>
          <a:prstGeom prst="rtTriangle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413" name="Text Box 5"/>
          <p:cNvSpPr txBox="1">
            <a:spLocks noChangeArrowheads="1"/>
          </p:cNvSpPr>
          <p:nvPr/>
        </p:nvSpPr>
        <p:spPr bwMode="auto">
          <a:xfrm>
            <a:off x="7019925" y="0"/>
            <a:ext cx="2124075" cy="779463"/>
          </a:xfrm>
          <a:prstGeom prst="rect">
            <a:avLst/>
          </a:prstGeom>
          <a:solidFill>
            <a:schemeClr val="fol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altLang="en-US" i="1"/>
              <a:t>Загадки</a:t>
            </a:r>
          </a:p>
          <a:p>
            <a:pPr>
              <a:spcBef>
                <a:spcPct val="50000"/>
              </a:spcBef>
            </a:pPr>
            <a:r>
              <a:rPr lang="ru-RU" altLang="en-US"/>
              <a:t>Ученик 14</a:t>
            </a:r>
          </a:p>
        </p:txBody>
      </p:sp>
      <p:sp>
        <p:nvSpPr>
          <p:cNvPr id="17414" name="Text Box 6"/>
          <p:cNvSpPr txBox="1">
            <a:spLocks noChangeArrowheads="1"/>
          </p:cNvSpPr>
          <p:nvPr/>
        </p:nvSpPr>
        <p:spPr bwMode="auto">
          <a:xfrm>
            <a:off x="8101013" y="6021388"/>
            <a:ext cx="792162" cy="701675"/>
          </a:xfrm>
          <a:prstGeom prst="rect">
            <a:avLst/>
          </a:prstGeom>
          <a:solidFill>
            <a:srgbClr val="F4553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altLang="en-US" sz="4000"/>
              <a:t>13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174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74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3" name="Picture 3" descr="58353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260350"/>
            <a:ext cx="7848600" cy="6278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604" name="Rectangle 4"/>
          <p:cNvSpPr>
            <a:spLocks noChangeArrowheads="1"/>
          </p:cNvSpPr>
          <p:nvPr/>
        </p:nvSpPr>
        <p:spPr bwMode="auto">
          <a:xfrm>
            <a:off x="900113" y="260350"/>
            <a:ext cx="3024187" cy="6121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605" name="Rectangle 5"/>
          <p:cNvSpPr>
            <a:spLocks noChangeArrowheads="1"/>
          </p:cNvSpPr>
          <p:nvPr/>
        </p:nvSpPr>
        <p:spPr bwMode="auto">
          <a:xfrm>
            <a:off x="4716463" y="260350"/>
            <a:ext cx="3527425" cy="616585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606" name="Text Box 6"/>
          <p:cNvSpPr txBox="1">
            <a:spLocks noChangeArrowheads="1"/>
          </p:cNvSpPr>
          <p:nvPr/>
        </p:nvSpPr>
        <p:spPr bwMode="auto">
          <a:xfrm>
            <a:off x="7596188" y="0"/>
            <a:ext cx="1547812" cy="779463"/>
          </a:xfrm>
          <a:prstGeom prst="rect">
            <a:avLst/>
          </a:prstGeom>
          <a:solidFill>
            <a:schemeClr val="fol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altLang="en-US" i="1"/>
              <a:t>Загадки</a:t>
            </a:r>
          </a:p>
          <a:p>
            <a:pPr>
              <a:spcBef>
                <a:spcPct val="50000"/>
              </a:spcBef>
            </a:pPr>
            <a:r>
              <a:rPr lang="ru-RU" altLang="en-US"/>
              <a:t>Ученик 15</a:t>
            </a:r>
          </a:p>
        </p:txBody>
      </p:sp>
      <p:sp>
        <p:nvSpPr>
          <p:cNvPr id="25607" name="Text Box 7"/>
          <p:cNvSpPr txBox="1">
            <a:spLocks noChangeArrowheads="1"/>
          </p:cNvSpPr>
          <p:nvPr/>
        </p:nvSpPr>
        <p:spPr bwMode="auto">
          <a:xfrm>
            <a:off x="8101013" y="6021388"/>
            <a:ext cx="792162" cy="701675"/>
          </a:xfrm>
          <a:prstGeom prst="rect">
            <a:avLst/>
          </a:prstGeom>
          <a:solidFill>
            <a:srgbClr val="F4553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altLang="en-US" sz="4000"/>
              <a:t>14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256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56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" dur="500"/>
                                        <p:tgtEl>
                                          <p:spTgt spid="256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256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6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9" name="Picture 3" descr="0_65550_247ab080_X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13" y="692150"/>
            <a:ext cx="7620000" cy="58689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580" name="Text Box 4"/>
          <p:cNvSpPr txBox="1">
            <a:spLocks noChangeArrowheads="1"/>
          </p:cNvSpPr>
          <p:nvPr/>
        </p:nvSpPr>
        <p:spPr bwMode="auto">
          <a:xfrm>
            <a:off x="323850" y="188913"/>
            <a:ext cx="2376488" cy="4572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altLang="en-US" sz="2400" b="1"/>
              <a:t>Свиристели</a:t>
            </a:r>
          </a:p>
        </p:txBody>
      </p:sp>
      <p:sp>
        <p:nvSpPr>
          <p:cNvPr id="24581" name="Text Box 5"/>
          <p:cNvSpPr txBox="1">
            <a:spLocks noChangeArrowheads="1"/>
          </p:cNvSpPr>
          <p:nvPr/>
        </p:nvSpPr>
        <p:spPr bwMode="auto">
          <a:xfrm>
            <a:off x="7378700" y="260350"/>
            <a:ext cx="1765300" cy="366713"/>
          </a:xfrm>
          <a:prstGeom prst="rect">
            <a:avLst/>
          </a:prstGeom>
          <a:solidFill>
            <a:schemeClr val="fol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altLang="en-US"/>
              <a:t>Ученик 16, 17</a:t>
            </a:r>
          </a:p>
        </p:txBody>
      </p:sp>
      <p:sp>
        <p:nvSpPr>
          <p:cNvPr id="24582" name="Text Box 6"/>
          <p:cNvSpPr txBox="1">
            <a:spLocks noChangeArrowheads="1"/>
          </p:cNvSpPr>
          <p:nvPr/>
        </p:nvSpPr>
        <p:spPr bwMode="auto">
          <a:xfrm>
            <a:off x="8101013" y="6021388"/>
            <a:ext cx="792162" cy="701675"/>
          </a:xfrm>
          <a:prstGeom prst="rect">
            <a:avLst/>
          </a:prstGeom>
          <a:solidFill>
            <a:srgbClr val="F4553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altLang="en-US" sz="4000"/>
              <a:t>15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5" name="Picture 3" descr="24007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112713"/>
            <a:ext cx="8624888" cy="6626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556" name="Text Box 4"/>
          <p:cNvSpPr txBox="1">
            <a:spLocks noChangeArrowheads="1"/>
          </p:cNvSpPr>
          <p:nvPr/>
        </p:nvSpPr>
        <p:spPr bwMode="auto">
          <a:xfrm>
            <a:off x="323850" y="333375"/>
            <a:ext cx="2303463" cy="4572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altLang="en-US" sz="2400" b="1"/>
              <a:t>Поползень</a:t>
            </a:r>
          </a:p>
        </p:txBody>
      </p:sp>
      <p:sp>
        <p:nvSpPr>
          <p:cNvPr id="23557" name="Text Box 5"/>
          <p:cNvSpPr txBox="1">
            <a:spLocks noChangeArrowheads="1"/>
          </p:cNvSpPr>
          <p:nvPr/>
        </p:nvSpPr>
        <p:spPr bwMode="auto">
          <a:xfrm>
            <a:off x="6443663" y="0"/>
            <a:ext cx="2700337" cy="366713"/>
          </a:xfrm>
          <a:prstGeom prst="rect">
            <a:avLst/>
          </a:prstGeom>
          <a:solidFill>
            <a:schemeClr val="fol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001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573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7145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717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ru-RU" altLang="en-US"/>
              <a:t> ученик 18, 19</a:t>
            </a:r>
          </a:p>
        </p:txBody>
      </p:sp>
      <p:sp>
        <p:nvSpPr>
          <p:cNvPr id="23558" name="Text Box 6"/>
          <p:cNvSpPr txBox="1">
            <a:spLocks noChangeArrowheads="1"/>
          </p:cNvSpPr>
          <p:nvPr/>
        </p:nvSpPr>
        <p:spPr bwMode="auto">
          <a:xfrm>
            <a:off x="8101013" y="6021388"/>
            <a:ext cx="792162" cy="701675"/>
          </a:xfrm>
          <a:prstGeom prst="rect">
            <a:avLst/>
          </a:prstGeom>
          <a:solidFill>
            <a:srgbClr val="F4553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altLang="en-US" sz="4000"/>
              <a:t>16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9" name="Picture 3" descr="prostye-kormushki-dlja-ptic-foto-00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8175" y="836613"/>
            <a:ext cx="5543550" cy="5686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340" name="Text Box 4"/>
          <p:cNvSpPr txBox="1">
            <a:spLocks noChangeArrowheads="1"/>
          </p:cNvSpPr>
          <p:nvPr/>
        </p:nvSpPr>
        <p:spPr bwMode="auto">
          <a:xfrm>
            <a:off x="323850" y="260350"/>
            <a:ext cx="8351838" cy="4572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altLang="en-US" sz="2400" b="1"/>
              <a:t>СДЕЛАЙ КОРМУШКУ ИЗ ПОДРУЧНЫХ СРЕДСТВ</a:t>
            </a:r>
          </a:p>
        </p:txBody>
      </p:sp>
      <p:sp>
        <p:nvSpPr>
          <p:cNvPr id="14341" name="Text Box 5"/>
          <p:cNvSpPr txBox="1">
            <a:spLocks noChangeArrowheads="1"/>
          </p:cNvSpPr>
          <p:nvPr/>
        </p:nvSpPr>
        <p:spPr bwMode="auto">
          <a:xfrm>
            <a:off x="8101013" y="6021388"/>
            <a:ext cx="792162" cy="701675"/>
          </a:xfrm>
          <a:prstGeom prst="rect">
            <a:avLst/>
          </a:prstGeom>
          <a:solidFill>
            <a:srgbClr val="F4553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altLang="en-US" sz="4000"/>
              <a:t>17</a:t>
            </a:r>
          </a:p>
        </p:txBody>
      </p:sp>
      <p:sp>
        <p:nvSpPr>
          <p:cNvPr id="14342" name="Rectangle 6"/>
          <p:cNvSpPr>
            <a:spLocks noChangeArrowheads="1"/>
          </p:cNvSpPr>
          <p:nvPr/>
        </p:nvSpPr>
        <p:spPr bwMode="auto">
          <a:xfrm>
            <a:off x="1908175" y="6308725"/>
            <a:ext cx="5543550" cy="2159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 descr="img1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124" name="Text Box 4"/>
          <p:cNvSpPr txBox="1">
            <a:spLocks noChangeArrowheads="1"/>
          </p:cNvSpPr>
          <p:nvPr/>
        </p:nvSpPr>
        <p:spPr bwMode="auto">
          <a:xfrm>
            <a:off x="3779838" y="1196975"/>
            <a:ext cx="1081087" cy="366713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altLang="en-US"/>
              <a:t>Игра</a:t>
            </a:r>
          </a:p>
        </p:txBody>
      </p:sp>
      <p:sp>
        <p:nvSpPr>
          <p:cNvPr id="5125" name="Rectangle 5"/>
          <p:cNvSpPr>
            <a:spLocks noChangeArrowheads="1"/>
          </p:cNvSpPr>
          <p:nvPr/>
        </p:nvSpPr>
        <p:spPr bwMode="auto">
          <a:xfrm>
            <a:off x="900113" y="2276475"/>
            <a:ext cx="1655762" cy="172878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126" name="Oval 6"/>
          <p:cNvSpPr>
            <a:spLocks noChangeArrowheads="1"/>
          </p:cNvSpPr>
          <p:nvPr/>
        </p:nvSpPr>
        <p:spPr bwMode="auto">
          <a:xfrm>
            <a:off x="2843213" y="2205038"/>
            <a:ext cx="1873250" cy="208756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127" name="Rectangle 7"/>
          <p:cNvSpPr>
            <a:spLocks noChangeArrowheads="1"/>
          </p:cNvSpPr>
          <p:nvPr/>
        </p:nvSpPr>
        <p:spPr bwMode="auto">
          <a:xfrm>
            <a:off x="5148263" y="2276475"/>
            <a:ext cx="1655762" cy="18002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128" name="AutoShape 8"/>
          <p:cNvSpPr>
            <a:spLocks noChangeArrowheads="1"/>
          </p:cNvSpPr>
          <p:nvPr/>
        </p:nvSpPr>
        <p:spPr bwMode="auto">
          <a:xfrm>
            <a:off x="6588125" y="1989138"/>
            <a:ext cx="1944688" cy="1871662"/>
          </a:xfrm>
          <a:prstGeom prst="plus">
            <a:avLst>
              <a:gd name="adj" fmla="val 25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129" name="AutoShape 9"/>
          <p:cNvSpPr>
            <a:spLocks noChangeArrowheads="1"/>
          </p:cNvSpPr>
          <p:nvPr/>
        </p:nvSpPr>
        <p:spPr bwMode="auto">
          <a:xfrm>
            <a:off x="684213" y="4365625"/>
            <a:ext cx="1511300" cy="2016125"/>
          </a:xfrm>
          <a:prstGeom prst="pentagon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131" name="AutoShape 11"/>
          <p:cNvSpPr>
            <a:spLocks noChangeArrowheads="1"/>
          </p:cNvSpPr>
          <p:nvPr/>
        </p:nvSpPr>
        <p:spPr bwMode="auto">
          <a:xfrm>
            <a:off x="2484438" y="4581525"/>
            <a:ext cx="2016125" cy="1511300"/>
          </a:xfrm>
          <a:prstGeom prst="flowChartOnlineStorage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132" name="AutoShape 12"/>
          <p:cNvSpPr>
            <a:spLocks noChangeArrowheads="1"/>
          </p:cNvSpPr>
          <p:nvPr/>
        </p:nvSpPr>
        <p:spPr bwMode="auto">
          <a:xfrm>
            <a:off x="4500563" y="4437063"/>
            <a:ext cx="2087562" cy="1944687"/>
          </a:xfrm>
          <a:prstGeom prst="moon">
            <a:avLst>
              <a:gd name="adj" fmla="val 875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133" name="AutoShape 13"/>
          <p:cNvSpPr>
            <a:spLocks noChangeArrowheads="1"/>
          </p:cNvSpPr>
          <p:nvPr/>
        </p:nvSpPr>
        <p:spPr bwMode="auto">
          <a:xfrm>
            <a:off x="7019925" y="4437063"/>
            <a:ext cx="1296988" cy="1800225"/>
          </a:xfrm>
          <a:prstGeom prst="plaque">
            <a:avLst>
              <a:gd name="adj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134" name="Text Box 14"/>
          <p:cNvSpPr txBox="1">
            <a:spLocks noChangeArrowheads="1"/>
          </p:cNvSpPr>
          <p:nvPr/>
        </p:nvSpPr>
        <p:spPr bwMode="auto">
          <a:xfrm>
            <a:off x="8101013" y="6021388"/>
            <a:ext cx="792162" cy="701675"/>
          </a:xfrm>
          <a:prstGeom prst="rect">
            <a:avLst/>
          </a:prstGeom>
          <a:solidFill>
            <a:srgbClr val="F4553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altLang="en-US" sz="4000"/>
              <a:t>18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51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51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51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51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0" dur="500"/>
                                        <p:tgtEl>
                                          <p:spTgt spid="51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51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6" dur="500"/>
                                        <p:tgtEl>
                                          <p:spTgt spid="51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51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2" dur="500"/>
                                        <p:tgtEl>
                                          <p:spTgt spid="51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/>
                                        <p:tgtEl>
                                          <p:spTgt spid="51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8" dur="500"/>
                                        <p:tgtEl>
                                          <p:spTgt spid="51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/>
                                        <p:tgtEl>
                                          <p:spTgt spid="51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  <p:pic>
        <p:nvPicPr>
          <p:cNvPr id="31749" name="Picture 5" descr="kormushk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260350"/>
            <a:ext cx="8208962" cy="6156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1750" name="Text Box 6"/>
          <p:cNvSpPr txBox="1">
            <a:spLocks noChangeArrowheads="1"/>
          </p:cNvSpPr>
          <p:nvPr/>
        </p:nvSpPr>
        <p:spPr bwMode="auto">
          <a:xfrm>
            <a:off x="2124075" y="6381750"/>
            <a:ext cx="6264275" cy="366713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altLang="en-US" b="1"/>
              <a:t>Мы кормушку смастерили</a:t>
            </a:r>
          </a:p>
        </p:txBody>
      </p:sp>
      <p:sp>
        <p:nvSpPr>
          <p:cNvPr id="31751" name="Text Box 7"/>
          <p:cNvSpPr txBox="1">
            <a:spLocks noChangeArrowheads="1"/>
          </p:cNvSpPr>
          <p:nvPr/>
        </p:nvSpPr>
        <p:spPr bwMode="auto">
          <a:xfrm>
            <a:off x="7164388" y="0"/>
            <a:ext cx="1800225" cy="366713"/>
          </a:xfrm>
          <a:prstGeom prst="rect">
            <a:avLst/>
          </a:prstGeom>
          <a:solidFill>
            <a:schemeClr val="fol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altLang="en-US"/>
              <a:t>Ученик 19,20</a:t>
            </a:r>
          </a:p>
        </p:txBody>
      </p:sp>
      <p:sp>
        <p:nvSpPr>
          <p:cNvPr id="31752" name="Text Box 8"/>
          <p:cNvSpPr txBox="1">
            <a:spLocks noChangeArrowheads="1"/>
          </p:cNvSpPr>
          <p:nvPr/>
        </p:nvSpPr>
        <p:spPr bwMode="auto">
          <a:xfrm>
            <a:off x="8101013" y="6021388"/>
            <a:ext cx="792162" cy="701675"/>
          </a:xfrm>
          <a:prstGeom prst="rect">
            <a:avLst/>
          </a:prstGeom>
          <a:solidFill>
            <a:srgbClr val="F4553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altLang="en-US" sz="4000"/>
              <a:t>19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7" name="Picture 3" descr="3249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765175"/>
            <a:ext cx="7740650" cy="5805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268" name="Text Box 4"/>
          <p:cNvSpPr txBox="1">
            <a:spLocks noChangeArrowheads="1"/>
          </p:cNvSpPr>
          <p:nvPr/>
        </p:nvSpPr>
        <p:spPr bwMode="auto">
          <a:xfrm>
            <a:off x="827088" y="5876925"/>
            <a:ext cx="3313112" cy="366713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altLang="en-US"/>
              <a:t>Как птицам перезимовать?</a:t>
            </a:r>
          </a:p>
        </p:txBody>
      </p:sp>
      <p:sp>
        <p:nvSpPr>
          <p:cNvPr id="11269" name="Text Box 5"/>
          <p:cNvSpPr txBox="1">
            <a:spLocks noChangeArrowheads="1"/>
          </p:cNvSpPr>
          <p:nvPr/>
        </p:nvSpPr>
        <p:spPr bwMode="auto">
          <a:xfrm>
            <a:off x="7092950" y="260350"/>
            <a:ext cx="1944688" cy="366713"/>
          </a:xfrm>
          <a:prstGeom prst="rect">
            <a:avLst/>
          </a:prstGeom>
          <a:solidFill>
            <a:schemeClr val="fol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altLang="en-US"/>
              <a:t>ученик 1, 2, 3</a:t>
            </a:r>
          </a:p>
        </p:txBody>
      </p:sp>
      <p:sp>
        <p:nvSpPr>
          <p:cNvPr id="11270" name="Text Box 6"/>
          <p:cNvSpPr txBox="1">
            <a:spLocks noChangeArrowheads="1"/>
          </p:cNvSpPr>
          <p:nvPr/>
        </p:nvSpPr>
        <p:spPr bwMode="auto">
          <a:xfrm>
            <a:off x="8101013" y="6021388"/>
            <a:ext cx="792162" cy="701675"/>
          </a:xfrm>
          <a:prstGeom prst="rect">
            <a:avLst/>
          </a:prstGeom>
          <a:solidFill>
            <a:srgbClr val="F4553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altLang="en-US" sz="4000"/>
              <a:t>2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1" name="Picture 3" descr="DSC0378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913" y="620713"/>
            <a:ext cx="6194425" cy="56562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533" name="Text Box 5"/>
          <p:cNvSpPr txBox="1">
            <a:spLocks noChangeArrowheads="1"/>
          </p:cNvSpPr>
          <p:nvPr/>
        </p:nvSpPr>
        <p:spPr bwMode="auto">
          <a:xfrm>
            <a:off x="250825" y="188913"/>
            <a:ext cx="2305050" cy="366712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altLang="en-US"/>
              <a:t>Северные друзья</a:t>
            </a:r>
          </a:p>
        </p:txBody>
      </p:sp>
      <p:sp>
        <p:nvSpPr>
          <p:cNvPr id="22534" name="Text Box 6"/>
          <p:cNvSpPr txBox="1">
            <a:spLocks noChangeArrowheads="1"/>
          </p:cNvSpPr>
          <p:nvPr/>
        </p:nvSpPr>
        <p:spPr bwMode="auto">
          <a:xfrm>
            <a:off x="7235825" y="188913"/>
            <a:ext cx="1692275" cy="366712"/>
          </a:xfrm>
          <a:prstGeom prst="rect">
            <a:avLst/>
          </a:prstGeom>
          <a:solidFill>
            <a:schemeClr val="fol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altLang="en-US"/>
              <a:t>Ученик 21</a:t>
            </a:r>
          </a:p>
        </p:txBody>
      </p:sp>
      <p:sp>
        <p:nvSpPr>
          <p:cNvPr id="22535" name="Text Box 7"/>
          <p:cNvSpPr txBox="1">
            <a:spLocks noChangeArrowheads="1"/>
          </p:cNvSpPr>
          <p:nvPr/>
        </p:nvSpPr>
        <p:spPr bwMode="auto">
          <a:xfrm>
            <a:off x="8101013" y="6021388"/>
            <a:ext cx="792162" cy="701675"/>
          </a:xfrm>
          <a:prstGeom prst="rect">
            <a:avLst/>
          </a:prstGeom>
          <a:solidFill>
            <a:srgbClr val="F4553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altLang="en-US" sz="4000"/>
              <a:t>20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7" name="Picture 3" descr="37cabd04bddc921289feb8b24bfd5f5a54e5b413846422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113" y="692150"/>
            <a:ext cx="7596187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508" name="Text Box 4"/>
          <p:cNvSpPr txBox="1">
            <a:spLocks noChangeArrowheads="1"/>
          </p:cNvSpPr>
          <p:nvPr/>
        </p:nvSpPr>
        <p:spPr bwMode="auto">
          <a:xfrm>
            <a:off x="539750" y="260350"/>
            <a:ext cx="3384550" cy="366713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altLang="en-US"/>
              <a:t>Сообщение о снегирях</a:t>
            </a:r>
          </a:p>
        </p:txBody>
      </p:sp>
      <p:sp>
        <p:nvSpPr>
          <p:cNvPr id="21509" name="Text Box 5"/>
          <p:cNvSpPr txBox="1">
            <a:spLocks noChangeArrowheads="1"/>
          </p:cNvSpPr>
          <p:nvPr/>
        </p:nvSpPr>
        <p:spPr bwMode="auto">
          <a:xfrm>
            <a:off x="7488238" y="333375"/>
            <a:ext cx="1655762" cy="366713"/>
          </a:xfrm>
          <a:prstGeom prst="rect">
            <a:avLst/>
          </a:prstGeom>
          <a:solidFill>
            <a:schemeClr val="fol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altLang="en-US"/>
              <a:t>Ученик 22</a:t>
            </a:r>
          </a:p>
        </p:txBody>
      </p:sp>
      <p:sp>
        <p:nvSpPr>
          <p:cNvPr id="21510" name="Text Box 6"/>
          <p:cNvSpPr txBox="1">
            <a:spLocks noChangeArrowheads="1"/>
          </p:cNvSpPr>
          <p:nvPr/>
        </p:nvSpPr>
        <p:spPr bwMode="auto">
          <a:xfrm>
            <a:off x="8101013" y="6021388"/>
            <a:ext cx="792162" cy="701675"/>
          </a:xfrm>
          <a:prstGeom prst="rect">
            <a:avLst/>
          </a:prstGeom>
          <a:solidFill>
            <a:srgbClr val="F4553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altLang="en-US" sz="4000"/>
              <a:t>21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5" name="Picture 5" descr="0_ba31b_16f0b0b1_XX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549275"/>
            <a:ext cx="7667625" cy="5753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486" name="Text Box 6"/>
          <p:cNvSpPr txBox="1">
            <a:spLocks noChangeArrowheads="1"/>
          </p:cNvSpPr>
          <p:nvPr/>
        </p:nvSpPr>
        <p:spPr bwMode="auto">
          <a:xfrm>
            <a:off x="250825" y="0"/>
            <a:ext cx="3025775" cy="366713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altLang="en-US"/>
              <a:t>Сообщение о синицах</a:t>
            </a:r>
          </a:p>
        </p:txBody>
      </p:sp>
      <p:sp>
        <p:nvSpPr>
          <p:cNvPr id="20487" name="Text Box 7"/>
          <p:cNvSpPr txBox="1">
            <a:spLocks noChangeArrowheads="1"/>
          </p:cNvSpPr>
          <p:nvPr/>
        </p:nvSpPr>
        <p:spPr bwMode="auto">
          <a:xfrm>
            <a:off x="7632700" y="188913"/>
            <a:ext cx="1511300" cy="366712"/>
          </a:xfrm>
          <a:prstGeom prst="rect">
            <a:avLst/>
          </a:prstGeom>
          <a:solidFill>
            <a:schemeClr val="fol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altLang="en-US"/>
              <a:t>Ученик 22</a:t>
            </a:r>
          </a:p>
        </p:txBody>
      </p:sp>
      <p:sp>
        <p:nvSpPr>
          <p:cNvPr id="20488" name="Text Box 8"/>
          <p:cNvSpPr txBox="1">
            <a:spLocks noChangeArrowheads="1"/>
          </p:cNvSpPr>
          <p:nvPr/>
        </p:nvSpPr>
        <p:spPr bwMode="auto">
          <a:xfrm>
            <a:off x="8172450" y="5949950"/>
            <a:ext cx="792163" cy="701675"/>
          </a:xfrm>
          <a:prstGeom prst="rect">
            <a:avLst/>
          </a:prstGeom>
          <a:solidFill>
            <a:srgbClr val="F4553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altLang="en-US" sz="4000"/>
              <a:t>22</a:t>
            </a:r>
          </a:p>
        </p:txBody>
      </p:sp>
      <p:sp>
        <p:nvSpPr>
          <p:cNvPr id="20489" name="Rectangle 9"/>
          <p:cNvSpPr>
            <a:spLocks noChangeArrowheads="1"/>
          </p:cNvSpPr>
          <p:nvPr/>
        </p:nvSpPr>
        <p:spPr bwMode="auto">
          <a:xfrm>
            <a:off x="5940425" y="6021388"/>
            <a:ext cx="2195513" cy="288925"/>
          </a:xfrm>
          <a:prstGeom prst="rect">
            <a:avLst/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9" name="Picture 3" descr="47a9b3529cf29233e53bf128fc35b72c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333375"/>
            <a:ext cx="8483600" cy="6362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700" name="Text Box 4"/>
          <p:cNvSpPr txBox="1">
            <a:spLocks noChangeArrowheads="1"/>
          </p:cNvSpPr>
          <p:nvPr/>
        </p:nvSpPr>
        <p:spPr bwMode="auto">
          <a:xfrm>
            <a:off x="250825" y="0"/>
            <a:ext cx="3025775" cy="366713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altLang="en-US"/>
              <a:t>Сообщение о воробьях</a:t>
            </a:r>
          </a:p>
        </p:txBody>
      </p:sp>
      <p:sp>
        <p:nvSpPr>
          <p:cNvPr id="29701" name="Text Box 5"/>
          <p:cNvSpPr txBox="1">
            <a:spLocks noChangeArrowheads="1"/>
          </p:cNvSpPr>
          <p:nvPr/>
        </p:nvSpPr>
        <p:spPr bwMode="auto">
          <a:xfrm>
            <a:off x="6840538" y="0"/>
            <a:ext cx="2303462" cy="366713"/>
          </a:xfrm>
          <a:prstGeom prst="rect">
            <a:avLst/>
          </a:prstGeom>
          <a:solidFill>
            <a:schemeClr val="fol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altLang="en-US"/>
              <a:t>Ученик 23</a:t>
            </a:r>
          </a:p>
        </p:txBody>
      </p:sp>
      <p:sp>
        <p:nvSpPr>
          <p:cNvPr id="29702" name="Text Box 6"/>
          <p:cNvSpPr txBox="1">
            <a:spLocks noChangeArrowheads="1"/>
          </p:cNvSpPr>
          <p:nvPr/>
        </p:nvSpPr>
        <p:spPr bwMode="auto">
          <a:xfrm>
            <a:off x="8101013" y="6021388"/>
            <a:ext cx="792162" cy="701675"/>
          </a:xfrm>
          <a:prstGeom prst="rect">
            <a:avLst/>
          </a:prstGeom>
          <a:solidFill>
            <a:srgbClr val="F4553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altLang="en-US" sz="4000"/>
              <a:t>23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5" name="Picture 3" descr="img1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134938"/>
            <a:ext cx="8964612" cy="67230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676" name="Text Box 4"/>
          <p:cNvSpPr txBox="1">
            <a:spLocks noChangeArrowheads="1"/>
          </p:cNvSpPr>
          <p:nvPr/>
        </p:nvSpPr>
        <p:spPr bwMode="auto">
          <a:xfrm>
            <a:off x="7019925" y="188913"/>
            <a:ext cx="2016125" cy="366712"/>
          </a:xfrm>
          <a:prstGeom prst="rect">
            <a:avLst/>
          </a:prstGeom>
          <a:solidFill>
            <a:schemeClr val="fol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001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573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7145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717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ru-RU" altLang="en-US"/>
              <a:t>Ученик 24, 25</a:t>
            </a:r>
          </a:p>
        </p:txBody>
      </p:sp>
      <p:sp>
        <p:nvSpPr>
          <p:cNvPr id="28677" name="Text Box 5"/>
          <p:cNvSpPr txBox="1">
            <a:spLocks noChangeArrowheads="1"/>
          </p:cNvSpPr>
          <p:nvPr/>
        </p:nvSpPr>
        <p:spPr bwMode="auto">
          <a:xfrm>
            <a:off x="8101013" y="6021388"/>
            <a:ext cx="792162" cy="701675"/>
          </a:xfrm>
          <a:prstGeom prst="rect">
            <a:avLst/>
          </a:prstGeom>
          <a:solidFill>
            <a:srgbClr val="F4553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altLang="en-US" sz="4000"/>
              <a:t>24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1" name="Picture 3" descr="silhouette-tre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260350"/>
            <a:ext cx="8497888" cy="63738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653" name="Text Box 5"/>
          <p:cNvSpPr txBox="1">
            <a:spLocks noChangeArrowheads="1"/>
          </p:cNvSpPr>
          <p:nvPr/>
        </p:nvSpPr>
        <p:spPr bwMode="auto">
          <a:xfrm>
            <a:off x="8101013" y="6021388"/>
            <a:ext cx="792162" cy="701675"/>
          </a:xfrm>
          <a:prstGeom prst="rect">
            <a:avLst/>
          </a:prstGeom>
          <a:solidFill>
            <a:srgbClr val="F4553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altLang="en-US" sz="4000"/>
              <a:t>25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32" name="Picture 8" descr="0df779cbc444cdbd60e90c19f087047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476250"/>
            <a:ext cx="8351837" cy="5511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633" name="Text Box 9"/>
          <p:cNvSpPr txBox="1">
            <a:spLocks noChangeArrowheads="1"/>
          </p:cNvSpPr>
          <p:nvPr/>
        </p:nvSpPr>
        <p:spPr bwMode="auto">
          <a:xfrm>
            <a:off x="8027988" y="5805488"/>
            <a:ext cx="792162" cy="701675"/>
          </a:xfrm>
          <a:prstGeom prst="rect">
            <a:avLst/>
          </a:prstGeom>
          <a:solidFill>
            <a:srgbClr val="F4553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altLang="en-US" sz="4000"/>
              <a:t>26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 descr="img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0"/>
            <a:ext cx="8424863" cy="6318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3" name="Picture 3" descr="192256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188913"/>
            <a:ext cx="7848600" cy="5778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244" name="Text Box 4"/>
          <p:cNvSpPr txBox="1">
            <a:spLocks noChangeArrowheads="1"/>
          </p:cNvSpPr>
          <p:nvPr/>
        </p:nvSpPr>
        <p:spPr bwMode="auto">
          <a:xfrm>
            <a:off x="1258888" y="6165850"/>
            <a:ext cx="6769100" cy="366713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altLang="en-US"/>
              <a:t>Во время метелей и сильных морозов много птиц погибает</a:t>
            </a:r>
          </a:p>
        </p:txBody>
      </p:sp>
      <p:sp>
        <p:nvSpPr>
          <p:cNvPr id="10245" name="Text Box 5"/>
          <p:cNvSpPr txBox="1">
            <a:spLocks noChangeArrowheads="1"/>
          </p:cNvSpPr>
          <p:nvPr/>
        </p:nvSpPr>
        <p:spPr bwMode="auto">
          <a:xfrm>
            <a:off x="8101013" y="6021388"/>
            <a:ext cx="792162" cy="701675"/>
          </a:xfrm>
          <a:prstGeom prst="rect">
            <a:avLst/>
          </a:prstGeom>
          <a:solidFill>
            <a:srgbClr val="F4553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altLang="en-US" sz="4000"/>
              <a:t>3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ext Box 2"/>
          <p:cNvSpPr txBox="1">
            <a:spLocks noChangeArrowheads="1"/>
          </p:cNvSpPr>
          <p:nvPr/>
        </p:nvSpPr>
        <p:spPr bwMode="auto">
          <a:xfrm>
            <a:off x="1116013" y="333375"/>
            <a:ext cx="6551612" cy="3776663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altLang="en-US" sz="4400"/>
              <a:t>Игра </a:t>
            </a:r>
          </a:p>
          <a:p>
            <a:pPr algn="ctr">
              <a:spcBef>
                <a:spcPct val="50000"/>
              </a:spcBef>
            </a:pPr>
            <a:r>
              <a:rPr lang="ru-RU" altLang="en-US" sz="4400"/>
              <a:t>«Перелетные</a:t>
            </a:r>
          </a:p>
          <a:p>
            <a:pPr algn="ctr">
              <a:spcBef>
                <a:spcPct val="50000"/>
              </a:spcBef>
            </a:pPr>
            <a:r>
              <a:rPr lang="ru-RU" altLang="en-US" sz="4400"/>
              <a:t> и зимующие </a:t>
            </a:r>
          </a:p>
          <a:p>
            <a:pPr algn="ctr">
              <a:spcBef>
                <a:spcPct val="50000"/>
              </a:spcBef>
            </a:pPr>
            <a:r>
              <a:rPr lang="ru-RU" altLang="en-US" sz="4400"/>
              <a:t>птицы»</a:t>
            </a:r>
          </a:p>
        </p:txBody>
      </p:sp>
      <p:sp>
        <p:nvSpPr>
          <p:cNvPr id="8195" name="Text Box 3"/>
          <p:cNvSpPr txBox="1">
            <a:spLocks noChangeArrowheads="1"/>
          </p:cNvSpPr>
          <p:nvPr/>
        </p:nvSpPr>
        <p:spPr bwMode="auto">
          <a:xfrm>
            <a:off x="8101013" y="6021388"/>
            <a:ext cx="792162" cy="701675"/>
          </a:xfrm>
          <a:prstGeom prst="rect">
            <a:avLst/>
          </a:prstGeom>
          <a:solidFill>
            <a:srgbClr val="F4553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altLang="en-US" sz="4000"/>
              <a:t>4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1" name="Picture 3" descr="post145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188913"/>
            <a:ext cx="8569325" cy="59261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172" name="Rectangle 4"/>
          <p:cNvSpPr>
            <a:spLocks noChangeArrowheads="1"/>
          </p:cNvSpPr>
          <p:nvPr/>
        </p:nvSpPr>
        <p:spPr bwMode="auto">
          <a:xfrm>
            <a:off x="684213" y="765175"/>
            <a:ext cx="3598862" cy="561657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173" name="Rectangle 5"/>
          <p:cNvSpPr>
            <a:spLocks noChangeArrowheads="1"/>
          </p:cNvSpPr>
          <p:nvPr/>
        </p:nvSpPr>
        <p:spPr bwMode="auto">
          <a:xfrm>
            <a:off x="5003800" y="692150"/>
            <a:ext cx="3386138" cy="561657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174" name="Text Box 6"/>
          <p:cNvSpPr txBox="1">
            <a:spLocks noChangeArrowheads="1"/>
          </p:cNvSpPr>
          <p:nvPr/>
        </p:nvSpPr>
        <p:spPr bwMode="auto">
          <a:xfrm>
            <a:off x="8101013" y="6021388"/>
            <a:ext cx="792162" cy="701675"/>
          </a:xfrm>
          <a:prstGeom prst="rect">
            <a:avLst/>
          </a:prstGeom>
          <a:solidFill>
            <a:srgbClr val="F4553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altLang="en-US" sz="4000"/>
              <a:t>5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71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71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Picture 3" descr="img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404813"/>
            <a:ext cx="8281988" cy="62118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148" name="Text Box 4"/>
          <p:cNvSpPr txBox="1">
            <a:spLocks noChangeArrowheads="1"/>
          </p:cNvSpPr>
          <p:nvPr/>
        </p:nvSpPr>
        <p:spPr bwMode="auto">
          <a:xfrm>
            <a:off x="7415213" y="188913"/>
            <a:ext cx="1728787" cy="366712"/>
          </a:xfrm>
          <a:prstGeom prst="rect">
            <a:avLst/>
          </a:prstGeom>
          <a:solidFill>
            <a:schemeClr val="fol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altLang="en-US"/>
              <a:t>Ученик 6, 7, 8</a:t>
            </a:r>
          </a:p>
        </p:txBody>
      </p:sp>
      <p:sp>
        <p:nvSpPr>
          <p:cNvPr id="6149" name="Text Box 5"/>
          <p:cNvSpPr txBox="1">
            <a:spLocks noChangeArrowheads="1"/>
          </p:cNvSpPr>
          <p:nvPr/>
        </p:nvSpPr>
        <p:spPr bwMode="auto">
          <a:xfrm>
            <a:off x="8101013" y="6021388"/>
            <a:ext cx="792162" cy="701675"/>
          </a:xfrm>
          <a:prstGeom prst="rect">
            <a:avLst/>
          </a:prstGeom>
          <a:solidFill>
            <a:srgbClr val="F4553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altLang="en-US" sz="4000"/>
              <a:t>6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7" name="Picture 3" descr="IMG_256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188913"/>
            <a:ext cx="8362950" cy="6273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388" name="Text Box 4"/>
          <p:cNvSpPr txBox="1">
            <a:spLocks noChangeArrowheads="1"/>
          </p:cNvSpPr>
          <p:nvPr/>
        </p:nvSpPr>
        <p:spPr bwMode="auto">
          <a:xfrm>
            <a:off x="6948488" y="260350"/>
            <a:ext cx="2051050" cy="366713"/>
          </a:xfrm>
          <a:prstGeom prst="rect">
            <a:avLst/>
          </a:prstGeom>
          <a:solidFill>
            <a:schemeClr val="fol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altLang="en-US"/>
              <a:t>Ученик 9, 10</a:t>
            </a:r>
          </a:p>
        </p:txBody>
      </p:sp>
      <p:sp>
        <p:nvSpPr>
          <p:cNvPr id="16389" name="Text Box 5"/>
          <p:cNvSpPr txBox="1">
            <a:spLocks noChangeArrowheads="1"/>
          </p:cNvSpPr>
          <p:nvPr/>
        </p:nvSpPr>
        <p:spPr bwMode="auto">
          <a:xfrm>
            <a:off x="8101013" y="6021388"/>
            <a:ext cx="792162" cy="701675"/>
          </a:xfrm>
          <a:prstGeom prst="rect">
            <a:avLst/>
          </a:prstGeom>
          <a:solidFill>
            <a:srgbClr val="F4553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altLang="en-US" sz="4000"/>
              <a:t>7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3" name="Picture 3" descr="894eixisg7i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620713"/>
            <a:ext cx="7667625" cy="54625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364" name="Text Box 4"/>
          <p:cNvSpPr txBox="1">
            <a:spLocks noChangeArrowheads="1"/>
          </p:cNvSpPr>
          <p:nvPr/>
        </p:nvSpPr>
        <p:spPr bwMode="auto">
          <a:xfrm>
            <a:off x="8101013" y="6021388"/>
            <a:ext cx="792162" cy="701675"/>
          </a:xfrm>
          <a:prstGeom prst="rect">
            <a:avLst/>
          </a:prstGeom>
          <a:solidFill>
            <a:srgbClr val="F4553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altLang="en-US" sz="4000"/>
              <a:t>8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5" name="Picture 3" descr="1391115459_1386795520_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475" y="0"/>
            <a:ext cx="8772525" cy="6207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316" name="Rectangle 4"/>
          <p:cNvSpPr>
            <a:spLocks noChangeArrowheads="1"/>
          </p:cNvSpPr>
          <p:nvPr/>
        </p:nvSpPr>
        <p:spPr bwMode="auto">
          <a:xfrm>
            <a:off x="827088" y="1412875"/>
            <a:ext cx="3455987" cy="1368425"/>
          </a:xfrm>
          <a:prstGeom prst="rect">
            <a:avLst/>
          </a:prstGeom>
          <a:solidFill>
            <a:srgbClr val="F4553A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317" name="Rectangle 5"/>
          <p:cNvSpPr>
            <a:spLocks noChangeArrowheads="1"/>
          </p:cNvSpPr>
          <p:nvPr/>
        </p:nvSpPr>
        <p:spPr bwMode="auto">
          <a:xfrm>
            <a:off x="5364163" y="1484313"/>
            <a:ext cx="3382962" cy="237648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318" name="Text Box 6"/>
          <p:cNvSpPr txBox="1">
            <a:spLocks noChangeArrowheads="1"/>
          </p:cNvSpPr>
          <p:nvPr/>
        </p:nvSpPr>
        <p:spPr bwMode="auto">
          <a:xfrm>
            <a:off x="8101013" y="6021388"/>
            <a:ext cx="792162" cy="701675"/>
          </a:xfrm>
          <a:prstGeom prst="rect">
            <a:avLst/>
          </a:prstGeom>
          <a:solidFill>
            <a:srgbClr val="F4553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altLang="en-US" sz="4000"/>
              <a:t>9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133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33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133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133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211</TotalTime>
  <Words>127</Words>
  <Application>Microsoft Office PowerPoint</Application>
  <PresentationFormat>On-screen Show (4:3)</PresentationFormat>
  <Paragraphs>63</Paragraphs>
  <Slides>27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29" baseType="lpstr">
      <vt:lpstr>Arial</vt:lpstr>
      <vt:lpstr>Оформление по умолчанию</vt:lpstr>
      <vt:lpstr>Покормите птиц зимой !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MoBIL GROUP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Покормите птиц зимой</dc:title>
  <dc:creator>Admin</dc:creator>
  <cp:lastModifiedBy>word2</cp:lastModifiedBy>
  <cp:revision>18</cp:revision>
  <dcterms:created xsi:type="dcterms:W3CDTF">2015-12-03T19:00:42Z</dcterms:created>
  <dcterms:modified xsi:type="dcterms:W3CDTF">2020-02-20T20:20:12Z</dcterms:modified>
</cp:coreProperties>
</file>