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58" r:id="rId7"/>
    <p:sldId id="257" r:id="rId8"/>
    <p:sldId id="259" r:id="rId9"/>
    <p:sldId id="260" r:id="rId10"/>
    <p:sldId id="262" r:id="rId11"/>
    <p:sldId id="263" r:id="rId12"/>
    <p:sldId id="267" r:id="rId13"/>
    <p:sldId id="265" r:id="rId14"/>
    <p:sldId id="266" r:id="rId15"/>
    <p:sldId id="268" r:id="rId16"/>
    <p:sldId id="272" r:id="rId17"/>
    <p:sldId id="271" r:id="rId18"/>
    <p:sldId id="269" r:id="rId19"/>
    <p:sldId id="270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2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6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90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42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1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1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7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6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0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0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9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5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0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7333-83C6-488F-90A4-E7B6841FB28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137099-246A-4BEC-B6A1-2F43160B1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3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CA1A5-380B-4F10-9B45-A5A4F9E64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87117"/>
            <a:ext cx="7766936" cy="1646302"/>
          </a:xfrm>
        </p:spPr>
        <p:txBody>
          <a:bodyPr/>
          <a:lstStyle/>
          <a:p>
            <a:pPr algn="ctr"/>
            <a:r>
              <a:rPr lang="ru-RU" b="1" dirty="0"/>
              <a:t>Внеклассное мероприятие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C4982D-ABC3-4DC7-860A-8E04FE1B5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589" y="2880550"/>
            <a:ext cx="7766936" cy="1096899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«Экология зоны лесов»</a:t>
            </a:r>
          </a:p>
        </p:txBody>
      </p:sp>
    </p:spTree>
    <p:extLst>
      <p:ext uri="{BB962C8B-B14F-4D97-AF65-F5344CB8AC3E}">
        <p14:creationId xmlns:p14="http://schemas.microsoft.com/office/powerpoint/2010/main" val="353858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-dog.ru/wallpapers/10/19/536459138251292.jpg">
            <a:extLst>
              <a:ext uri="{FF2B5EF4-FFF2-40B4-BE49-F238E27FC236}">
                <a16:creationId xmlns:a16="http://schemas.microsoft.com/office/drawing/2014/main" id="{53BB50C1-D237-4B7B-8E0B-1007A026D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drasler.ru/wp-content/uploads/2019/05/%D0%9A%D1%80%D0%B0%D1%81%D0%B8%D0%B2%D1%8B%D0%B5-%D0%BA%D0%B0%D1%80%D1%82%D0%B8%D0%BD%D0%BA%D0%B8-%D0%B3%D1%80%D0%B0%D1%87%D0%B0-%D0%B4%D0%BB%D1%8F-%D0%B4%D0%B5%D1%82%D0%B5%D0%B9008.jpg">
            <a:extLst>
              <a:ext uri="{FF2B5EF4-FFF2-40B4-BE49-F238E27FC236}">
                <a16:creationId xmlns:a16="http://schemas.microsoft.com/office/drawing/2014/main" id="{B3E83277-80AC-4467-98F8-562B1BC6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95" y="2981740"/>
            <a:ext cx="3771351" cy="28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avatars.mds.yandex.net/get-pdb/872807/b4bdc5a8-3639-46f8-b228-319699f25fa9/s1200?webp=false">
            <a:extLst>
              <a:ext uri="{FF2B5EF4-FFF2-40B4-BE49-F238E27FC236}">
                <a16:creationId xmlns:a16="http://schemas.microsoft.com/office/drawing/2014/main" id="{DB8F587B-D6BB-46EC-B144-F0FB49F30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13" y="2750137"/>
            <a:ext cx="2863816" cy="28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9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fs00.infourok.ru/images/doc/237/151251/1/img5.jpg">
            <a:extLst>
              <a:ext uri="{FF2B5EF4-FFF2-40B4-BE49-F238E27FC236}">
                <a16:creationId xmlns:a16="http://schemas.microsoft.com/office/drawing/2014/main" id="{EA963A7D-0236-4523-9232-E768C775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27551-B353-4153-BA1C-C26A5B82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Растения леса</a:t>
            </a:r>
          </a:p>
        </p:txBody>
      </p:sp>
      <p:pic>
        <p:nvPicPr>
          <p:cNvPr id="11266" name="Picture 2" descr="https://www.tokkoro.com/picsup/1136476-forest.jpg">
            <a:extLst>
              <a:ext uri="{FF2B5EF4-FFF2-40B4-BE49-F238E27FC236}">
                <a16:creationId xmlns:a16="http://schemas.microsoft.com/office/drawing/2014/main" id="{8E099E3E-2AA2-4E1B-86A0-E02D2699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626"/>
            <a:ext cx="12192000" cy="60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2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27551-B353-4153-BA1C-C26A5B82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Лесные птицы</a:t>
            </a:r>
          </a:p>
        </p:txBody>
      </p:sp>
      <p:pic>
        <p:nvPicPr>
          <p:cNvPr id="13314" name="Picture 2" descr="https://avatars.mds.yandex.net/get-pdb/1380368/a5df7935-cc9e-4e65-a7ef-7f0b411dbabb/s1200?webp=false">
            <a:extLst>
              <a:ext uri="{FF2B5EF4-FFF2-40B4-BE49-F238E27FC236}">
                <a16:creationId xmlns:a16="http://schemas.microsoft.com/office/drawing/2014/main" id="{B4E4A97E-AEBD-42AE-92E2-D037D7C5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223"/>
            <a:ext cx="9634330" cy="60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7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27551-B353-4153-BA1C-C26A5B82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4" y="159026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b="1" dirty="0"/>
              <a:t>Лесные звери</a:t>
            </a:r>
          </a:p>
        </p:txBody>
      </p:sp>
      <p:pic>
        <p:nvPicPr>
          <p:cNvPr id="14340" name="Picture 4" descr="https://zvetnoe.ru/upload/catalog/2016/12/09117_1.jpg">
            <a:extLst>
              <a:ext uri="{FF2B5EF4-FFF2-40B4-BE49-F238E27FC236}">
                <a16:creationId xmlns:a16="http://schemas.microsoft.com/office/drawing/2014/main" id="{7012BD09-C494-42CC-AADC-2AFDAA2D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222"/>
            <a:ext cx="9595470" cy="59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6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76457-27F5-407F-B999-6FB632A3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6678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400" b="1" dirty="0"/>
              <a:t>Кроссворд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41C5F6-4125-4276-97D6-62AFD1B70F6A}"/>
              </a:ext>
            </a:extLst>
          </p:cNvPr>
          <p:cNvSpPr/>
          <p:nvPr/>
        </p:nvSpPr>
        <p:spPr>
          <a:xfrm>
            <a:off x="3405808" y="2236304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633031-B3D8-45C6-94FE-3136ADCF82DB}"/>
              </a:ext>
            </a:extLst>
          </p:cNvPr>
          <p:cNvSpPr/>
          <p:nvPr/>
        </p:nvSpPr>
        <p:spPr>
          <a:xfrm>
            <a:off x="4055163" y="2228021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4BB7F0-4A9A-4857-8D4A-493CED95C0DA}"/>
              </a:ext>
            </a:extLst>
          </p:cNvPr>
          <p:cNvSpPr/>
          <p:nvPr/>
        </p:nvSpPr>
        <p:spPr>
          <a:xfrm>
            <a:off x="6685718" y="3581400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0C4A3D-54AA-4C8D-A368-73D6480F9596}"/>
              </a:ext>
            </a:extLst>
          </p:cNvPr>
          <p:cNvSpPr/>
          <p:nvPr/>
        </p:nvSpPr>
        <p:spPr>
          <a:xfrm>
            <a:off x="3405808" y="2917135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EB66AA-1FAF-44CE-BA2D-5AF080B9FE23}"/>
              </a:ext>
            </a:extLst>
          </p:cNvPr>
          <p:cNvSpPr/>
          <p:nvPr/>
        </p:nvSpPr>
        <p:spPr>
          <a:xfrm>
            <a:off x="6698967" y="4273825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94AE2C-58E6-4180-AE72-07808B7C6D19}"/>
              </a:ext>
            </a:extLst>
          </p:cNvPr>
          <p:cNvSpPr/>
          <p:nvPr/>
        </p:nvSpPr>
        <p:spPr>
          <a:xfrm>
            <a:off x="6016482" y="3589683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DC26EE-C6FA-4433-86D0-2B6F8B10B828}"/>
              </a:ext>
            </a:extLst>
          </p:cNvPr>
          <p:cNvSpPr/>
          <p:nvPr/>
        </p:nvSpPr>
        <p:spPr>
          <a:xfrm>
            <a:off x="3405808" y="3604593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53F33F-183A-4A83-8FAD-D9FC62E6724A}"/>
              </a:ext>
            </a:extLst>
          </p:cNvPr>
          <p:cNvSpPr/>
          <p:nvPr/>
        </p:nvSpPr>
        <p:spPr>
          <a:xfrm>
            <a:off x="6698967" y="1535596"/>
            <a:ext cx="642732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752433-76C9-4E26-A0DA-C72CF04A4DF9}"/>
              </a:ext>
            </a:extLst>
          </p:cNvPr>
          <p:cNvSpPr/>
          <p:nvPr/>
        </p:nvSpPr>
        <p:spPr>
          <a:xfrm>
            <a:off x="6679090" y="2228021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8BD0B57-FD89-48E6-858C-62DBA7681BB2}"/>
              </a:ext>
            </a:extLst>
          </p:cNvPr>
          <p:cNvSpPr/>
          <p:nvPr/>
        </p:nvSpPr>
        <p:spPr>
          <a:xfrm>
            <a:off x="6023110" y="2231334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A7883E-17AF-4461-8420-C7B05227D5C2}"/>
              </a:ext>
            </a:extLst>
          </p:cNvPr>
          <p:cNvSpPr/>
          <p:nvPr/>
        </p:nvSpPr>
        <p:spPr>
          <a:xfrm>
            <a:off x="5380380" y="2228021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8B72583-FA0C-4832-BF78-15F84F055DD5}"/>
              </a:ext>
            </a:extLst>
          </p:cNvPr>
          <p:cNvSpPr/>
          <p:nvPr/>
        </p:nvSpPr>
        <p:spPr>
          <a:xfrm>
            <a:off x="4717772" y="2228021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ED814B-6CFD-44F5-BBD2-3839EEA97E43}"/>
              </a:ext>
            </a:extLst>
          </p:cNvPr>
          <p:cNvSpPr/>
          <p:nvPr/>
        </p:nvSpPr>
        <p:spPr>
          <a:xfrm>
            <a:off x="6685719" y="2908852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7DC76C-B5E1-42FE-BA55-3E0E734D3FC5}"/>
              </a:ext>
            </a:extLst>
          </p:cNvPr>
          <p:cNvSpPr/>
          <p:nvPr/>
        </p:nvSpPr>
        <p:spPr>
          <a:xfrm>
            <a:off x="8034124" y="3581400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035FBD-80BD-4822-B698-4C9C41FE1C16}"/>
              </a:ext>
            </a:extLst>
          </p:cNvPr>
          <p:cNvSpPr/>
          <p:nvPr/>
        </p:nvSpPr>
        <p:spPr>
          <a:xfrm>
            <a:off x="7361576" y="3581400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D2DDA92-0907-41DA-B7AC-BE766C2C8317}"/>
              </a:ext>
            </a:extLst>
          </p:cNvPr>
          <p:cNvSpPr/>
          <p:nvPr/>
        </p:nvSpPr>
        <p:spPr>
          <a:xfrm>
            <a:off x="3405808" y="4292051"/>
            <a:ext cx="662609" cy="67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9A3257D-C272-47E2-A31A-01B4F2A62C2D}"/>
              </a:ext>
            </a:extLst>
          </p:cNvPr>
          <p:cNvSpPr/>
          <p:nvPr/>
        </p:nvSpPr>
        <p:spPr>
          <a:xfrm>
            <a:off x="3392554" y="1563756"/>
            <a:ext cx="662609" cy="6725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78A2FC-29BA-419E-BEF3-30F832E4987D}"/>
              </a:ext>
            </a:extLst>
          </p:cNvPr>
          <p:cNvSpPr/>
          <p:nvPr/>
        </p:nvSpPr>
        <p:spPr>
          <a:xfrm>
            <a:off x="2769707" y="2236304"/>
            <a:ext cx="622847" cy="6642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636F6A6-60F9-4380-B2C3-6E525F16437E}"/>
              </a:ext>
            </a:extLst>
          </p:cNvPr>
          <p:cNvSpPr/>
          <p:nvPr/>
        </p:nvSpPr>
        <p:spPr>
          <a:xfrm>
            <a:off x="6698967" y="962441"/>
            <a:ext cx="642732" cy="553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153DA23-FDEB-4C06-9C87-8EE6F2C341FF}"/>
              </a:ext>
            </a:extLst>
          </p:cNvPr>
          <p:cNvSpPr/>
          <p:nvPr/>
        </p:nvSpPr>
        <p:spPr>
          <a:xfrm>
            <a:off x="5333997" y="3589683"/>
            <a:ext cx="662609" cy="6725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5219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33DC8-265D-4E89-86C3-2FC35540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0" y="7399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Викторина «Узнай зверя»</a:t>
            </a:r>
          </a:p>
        </p:txBody>
      </p:sp>
      <p:pic>
        <p:nvPicPr>
          <p:cNvPr id="16386" name="Picture 2" descr="https://avatars.mds.yandex.net/get-pdb/234183/97653765-2dfa-4e25-8321-e4fd96718bce/s1200?webp=false">
            <a:extLst>
              <a:ext uri="{FF2B5EF4-FFF2-40B4-BE49-F238E27FC236}">
                <a16:creationId xmlns:a16="http://schemas.microsoft.com/office/drawing/2014/main" id="{5FF8D5EF-3C19-4294-996A-5948B05D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1394790"/>
            <a:ext cx="2418521" cy="28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1.1zoom.ru/big3/858/338415-alexfas01.jpg">
            <a:extLst>
              <a:ext uri="{FF2B5EF4-FFF2-40B4-BE49-F238E27FC236}">
                <a16:creationId xmlns:a16="http://schemas.microsoft.com/office/drawing/2014/main" id="{F8D510EC-88DB-4615-A495-614D3A6C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32" y="1394789"/>
            <a:ext cx="2680184" cy="18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avatars.mds.yandex.net/get-pdb/163339/ae174ee3-9e58-401e-9212-878b83dd2209/s1200?webp=false">
            <a:extLst>
              <a:ext uri="{FF2B5EF4-FFF2-40B4-BE49-F238E27FC236}">
                <a16:creationId xmlns:a16="http://schemas.microsoft.com/office/drawing/2014/main" id="{4DE4650A-D2C1-410A-B993-4B4922F74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84" y="1394789"/>
            <a:ext cx="3250094" cy="23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hronika.info/uploads/posts/2019-04/1554870513_lesnye-zhivotnye-6.jpg">
            <a:extLst>
              <a:ext uri="{FF2B5EF4-FFF2-40B4-BE49-F238E27FC236}">
                <a16:creationId xmlns:a16="http://schemas.microsoft.com/office/drawing/2014/main" id="{9306EACF-6013-4DA1-A760-1B3E0782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" y="4399722"/>
            <a:ext cx="2680184" cy="21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s://avatars.mds.yandex.net/get-zen_doc/1349008/pub_5bddaa7c3c356300aa401a13_5bddab2648efa800a9d31a09/scale_1200">
            <a:extLst>
              <a:ext uri="{FF2B5EF4-FFF2-40B4-BE49-F238E27FC236}">
                <a16:creationId xmlns:a16="http://schemas.microsoft.com/office/drawing/2014/main" id="{CEC316A9-C2DB-49B9-9F0E-0824DB46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40" y="3396801"/>
            <a:ext cx="2289976" cy="20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s://img3.goodfon.ru/original/2048x1365/4/21/enot-les-derevo-vetki-sneg.jpg">
            <a:extLst>
              <a:ext uri="{FF2B5EF4-FFF2-40B4-BE49-F238E27FC236}">
                <a16:creationId xmlns:a16="http://schemas.microsoft.com/office/drawing/2014/main" id="{4C4D26D3-9981-44F3-A4B2-9DAFE690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84" y="4144085"/>
            <a:ext cx="2529507" cy="187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https://avatars.mds.yandex.net/get-pdb/216365/71fb8de4-ef1f-44e7-9bc3-4f5c14e6eeeb/s1200">
            <a:extLst>
              <a:ext uri="{FF2B5EF4-FFF2-40B4-BE49-F238E27FC236}">
                <a16:creationId xmlns:a16="http://schemas.microsoft.com/office/drawing/2014/main" id="{2C735EC8-56B7-42F4-9BDB-23683E25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259" y="3905546"/>
            <a:ext cx="2421042" cy="187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7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A7A8AF-73BA-4B85-BE90-39D5CDC5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9C30-5838-454A-BA5E-A91C1272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" y="156237"/>
            <a:ext cx="9725622" cy="17520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Выставка экологических плакатов</a:t>
            </a:r>
          </a:p>
        </p:txBody>
      </p:sp>
      <p:pic>
        <p:nvPicPr>
          <p:cNvPr id="17410" name="Picture 2" descr="https://avatars.mds.yandex.net/get-pdb/224463/5d580539-2907-4831-bd5e-c52b4abd6c30/s1200?webp=false">
            <a:extLst>
              <a:ext uri="{FF2B5EF4-FFF2-40B4-BE49-F238E27FC236}">
                <a16:creationId xmlns:a16="http://schemas.microsoft.com/office/drawing/2014/main" id="{15D1FD68-5B17-4ACB-8D9D-A8750AD9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085"/>
            <a:ext cx="9965636" cy="51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6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872807/2a6c9d1f-7608-48a3-8e67-16a40df51da2/s1200?webp=false">
            <a:extLst>
              <a:ext uri="{FF2B5EF4-FFF2-40B4-BE49-F238E27FC236}">
                <a16:creationId xmlns:a16="http://schemas.microsoft.com/office/drawing/2014/main" id="{A43B8381-A724-4292-8591-AE01EBC2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2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1CBDB-8A8F-4CDB-84C6-6A3732E1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Природное сообщество 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CA6BB-6A71-4C02-B8EC-AEBB92125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i="1" dirty="0"/>
              <a:t>представляет собой группу живых существ (растений, животных, микроорганизмов) в совокупности с неживой природой, которая их окружает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39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A7A8AF-73BA-4B85-BE90-39D5CDC5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3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reski.shop/uploads/mural/jpg/5493f8dd-722a-4cfb-8a2b-59ff72ab519e.jpg">
            <a:extLst>
              <a:ext uri="{FF2B5EF4-FFF2-40B4-BE49-F238E27FC236}">
                <a16:creationId xmlns:a16="http://schemas.microsoft.com/office/drawing/2014/main" id="{98484020-7CF3-4E60-9D65-C4733221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4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473975/b70aa105-eef6-426d-99ae-a61648323ef2/s1200?webp=false">
            <a:extLst>
              <a:ext uri="{FF2B5EF4-FFF2-40B4-BE49-F238E27FC236}">
                <a16:creationId xmlns:a16="http://schemas.microsoft.com/office/drawing/2014/main" id="{E58B44FE-F533-4228-8977-0125837D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024D5-FE89-413E-87C3-4827ACD3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28" y="5724940"/>
            <a:ext cx="4798943" cy="13208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Хвойный лес</a:t>
            </a:r>
          </a:p>
        </p:txBody>
      </p:sp>
    </p:spTree>
    <p:extLst>
      <p:ext uri="{BB962C8B-B14F-4D97-AF65-F5344CB8AC3E}">
        <p14:creationId xmlns:p14="http://schemas.microsoft.com/office/powerpoint/2010/main" val="244879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.pxhere.com/photos/14/63/trees_summer_nature_forest_hiking_pennsylvania_creativecommons_natureconservancy-573272.jpg!d">
            <a:extLst>
              <a:ext uri="{FF2B5EF4-FFF2-40B4-BE49-F238E27FC236}">
                <a16:creationId xmlns:a16="http://schemas.microsoft.com/office/drawing/2014/main" id="{ADCA4BD4-69E3-49C8-8FC1-FC109B41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E0F53-0EF9-4B31-B1E3-301D5B0F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125" y="490330"/>
            <a:ext cx="6306562" cy="13208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Лиственный лес</a:t>
            </a:r>
          </a:p>
        </p:txBody>
      </p:sp>
    </p:spTree>
    <p:extLst>
      <p:ext uri="{BB962C8B-B14F-4D97-AF65-F5344CB8AC3E}">
        <p14:creationId xmlns:p14="http://schemas.microsoft.com/office/powerpoint/2010/main" val="180750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olibris62bethune.org/wp-content/uploads/5c13798bada775c13798badab5.jpg">
            <a:extLst>
              <a:ext uri="{FF2B5EF4-FFF2-40B4-BE49-F238E27FC236}">
                <a16:creationId xmlns:a16="http://schemas.microsoft.com/office/drawing/2014/main" id="{BE6E63BC-1271-4E59-A14B-0CE12422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CC88B-A338-4CC3-9365-32635705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595" y="212035"/>
            <a:ext cx="5604196" cy="13208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Смешанный лес</a:t>
            </a:r>
          </a:p>
        </p:txBody>
      </p:sp>
    </p:spTree>
    <p:extLst>
      <p:ext uri="{BB962C8B-B14F-4D97-AF65-F5344CB8AC3E}">
        <p14:creationId xmlns:p14="http://schemas.microsoft.com/office/powerpoint/2010/main" val="238772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reski.shop/uploads/mural/jpg/5493f8dd-722a-4cfb-8a2b-59ff72ab519e.jpg">
            <a:extLst>
              <a:ext uri="{FF2B5EF4-FFF2-40B4-BE49-F238E27FC236}">
                <a16:creationId xmlns:a16="http://schemas.microsoft.com/office/drawing/2014/main" id="{98484020-7CF3-4E60-9D65-C4733221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56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00B66571B246449EAD85E26CB525BC" ma:contentTypeVersion="8" ma:contentTypeDescription="Создание документа." ma:contentTypeScope="" ma:versionID="af33c94dd1d885068e84bb610a26a5ba">
  <xsd:schema xmlns:xsd="http://www.w3.org/2001/XMLSchema" xmlns:xs="http://www.w3.org/2001/XMLSchema" xmlns:p="http://schemas.microsoft.com/office/2006/metadata/properties" xmlns:ns3="1985b9b8-6000-4b8b-8c70-30fff2ea9920" targetNamespace="http://schemas.microsoft.com/office/2006/metadata/properties" ma:root="true" ma:fieldsID="959c9329d1b2969ef3b45dd2de2346c8" ns3:_="">
    <xsd:import namespace="1985b9b8-6000-4b8b-8c70-30fff2ea99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5b9b8-6000-4b8b-8c70-30fff2ea9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1CDE8F-2958-423B-A51A-FCCB72B74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85b9b8-6000-4b8b-8c70-30fff2ea9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539D63-3583-4865-91AB-B00A73B455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69283-46CF-486A-8FEB-068A267DE4A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1985b9b8-6000-4b8b-8c70-30fff2ea9920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55</Words>
  <Application>Microsoft Office PowerPoint</Application>
  <PresentationFormat>Широкоэкранный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Аспект</vt:lpstr>
      <vt:lpstr>Внеклассное мероприятие</vt:lpstr>
      <vt:lpstr>Презентация PowerPoint</vt:lpstr>
      <vt:lpstr>Природное сообщество </vt:lpstr>
      <vt:lpstr>Презентация PowerPoint</vt:lpstr>
      <vt:lpstr>Презентация PowerPoint</vt:lpstr>
      <vt:lpstr>Хвойный лес</vt:lpstr>
      <vt:lpstr>Лиственный лес</vt:lpstr>
      <vt:lpstr>Смешанный лес</vt:lpstr>
      <vt:lpstr>Презентация PowerPoint</vt:lpstr>
      <vt:lpstr>Презентация PowerPoint</vt:lpstr>
      <vt:lpstr>Презентация PowerPoint</vt:lpstr>
      <vt:lpstr>Растения леса</vt:lpstr>
      <vt:lpstr>Лесные птицы</vt:lpstr>
      <vt:lpstr>Лесные звери</vt:lpstr>
      <vt:lpstr> Кроссворд</vt:lpstr>
      <vt:lpstr>Викторина «Узнай зверя»</vt:lpstr>
      <vt:lpstr>Презентация PowerPoint</vt:lpstr>
      <vt:lpstr>Выставка экологических плакатов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</dc:title>
  <dc:creator>Овчаренко Людмила Ильинична</dc:creator>
  <cp:lastModifiedBy>Овчаренко Людмила Ильинична</cp:lastModifiedBy>
  <cp:revision>9</cp:revision>
  <dcterms:created xsi:type="dcterms:W3CDTF">2019-10-10T07:06:37Z</dcterms:created>
  <dcterms:modified xsi:type="dcterms:W3CDTF">2019-10-10T08:34:40Z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0x010100DE00B66571B246449EAD85E26CB525BC</vt:lpwstr>
  </property>
</Properties>
</file>