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628800"/>
            <a:ext cx="63373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628800"/>
            <a:ext cx="8153400" cy="23363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Евгений Иванович Носов "Кукла" ("</a:t>
            </a:r>
            <a:r>
              <a:rPr lang="ru-RU" sz="3200" b="1" dirty="0" err="1" smtClean="0"/>
              <a:t>Акимыч</a:t>
            </a:r>
            <a:r>
              <a:rPr lang="ru-RU" sz="3200" b="1" dirty="0" smtClean="0"/>
              <a:t>"). Сила внутренней, духовной красоты человека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43608" y="4437112"/>
            <a:ext cx="7416824" cy="139945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ЦЕЛЬ:</a:t>
            </a:r>
          </a:p>
          <a:p>
            <a:pPr algn="ctr">
              <a:buNone/>
            </a:pPr>
            <a:r>
              <a:rPr lang="ru-RU" b="1" dirty="0" smtClean="0"/>
              <a:t>научиться анализировать художественное произведение произведения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5445224"/>
            <a:ext cx="7056784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Евгений Иванович Носов</a:t>
            </a:r>
            <a:endParaRPr lang="ru-RU" dirty="0"/>
          </a:p>
        </p:txBody>
      </p:sp>
      <p:pic>
        <p:nvPicPr>
          <p:cNvPr id="4" name="Picture 2" descr="https://briefly.ru/static/cache/authors/640/nosov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32656"/>
            <a:ext cx="3672408" cy="4957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700808"/>
            <a:ext cx="8153400" cy="20882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каком жанре написано произведение?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4005064"/>
            <a:ext cx="8153400" cy="2090936"/>
          </a:xfrm>
        </p:spPr>
        <p:txBody>
          <a:bodyPr/>
          <a:lstStyle/>
          <a:p>
            <a:r>
              <a:rPr lang="ru-RU" i="1" dirty="0" smtClean="0"/>
              <a:t>А) повесть</a:t>
            </a:r>
          </a:p>
          <a:p>
            <a:r>
              <a:rPr lang="ru-RU" i="1" dirty="0" smtClean="0"/>
              <a:t>Б) рассказ</a:t>
            </a:r>
          </a:p>
          <a:p>
            <a:r>
              <a:rPr lang="ru-RU" i="1" dirty="0" smtClean="0"/>
              <a:t>В) сказка-быль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556792"/>
            <a:ext cx="8153400" cy="1800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Кто из героев более всего протестует?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3933056"/>
            <a:ext cx="8153400" cy="2162944"/>
          </a:xfrm>
        </p:spPr>
        <p:txBody>
          <a:bodyPr/>
          <a:lstStyle/>
          <a:p>
            <a:r>
              <a:rPr lang="ru-RU" i="1" dirty="0" smtClean="0"/>
              <a:t>А) </a:t>
            </a:r>
            <a:r>
              <a:rPr lang="ru-RU" i="1" dirty="0" err="1" smtClean="0"/>
              <a:t>Акимыч</a:t>
            </a:r>
            <a:endParaRPr lang="ru-RU" i="1" dirty="0" smtClean="0"/>
          </a:p>
          <a:p>
            <a:r>
              <a:rPr lang="ru-RU" i="1" dirty="0" smtClean="0"/>
              <a:t>Б) учитель</a:t>
            </a:r>
          </a:p>
          <a:p>
            <a:r>
              <a:rPr lang="ru-RU" i="1" dirty="0" smtClean="0"/>
              <a:t>В) ученики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412776"/>
            <a:ext cx="8153400" cy="338437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Когда </a:t>
            </a:r>
            <a:r>
              <a:rPr lang="ru-RU" dirty="0" err="1" smtClean="0">
                <a:solidFill>
                  <a:schemeClr val="tx1"/>
                </a:solidFill>
              </a:rPr>
              <a:t>Акимыч</a:t>
            </a:r>
            <a:r>
              <a:rPr lang="ru-RU" dirty="0" smtClean="0">
                <a:solidFill>
                  <a:schemeClr val="tx1"/>
                </a:solidFill>
              </a:rPr>
              <a:t> обнаружил куклу, ему показалось недопустимым и страшным то, что с ней случилось, потому что: 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4941168"/>
            <a:ext cx="8153400" cy="1728192"/>
          </a:xfrm>
        </p:spPr>
        <p:txBody>
          <a:bodyPr>
            <a:normAutofit/>
          </a:bodyPr>
          <a:lstStyle/>
          <a:p>
            <a:r>
              <a:rPr lang="ru-RU" i="1" dirty="0" smtClean="0"/>
              <a:t>А) люди засоряют окружающую среду</a:t>
            </a:r>
          </a:p>
          <a:p>
            <a:r>
              <a:rPr lang="ru-RU" i="1" dirty="0" smtClean="0"/>
              <a:t>Б) дети не жалеют игрушки;</a:t>
            </a:r>
          </a:p>
          <a:p>
            <a:r>
              <a:rPr lang="ru-RU" i="1" dirty="0" smtClean="0"/>
              <a:t>В) это напомнило ему войну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556792"/>
            <a:ext cx="8153400" cy="1800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этом произведении авторская позиция…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3933056"/>
            <a:ext cx="8153400" cy="2162944"/>
          </a:xfrm>
        </p:spPr>
        <p:txBody>
          <a:bodyPr/>
          <a:lstStyle/>
          <a:p>
            <a:r>
              <a:rPr lang="ru-RU" i="1" dirty="0" smtClean="0"/>
              <a:t>А) скрыта</a:t>
            </a:r>
          </a:p>
          <a:p>
            <a:r>
              <a:rPr lang="ru-RU" i="1" dirty="0" smtClean="0"/>
              <a:t>Б) отчетливо выражается</a:t>
            </a:r>
          </a:p>
          <a:p>
            <a:r>
              <a:rPr lang="ru-RU" i="1" dirty="0" smtClean="0"/>
              <a:t>В) не определяется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556792"/>
            <a:ext cx="8153400" cy="1800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Самое главное в характере </a:t>
            </a:r>
            <a:r>
              <a:rPr lang="ru-RU" dirty="0" err="1" smtClean="0">
                <a:solidFill>
                  <a:schemeClr val="tx1"/>
                </a:solidFill>
              </a:rPr>
              <a:t>Акимыча</a:t>
            </a:r>
            <a:r>
              <a:rPr lang="ru-RU" dirty="0" smtClean="0">
                <a:solidFill>
                  <a:schemeClr val="tx1"/>
                </a:solidFill>
              </a:rPr>
              <a:t>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3933056"/>
            <a:ext cx="8153400" cy="2162944"/>
          </a:xfrm>
        </p:spPr>
        <p:txBody>
          <a:bodyPr/>
          <a:lstStyle/>
          <a:p>
            <a:r>
              <a:rPr lang="ru-RU" i="1" dirty="0" smtClean="0"/>
              <a:t>А) чувство ответственности за все, что происходит</a:t>
            </a:r>
          </a:p>
          <a:p>
            <a:r>
              <a:rPr lang="ru-RU" i="1" dirty="0" smtClean="0"/>
              <a:t>Б) жалость к обиженным</a:t>
            </a:r>
          </a:p>
          <a:p>
            <a:r>
              <a:rPr lang="ru-RU" i="1" dirty="0" smtClean="0"/>
              <a:t>В) стремление не забыть войну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3200" b="1" dirty="0" smtClean="0">
                <a:solidFill>
                  <a:srgbClr val="000066"/>
                </a:solidFill>
                <a:latin typeface="Times New Roman" pitchFamily="18" charset="0"/>
              </a:rPr>
              <a:t>Прочитать рассказ  Е.И. Носова «Живое пламя»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</TotalTime>
  <Words>150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Презентация PowerPoint</vt:lpstr>
      <vt:lpstr>Евгений Иванович Носов "Кукла" ("Акимыч"). Сила внутренней, духовной красоты человека</vt:lpstr>
      <vt:lpstr>Евгений Иванович Носов</vt:lpstr>
      <vt:lpstr>В каком жанре написано произведение?</vt:lpstr>
      <vt:lpstr>Кто из героев более всего протестует?</vt:lpstr>
      <vt:lpstr>Когда Акимыч обнаружил куклу, ему показалось недопустимым и страшным то, что с ней случилось, потому что: </vt:lpstr>
      <vt:lpstr>В этом произведении авторская позиция…</vt:lpstr>
      <vt:lpstr>Самое главное в характере Акимыча?</vt:lpstr>
      <vt:lpstr>Домашнее задание: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Надежда Пронская</cp:lastModifiedBy>
  <cp:revision>6</cp:revision>
  <dcterms:created xsi:type="dcterms:W3CDTF">2019-04-02T20:36:16Z</dcterms:created>
  <dcterms:modified xsi:type="dcterms:W3CDTF">2020-02-28T09:26:01Z</dcterms:modified>
</cp:coreProperties>
</file>