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89" r:id="rId7"/>
    <p:sldId id="273" r:id="rId8"/>
    <p:sldId id="275" r:id="rId9"/>
    <p:sldId id="277" r:id="rId10"/>
    <p:sldId id="290" r:id="rId11"/>
    <p:sldId id="278" r:id="rId12"/>
    <p:sldId id="279" r:id="rId13"/>
    <p:sldId id="291" r:id="rId14"/>
    <p:sldId id="292" r:id="rId15"/>
    <p:sldId id="293" r:id="rId16"/>
    <p:sldId id="283" r:id="rId17"/>
    <p:sldId id="284" r:id="rId18"/>
    <p:sldId id="285" r:id="rId19"/>
    <p:sldId id="286" r:id="rId20"/>
    <p:sldId id="287" r:id="rId21"/>
    <p:sldId id="288" r:id="rId22"/>
    <p:sldId id="274" r:id="rId23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EA764-5677-4DC8-A332-66856BC8E64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 spd="med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DFE8F-FBFB-4227-8C43-C1A93C10EFD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 spd="med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AF5C7-EC13-45EA-8795-19DFD499566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 spd="med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AF4F8-9E57-4B4C-B3D9-FC3191B6016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 spd="med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4C3A1-92DB-48EA-B429-CBD80A2E8DA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 spd="med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66913F-0E1A-4AF9-97B8-DEFAF8DF4A2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8880D-297C-4DAD-B7B4-529352B6D6E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 spd="med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4531F-224A-4770-8EDE-FD28C2B1D6F0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 spd="med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E5D2D-2D98-489E-8A89-6B920770781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 spd="med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60211-7805-4FA1-9C82-88FB54A0487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 spd="med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108F3-2A8C-42F9-85FB-BB7C9C39E99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 spd="med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BA9224C-B3DC-42CE-965E-B90881FBA1F3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edge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Lenovo\Desktop\Attachments_padalko2911@mail.ru_2020-01-27_14-35-22\&#1091;&#1084;&#1085;&#1080;&#1082;&#1080;%20&#1080;%20&#1091;&#1084;&#1085;&#1080;&#1094;&#1099;\&#1091;&#1084;&#1085;&#1080;&#1082;&#1080;%20&#1080;%20&#1091;&#1084;&#1085;&#1080;&#1094;&#1099;\&#1074;&#1089;&#1090;&#1072;&#1074;&#1082;&#1072;%202.mp3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Rectangle 26"/>
          <p:cNvSpPr>
            <a:spLocks noGrp="1" noChangeArrowheads="1"/>
          </p:cNvSpPr>
          <p:nvPr>
            <p:ph type="ctrTitle"/>
          </p:nvPr>
        </p:nvSpPr>
        <p:spPr>
          <a:xfrm>
            <a:off x="3563938" y="1340768"/>
            <a:ext cx="4968875" cy="2376263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800" b="1" cap="all" dirty="0" smtClean="0">
                <a:ln w="0"/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Игра </a:t>
            </a:r>
            <a:r>
              <a:rPr lang="ru-RU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b="1" cap="all" dirty="0" smtClean="0">
                <a:ln w="0"/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со зрителями</a:t>
            </a:r>
            <a:endParaRPr lang="es-ES" sz="4800" b="1" cap="all" dirty="0">
              <a:ln w="0"/>
              <a:solidFill>
                <a:schemeClr val="bg1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вставка 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460432" y="630932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22">
                <p:cTn id="13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07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908719"/>
            <a:ext cx="7941320" cy="5184577"/>
          </a:xfrm>
        </p:spPr>
        <p:txBody>
          <a:bodyPr/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Какой цветок имеет всего один лепесток?</a:t>
            </a:r>
          </a:p>
          <a:p>
            <a:pPr algn="ctr">
              <a:buNone/>
            </a:pPr>
            <a:endParaRPr lang="ru-RU" sz="6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калла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8719"/>
            <a:ext cx="8229600" cy="5461919"/>
          </a:xfrm>
        </p:spPr>
        <p:txBody>
          <a:bodyPr/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Как называется награда американской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киноакадемии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Оскар </a:t>
            </a:r>
            <a:endParaRPr lang="es-ES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8719"/>
            <a:ext cx="8229600" cy="5461919"/>
          </a:xfrm>
        </p:spPr>
        <p:txBody>
          <a:bodyPr/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Как в Англии называют полицейских?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Бобби</a:t>
            </a:r>
            <a:endParaRPr lang="es-E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8719"/>
            <a:ext cx="8229600" cy="5461919"/>
          </a:xfrm>
        </p:spPr>
        <p:txBody>
          <a:bodyPr/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Какой единственный штат США расположен на острове?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Гавайи</a:t>
            </a:r>
            <a:endParaRPr lang="es-E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8719"/>
            <a:ext cx="8229600" cy="5461919"/>
          </a:xfrm>
        </p:spPr>
        <p:txBody>
          <a:bodyPr/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Как зовут иностранного экскурсовода, которого недолюбливают поляки?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Иван Сусанин</a:t>
            </a:r>
            <a:endParaRPr lang="es-E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332657"/>
            <a:ext cx="8229600" cy="6037982"/>
          </a:xfrm>
        </p:spPr>
        <p:txBody>
          <a:bodyPr/>
          <a:lstStyle/>
          <a:p>
            <a:r>
              <a:rPr lang="ru-RU" sz="5200" b="1" dirty="0" smtClean="0">
                <a:latin typeface="Times New Roman" pitchFamily="18" charset="0"/>
                <a:cs typeface="Times New Roman" pitchFamily="18" charset="0"/>
              </a:rPr>
              <a:t>Как зовут единственную женщину в мире, которая может путешествовать по всему миру без паспорта?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Елизавета 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II</a:t>
            </a:r>
            <a:endParaRPr lang="es-E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8719"/>
            <a:ext cx="8229600" cy="5461919"/>
          </a:xfrm>
        </p:spPr>
        <p:txBody>
          <a:bodyPr/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Лист какого дерева изображен на флаге Канады?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клен </a:t>
            </a:r>
            <a:endParaRPr lang="es-E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8719"/>
            <a:ext cx="8229600" cy="5461919"/>
          </a:xfrm>
        </p:spPr>
        <p:txBody>
          <a:bodyPr/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Столица Австралии?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Канберра</a:t>
            </a:r>
            <a:endParaRPr lang="es-E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8719"/>
            <a:ext cx="8229600" cy="5461919"/>
          </a:xfrm>
        </p:spPr>
        <p:txBody>
          <a:bodyPr/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Соревнования по какому виду спорта проводятся в Уимблдоне?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по теннису</a:t>
            </a:r>
            <a:endParaRPr lang="es-E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8719"/>
            <a:ext cx="8569200" cy="5461919"/>
          </a:xfrm>
        </p:spPr>
        <p:txBody>
          <a:bodyPr/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Как зовут принцессу – возлюбленную Аладдина из диснеевского мультфильма?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Жасмин </a:t>
            </a:r>
            <a:endParaRPr lang="es-E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764703"/>
            <a:ext cx="8229600" cy="5400601"/>
          </a:xfrm>
        </p:spPr>
        <p:txBody>
          <a:bodyPr/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Какой цветок имеет непосредственное отношение к царю зверей? </a:t>
            </a:r>
          </a:p>
          <a:p>
            <a:pPr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львиный зев</a:t>
            </a:r>
            <a:endParaRPr lang="es-ES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404665"/>
            <a:ext cx="8497192" cy="5965974"/>
          </a:xfrm>
        </p:spPr>
        <p:txBody>
          <a:bodyPr/>
          <a:lstStyle/>
          <a:p>
            <a:r>
              <a:rPr lang="ru-RU" sz="5200" b="1" dirty="0" smtClean="0">
                <a:latin typeface="Times New Roman" pitchFamily="18" charset="0"/>
                <a:cs typeface="Times New Roman" pitchFamily="18" charset="0"/>
              </a:rPr>
              <a:t>Как называют специалиста по раскрытию преступлений и литературное произведение?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детектив</a:t>
            </a:r>
            <a:endParaRPr lang="es-E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8719"/>
            <a:ext cx="8229600" cy="5461919"/>
          </a:xfrm>
        </p:spPr>
        <p:txBody>
          <a:bodyPr/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В какое время традиционно пьют чай в Англии?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в 17.00</a:t>
            </a:r>
            <a:endParaRPr lang="es-E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82187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2060848"/>
            <a:ext cx="7416824" cy="2160240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836711"/>
            <a:ext cx="7941320" cy="5040561"/>
          </a:xfrm>
        </p:spPr>
        <p:txBody>
          <a:bodyPr/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Кто адресовал свое письмо «на деревню дедушке»?</a:t>
            </a:r>
          </a:p>
          <a:p>
            <a:pPr algn="ctr">
              <a:buNone/>
            </a:pPr>
            <a:endParaRPr lang="ru-RU" sz="6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Ванька Жуков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8719"/>
            <a:ext cx="8229600" cy="5461919"/>
          </a:xfrm>
        </p:spPr>
        <p:txBody>
          <a:bodyPr/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Какой «камень» грызут студенты ? </a:t>
            </a:r>
          </a:p>
          <a:p>
            <a:pPr algn="ctr">
              <a:buNone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6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гранит </a:t>
            </a:r>
            <a:endParaRPr lang="es-ES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8720"/>
            <a:ext cx="8229600" cy="5461918"/>
          </a:xfrm>
        </p:spPr>
        <p:txBody>
          <a:bodyPr/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Какой цветок был много веков символом французских королей?</a:t>
            </a:r>
          </a:p>
          <a:p>
            <a:pPr algn="ctr">
              <a:buNone/>
            </a:pPr>
            <a:endParaRPr lang="ru-RU" sz="6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лилия 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8720"/>
            <a:ext cx="8229600" cy="5461918"/>
          </a:xfrm>
        </p:spPr>
        <p:txBody>
          <a:bodyPr/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Как называется порода больших собак, а также остров, принадлежащий Канаде?</a:t>
            </a:r>
          </a:p>
          <a:p>
            <a:pPr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Ньюфаундленд 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908719"/>
            <a:ext cx="7941320" cy="5461919"/>
          </a:xfrm>
        </p:spPr>
        <p:txBody>
          <a:bodyPr/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Как звали арапа Петра Великого?</a:t>
            </a:r>
          </a:p>
          <a:p>
            <a:pPr algn="ctr">
              <a:buNone/>
            </a:pPr>
            <a:endParaRPr lang="ru-RU" sz="6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Ибрагим Ганнибал </a:t>
            </a:r>
            <a:endParaRPr lang="ru-RU" sz="6000" dirty="0" smtClean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908719"/>
            <a:ext cx="8085336" cy="5461919"/>
          </a:xfrm>
        </p:spPr>
        <p:txBody>
          <a:bodyPr/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В какой стране кошка является священным животным? 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Египет</a:t>
            </a:r>
            <a:endParaRPr lang="es-ES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908719"/>
            <a:ext cx="7941320" cy="5184577"/>
          </a:xfrm>
        </p:spPr>
        <p:txBody>
          <a:bodyPr/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Какой предмет домашнего обихода сбежал от Федоры?</a:t>
            </a:r>
          </a:p>
          <a:p>
            <a:pPr algn="ctr">
              <a:buNone/>
            </a:pPr>
            <a:endParaRPr lang="ru-RU" sz="6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посуда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1181</TotalTime>
  <Words>198</Words>
  <Application>Microsoft Office PowerPoint</Application>
  <PresentationFormat>Экран (4:3)</PresentationFormat>
  <Paragraphs>60</Paragraphs>
  <Slides>22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Diseño predeterminado</vt:lpstr>
      <vt:lpstr>Игра  со зрителями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</dc:title>
  <dc:creator>АнгелА</dc:creator>
  <cp:lastModifiedBy>Lenovo</cp:lastModifiedBy>
  <cp:revision>72</cp:revision>
  <dcterms:created xsi:type="dcterms:W3CDTF">2009-10-07T17:55:06Z</dcterms:created>
  <dcterms:modified xsi:type="dcterms:W3CDTF">2020-02-09T17:59:35Z</dcterms:modified>
</cp:coreProperties>
</file>