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1" r:id="rId4"/>
    <p:sldId id="259" r:id="rId5"/>
    <p:sldId id="265" r:id="rId6"/>
    <p:sldId id="267" r:id="rId7"/>
    <p:sldId id="268" r:id="rId8"/>
    <p:sldId id="272" r:id="rId9"/>
    <p:sldId id="271" r:id="rId10"/>
    <p:sldId id="270" r:id="rId11"/>
    <p:sldId id="269" r:id="rId12"/>
    <p:sldId id="274" r:id="rId13"/>
    <p:sldId id="273" r:id="rId14"/>
    <p:sldId id="277" r:id="rId15"/>
    <p:sldId id="275" r:id="rId16"/>
    <p:sldId id="279" r:id="rId17"/>
    <p:sldId id="276" r:id="rId18"/>
    <p:sldId id="278" r:id="rId19"/>
    <p:sldId id="280" r:id="rId20"/>
    <p:sldId id="281" r:id="rId21"/>
    <p:sldId id="282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33"/>
    <a:srgbClr val="1B0C44"/>
    <a:srgbClr val="B85808"/>
    <a:srgbClr val="002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0D3C8-07FF-4553-B88B-0671134023AF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54187-07F0-4A6D-9CEC-E1CF95663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2"/>
            <a:ext cx="9144000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115616" y="2060848"/>
            <a:ext cx="7200800" cy="182535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6600" b="1" i="1" dirty="0" smtClean="0">
                <a:solidFill>
                  <a:srgbClr val="FF0000"/>
                </a:solidFill>
              </a:rPr>
              <a:t>«Знатоки природы»</a:t>
            </a:r>
          </a:p>
          <a:p>
            <a:r>
              <a:rPr lang="ru-RU" sz="6600" b="1" i="1" dirty="0" smtClean="0">
                <a:solidFill>
                  <a:srgbClr val="7030A0"/>
                </a:solidFill>
              </a:rPr>
              <a:t>Загадки</a:t>
            </a:r>
            <a:endParaRPr lang="ru-RU" sz="6600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36096" y="5157192"/>
            <a:ext cx="345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Подготовила</a:t>
            </a:r>
            <a:endParaRPr lang="ru-RU" b="1" dirty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Воспитатель </a:t>
            </a:r>
            <a:r>
              <a:rPr lang="ru-RU" b="1" dirty="0">
                <a:solidFill>
                  <a:prstClr val="black"/>
                </a:solidFill>
              </a:rPr>
              <a:t>ГБОУ Школа №</a:t>
            </a:r>
            <a:r>
              <a:rPr lang="ru-RU" b="1" dirty="0" smtClean="0">
                <a:solidFill>
                  <a:prstClr val="black"/>
                </a:solidFill>
              </a:rPr>
              <a:t>1413</a:t>
            </a:r>
            <a:endParaRPr lang="en-US" b="1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Большакова </a:t>
            </a:r>
            <a:r>
              <a:rPr lang="ru-RU" b="1" dirty="0">
                <a:solidFill>
                  <a:prstClr val="black"/>
                </a:solidFill>
              </a:rPr>
              <a:t>Инна Юрьевна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64088" y="1772816"/>
            <a:ext cx="3528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Всех боится он в лесу: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Волка, филина, лису.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Бегает от них, спасаясь,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С длинными ушами…</a:t>
            </a:r>
          </a:p>
        </p:txBody>
      </p:sp>
      <p:sp>
        <p:nvSpPr>
          <p:cNvPr id="29700" name="AutoShape 4" descr="https://drasler.ru/wp-content/uploads/2019/05/%D0%9A%D0%B0%D1%80%D1%82%D0%B8%D0%BD%D0%BA%D0%B0-%D0%B7%D0%B0%D0%B9%D1%87%D0%B8%D0%BA%D0%B0-%D0%B4%D0%BB%D1%8F-%D0%B4%D0%B5%D1%82%D0%B5%D0%B9-%D0%BD%D0%B0-%D0%BF%D1%80%D0%BE%D0%B7%D1%80%D0%B0%D1%87%D0%BD%D0%BE%D0%BC-%D1%84%D0%BE%D0%BD%D0%B5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drasler.ru/wp-content/uploads/2019/05/%D0%9A%D0%B0%D1%80%D1%82%D0%B8%D0%BD%D0%BA%D0%B0-%D0%B7%D0%B0%D0%B9%D1%87%D0%B8%D0%BA%D0%B0-%D0%B4%D0%BB%D1%8F-%D0%B4%D0%B5%D1%82%D0%B5%D0%B9-%D0%BD%D0%B0-%D0%BF%D1%80%D0%BE%D0%B7%D1%80%D0%B0%D1%87%D0%BD%D0%BE%D0%BC-%D1%84%D0%BE%D0%BD%D0%B5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s://illustrators.ru/uploads/illustration/image/758730/main_758730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275788" cy="6519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Лежала между елками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Подушечка с иголками.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Тихонечко лежала,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Потом вдруг убежала.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http://v-izhikowa.ru/wp-content/uploads/2012/10/74324902_large_ezhik15.png"/>
          <p:cNvPicPr>
            <a:picLocks noChangeAspect="1" noChangeArrowheads="1"/>
          </p:cNvPicPr>
          <p:nvPr/>
        </p:nvPicPr>
        <p:blipFill>
          <a:blip r:embed="rId3" cstate="print"/>
          <a:srcRect t="12281" r="2737" b="7018"/>
          <a:stretch>
            <a:fillRect/>
          </a:stretch>
        </p:blipFill>
        <p:spPr bwMode="auto">
          <a:xfrm>
            <a:off x="1403648" y="3068960"/>
            <a:ext cx="604867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1124744"/>
            <a:ext cx="3563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Хожу в пушистой шубе,</a:t>
            </a:r>
          </a:p>
          <a:p>
            <a:pPr algn="ct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Живу в густом лесу.</a:t>
            </a:r>
          </a:p>
          <a:p>
            <a:pPr algn="ct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 дупле на старом дубе</a:t>
            </a:r>
          </a:p>
          <a:p>
            <a:pPr algn="ct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Орешки я грызу.</a:t>
            </a:r>
            <a:endParaRPr lang="ru-RU" sz="36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1028" name="Picture 4" descr="https://img1.labirint.ru/books/288229/scrn_big_1.jpg"/>
          <p:cNvPicPr>
            <a:picLocks noChangeAspect="1" noChangeArrowheads="1"/>
          </p:cNvPicPr>
          <p:nvPr/>
        </p:nvPicPr>
        <p:blipFill>
          <a:blip r:embed="rId3" cstate="print"/>
          <a:srcRect l="4327" r="49519" b="17308"/>
          <a:stretch>
            <a:fillRect/>
          </a:stretch>
        </p:blipFill>
        <p:spPr bwMode="auto">
          <a:xfrm>
            <a:off x="683568" y="404664"/>
            <a:ext cx="4340575" cy="583264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3419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Все деревья с интересом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      Изучает доктор леса.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Если дерево ест жук,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     Доктор сразу: ТУК ТУК ТУК!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s://i.sunhome.ru/poetry/74/dyatel-v2.orig.jpg"/>
          <p:cNvPicPr>
            <a:picLocks noChangeAspect="1" noChangeArrowheads="1"/>
          </p:cNvPicPr>
          <p:nvPr/>
        </p:nvPicPr>
        <p:blipFill>
          <a:blip r:embed="rId3" cstate="print"/>
          <a:srcRect l="20801" t="1261" r="23413" b="-2116"/>
          <a:stretch>
            <a:fillRect/>
          </a:stretch>
        </p:blipFill>
        <p:spPr bwMode="auto">
          <a:xfrm>
            <a:off x="3995936" y="0"/>
            <a:ext cx="4932040" cy="7012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221088"/>
            <a:ext cx="8820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Спал цветок и вдруг проснулся –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Больше спать не захотел.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Шевельнулся, встрепенулся,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Взвился вверх и улетел.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26632" name="Picture 8" descr="https://static4.depositphotos.com/1005091/293/i/950/depositphotos_2939950-stock-photo-butterflies-on-mea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2656"/>
            <a:ext cx="4420481" cy="3842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Любит мух и комаров,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Да имеет громкий зов,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Вся зелёная скажу,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Дом на речке и в пруду.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74" name="Picture 2" descr="http://vanastore.net/wp-content/uploads/frogclipart-wi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4297981" cy="347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32403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Машет радостно хвостом,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Когда идёт хозяин в дом.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У неё удел таков - 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Дом хранить от чужаков.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698" name="Picture 2" descr="https://i.pinimg.com/736x/91/19/45/911945d071f7acd27419cda2f8f9d5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4968552" cy="660804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69847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Мчится возле речки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 Под седлом в уздечке!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http://a2b2.ru/storage/images/person/141053/section/51927/54872_3051755-d67c3c646f7d03c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761205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611"/>
                </a:solidFill>
              </a:rPr>
              <a:t>Он большой, как мяч футбольный,</a:t>
            </a:r>
            <a:br>
              <a:rPr lang="ru-RU" sz="4000" b="1" i="1" dirty="0" smtClean="0">
                <a:solidFill>
                  <a:srgbClr val="002611"/>
                </a:solidFill>
              </a:rPr>
            </a:br>
            <a:r>
              <a:rPr lang="ru-RU" sz="4000" b="1" i="1" dirty="0" smtClean="0">
                <a:solidFill>
                  <a:srgbClr val="002611"/>
                </a:solidFill>
              </a:rPr>
              <a:t>Если спелый - все довольны.</a:t>
            </a:r>
            <a:br>
              <a:rPr lang="ru-RU" sz="4000" b="1" i="1" dirty="0" smtClean="0">
                <a:solidFill>
                  <a:srgbClr val="002611"/>
                </a:solidFill>
              </a:rPr>
            </a:br>
            <a:r>
              <a:rPr lang="ru-RU" sz="4000" b="1" i="1" dirty="0" smtClean="0">
                <a:solidFill>
                  <a:srgbClr val="002611"/>
                </a:solidFill>
              </a:rPr>
              <a:t>Так приятен он на вкус!</a:t>
            </a:r>
            <a:br>
              <a:rPr lang="ru-RU" sz="4000" b="1" i="1" dirty="0" smtClean="0">
                <a:solidFill>
                  <a:srgbClr val="002611"/>
                </a:solidFill>
              </a:rPr>
            </a:br>
            <a:r>
              <a:rPr lang="ru-RU" sz="4000" b="1" i="1" dirty="0" smtClean="0">
                <a:solidFill>
                  <a:srgbClr val="002611"/>
                </a:solidFill>
              </a:rPr>
              <a:t>Что это за шар? </a:t>
            </a:r>
            <a:endParaRPr lang="ru-RU" sz="4000" b="1" i="1" dirty="0">
              <a:solidFill>
                <a:srgbClr val="002611"/>
              </a:solidFill>
            </a:endParaRPr>
          </a:p>
        </p:txBody>
      </p:sp>
      <p:pic>
        <p:nvPicPr>
          <p:cNvPr id="30722" name="Picture 2" descr="https://data.ac-illust.com/data/thumbnails/d2/d2cba2fe6119f5b14074678022081d28_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16832"/>
            <a:ext cx="5084822" cy="381642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980728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 огороде – жёлтый мяч.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Только не бежит он вскачь.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Он как полная луна,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Вкусные в нём семена.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6868" name="Picture 4" descr="https://png.pngtree.com/element_origin_min_pic/21/03/20/1656efccc5df36e.jpg"/>
          <p:cNvPicPr>
            <a:picLocks noChangeAspect="1" noChangeArrowheads="1"/>
          </p:cNvPicPr>
          <p:nvPr/>
        </p:nvPicPr>
        <p:blipFill>
          <a:blip r:embed="rId3" cstate="print"/>
          <a:srcRect l="5980" t="14950" r="14786" b="11796"/>
          <a:stretch>
            <a:fillRect/>
          </a:stretch>
        </p:blipFill>
        <p:spPr bwMode="auto">
          <a:xfrm>
            <a:off x="0" y="1196752"/>
            <a:ext cx="4953231" cy="439248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6696744" cy="331236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7030A0"/>
                </a:solidFill>
              </a:rPr>
              <a:t>Пыль поднял и ветки </a:t>
            </a:r>
            <a:r>
              <a:rPr lang="ru-RU" sz="3600" b="1" i="1" dirty="0" smtClean="0">
                <a:solidFill>
                  <a:srgbClr val="7030A0"/>
                </a:solidFill>
              </a:rPr>
              <a:t>клонит,</a:t>
            </a:r>
            <a:endParaRPr lang="ru-RU" sz="3600" b="1" i="1" dirty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Облака </a:t>
            </a:r>
            <a:r>
              <a:rPr lang="ru-RU" sz="3600" b="1" i="1" dirty="0">
                <a:solidFill>
                  <a:srgbClr val="7030A0"/>
                </a:solidFill>
              </a:rPr>
              <a:t>на небе гонит.</a:t>
            </a:r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>
                <a:solidFill>
                  <a:srgbClr val="7030A0"/>
                </a:solidFill>
              </a:rPr>
              <a:t>Знают взрослые и дети,</a:t>
            </a:r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>
                <a:solidFill>
                  <a:srgbClr val="7030A0"/>
                </a:solidFill>
              </a:rPr>
              <a:t>Что шалит так, только</a:t>
            </a:r>
            <a:r>
              <a:rPr lang="ru-RU" sz="4800" b="1" dirty="0">
                <a:solidFill>
                  <a:srgbClr val="7030A0"/>
                </a:solidFill>
              </a:rPr>
              <a:t>…</a:t>
            </a:r>
          </a:p>
        </p:txBody>
      </p:sp>
      <p:pic>
        <p:nvPicPr>
          <p:cNvPr id="8" name="Picture 2" descr="https://ds05.infourok.ru/uploads/ex/0337/00077d46-878672e4/img6.jpg"/>
          <p:cNvPicPr>
            <a:picLocks noChangeAspect="1" noChangeArrowheads="1"/>
          </p:cNvPicPr>
          <p:nvPr/>
        </p:nvPicPr>
        <p:blipFill>
          <a:blip r:embed="rId3" cstate="print"/>
          <a:srcRect l="7716" t="15432" r="4838" b="15983"/>
          <a:stretch>
            <a:fillRect/>
          </a:stretch>
        </p:blipFill>
        <p:spPr bwMode="auto">
          <a:xfrm>
            <a:off x="3851920" y="3140968"/>
            <a:ext cx="4896544" cy="2880320"/>
          </a:xfrm>
          <a:prstGeom prst="ellipse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0922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Что за фрукт на вкус хорош И на лампочку похож,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Бок зеленый солнцем греет, Он желтеет и краснеет?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https://shop.slata.ru/upload/resize_cache/iblock/0de/900_900_0/0dece4f96af96965da6c2ad99b171ae6.jpg"/>
          <p:cNvPicPr>
            <a:picLocks noChangeAspect="1" noChangeArrowheads="1"/>
          </p:cNvPicPr>
          <p:nvPr/>
        </p:nvPicPr>
        <p:blipFill>
          <a:blip r:embed="rId3" cstate="print"/>
          <a:srcRect l="24413" t="3370" r="6892" b="16229"/>
          <a:stretch>
            <a:fillRect/>
          </a:stretch>
        </p:blipFill>
        <p:spPr bwMode="auto">
          <a:xfrm>
            <a:off x="3995936" y="2537520"/>
            <a:ext cx="3737074" cy="432048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30963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33"/>
                </a:solidFill>
              </a:rPr>
              <a:t>Сидит Барыня на грядке</a:t>
            </a:r>
            <a:br>
              <a:rPr lang="ru-RU" sz="4000" b="1" i="1" dirty="0" smtClean="0">
                <a:solidFill>
                  <a:srgbClr val="660033"/>
                </a:solidFill>
              </a:rPr>
            </a:br>
            <a:r>
              <a:rPr lang="ru-RU" sz="4000" b="1" i="1" dirty="0" smtClean="0">
                <a:solidFill>
                  <a:srgbClr val="660033"/>
                </a:solidFill>
              </a:rPr>
              <a:t>Все платье в складках.</a:t>
            </a:r>
          </a:p>
          <a:p>
            <a:endParaRPr lang="ru-RU" dirty="0"/>
          </a:p>
        </p:txBody>
      </p:sp>
      <p:pic>
        <p:nvPicPr>
          <p:cNvPr id="34818" name="Picture 2" descr="https://cdn.st100sp.com/pictures/100137842"/>
          <p:cNvPicPr>
            <a:picLocks noChangeAspect="1" noChangeArrowheads="1"/>
          </p:cNvPicPr>
          <p:nvPr/>
        </p:nvPicPr>
        <p:blipFill>
          <a:blip r:embed="rId3" cstate="print"/>
          <a:srcRect l="4066" t="5421" r="3776" b="5132"/>
          <a:stretch>
            <a:fillRect/>
          </a:stretch>
        </p:blipFill>
        <p:spPr bwMode="auto">
          <a:xfrm>
            <a:off x="3419872" y="1916832"/>
            <a:ext cx="4896544" cy="475252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C0000"/>
                </a:solidFill>
              </a:rPr>
              <a:t>Долгожданная пора!</a:t>
            </a:r>
            <a:br>
              <a:rPr lang="ru-RU" sz="4000" b="1" i="1" dirty="0" smtClean="0">
                <a:solidFill>
                  <a:srgbClr val="CC0000"/>
                </a:solidFill>
              </a:rPr>
            </a:br>
            <a:r>
              <a:rPr lang="ru-RU" sz="4000" b="1" i="1" dirty="0" smtClean="0">
                <a:solidFill>
                  <a:srgbClr val="CC0000"/>
                </a:solidFill>
              </a:rPr>
              <a:t>Детвора кричит: Ура!</a:t>
            </a:r>
            <a:br>
              <a:rPr lang="ru-RU" sz="4000" b="1" i="1" dirty="0" smtClean="0">
                <a:solidFill>
                  <a:srgbClr val="CC0000"/>
                </a:solidFill>
              </a:rPr>
            </a:br>
            <a:r>
              <a:rPr lang="ru-RU" sz="4000" b="1" i="1" dirty="0" smtClean="0">
                <a:solidFill>
                  <a:srgbClr val="CC0000"/>
                </a:solidFill>
              </a:rPr>
              <a:t>Что ж за радость это?</a:t>
            </a:r>
            <a:br>
              <a:rPr lang="ru-RU" sz="4000" b="1" i="1" dirty="0" smtClean="0">
                <a:solidFill>
                  <a:srgbClr val="CC0000"/>
                </a:solidFill>
              </a:rPr>
            </a:br>
            <a:r>
              <a:rPr lang="ru-RU" sz="4000" b="1" i="1" dirty="0" smtClean="0">
                <a:solidFill>
                  <a:srgbClr val="CC0000"/>
                </a:solidFill>
              </a:rPr>
              <a:t>Наступило ...</a:t>
            </a:r>
            <a:endParaRPr lang="ru-RU" sz="4000" b="1" i="1" dirty="0">
              <a:solidFill>
                <a:srgbClr val="CC0000"/>
              </a:solidFill>
            </a:endParaRPr>
          </a:p>
        </p:txBody>
      </p:sp>
      <p:pic>
        <p:nvPicPr>
          <p:cNvPr id="37890" name="Picture 2" descr="http://6liski.detkin-club.ru/images/custom_4/702f56902952a0d46f4a18576560a985_5d02a949660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420888"/>
            <a:ext cx="9022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Разноцветно коромысло 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Над дорогою повисло.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Семь цветов - одна дуга,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Это чудо - ...</a:t>
            </a:r>
            <a:r>
              <a:rPr lang="ru-RU" sz="4000" dirty="0"/>
              <a:t> </a:t>
            </a:r>
          </a:p>
        </p:txBody>
      </p:sp>
      <p:pic>
        <p:nvPicPr>
          <p:cNvPr id="6" name="Picture 2" descr="http://www.playcast.ru/uploads/2017/11/04/238146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9800"/>
            <a:ext cx="6624736" cy="450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29523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Русская красавица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Стоит на поляне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В зелёной кофточке,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В белом </a:t>
            </a:r>
            <a:r>
              <a:rPr lang="ru-RU" sz="4000" b="1" i="1" dirty="0" smtClean="0">
                <a:solidFill>
                  <a:srgbClr val="002060"/>
                </a:solidFill>
              </a:rPr>
              <a:t>сарафане</a:t>
            </a:r>
            <a:endParaRPr lang="ru-RU" sz="4000" dirty="0"/>
          </a:p>
        </p:txBody>
      </p:sp>
      <p:pic>
        <p:nvPicPr>
          <p:cNvPr id="5" name="Picture 2" descr="https://avatars.mds.yandex.net/get-pdb/1946598/50a25ef8-5b50-4fb4-b864-5feb776ffc7f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422108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Ну-ка, кто из вас ответит: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Не огонь, а больно жжет,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Не фонарь, а ярко светит,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И не пекарь, а печет?</a:t>
            </a:r>
          </a:p>
        </p:txBody>
      </p:sp>
      <p:pic>
        <p:nvPicPr>
          <p:cNvPr id="6" name="Picture 2" descr="https://avatars.mds.yandex.net/get-pdb/1818344/ded680ae-ff73-4071-8e78-c67ef2f975a7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4896544" cy="4523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28803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Белки в нём живут и волки,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В нём растут дубы и ёлки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Высоченны – до небес!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Называют его …</a:t>
            </a:r>
          </a:p>
        </p:txBody>
      </p:sp>
      <p:pic>
        <p:nvPicPr>
          <p:cNvPr id="5" name="Picture 2" descr="https://sc01.alicdn.com/kf/HTB1c94gl77mBKNjSZFyq6zydFX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0"/>
            <a:ext cx="66967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Бусы </a:t>
            </a:r>
            <a:r>
              <a:rPr lang="ru-RU" sz="4000" b="1" i="1" dirty="0" smtClean="0">
                <a:solidFill>
                  <a:srgbClr val="FF0000"/>
                </a:solidFill>
              </a:rPr>
              <a:t>яркие висят,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Из </a:t>
            </a:r>
            <a:r>
              <a:rPr lang="ru-RU" sz="4000" b="1" i="1" dirty="0">
                <a:solidFill>
                  <a:srgbClr val="FF0000"/>
                </a:solidFill>
              </a:rPr>
              <a:t>кустов на нас глядят</a:t>
            </a:r>
            <a:r>
              <a:rPr lang="ru-RU" sz="40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Очень </a:t>
            </a:r>
            <a:r>
              <a:rPr lang="ru-RU" sz="4000" b="1" i="1" dirty="0">
                <a:solidFill>
                  <a:srgbClr val="FF0000"/>
                </a:solidFill>
              </a:rPr>
              <a:t>любят бусы </a:t>
            </a:r>
            <a:r>
              <a:rPr lang="ru-RU" sz="4000" b="1" i="1" dirty="0" smtClean="0">
                <a:solidFill>
                  <a:srgbClr val="FF0000"/>
                </a:solidFill>
              </a:rPr>
              <a:t>эти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Собирать </a:t>
            </a:r>
            <a:r>
              <a:rPr lang="ru-RU" sz="4000" b="1" i="1" dirty="0">
                <a:solidFill>
                  <a:srgbClr val="FF0000"/>
                </a:solidFill>
              </a:rPr>
              <a:t>в лукошко дети.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530" name="AutoShape 2" descr="https://wallbox.ru/wallpapers/main/201422/24d9eb463b493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i.pinimg.com/originals/37/70/19/377019eab155ea0214db8cd303c184a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20888"/>
            <a:ext cx="4454846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99" y="1"/>
            <a:ext cx="9347199" cy="701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020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>
                <a:solidFill>
                  <a:schemeClr val="tx2"/>
                </a:solidFill>
              </a:rPr>
              <a:t>Я под шапкой цветной</a:t>
            </a:r>
            <a:r>
              <a:rPr lang="ru-RU" sz="4000" b="1" i="1" dirty="0" smtClean="0">
                <a:solidFill>
                  <a:schemeClr val="tx2"/>
                </a:solidFill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На ноге стою одной.</a:t>
            </a:r>
            <a:r>
              <a:rPr lang="ru-RU" sz="4000" b="1" i="1" dirty="0" smtClean="0">
                <a:solidFill>
                  <a:schemeClr val="tx2"/>
                </a:solidFill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У меня свои повадки:</a:t>
            </a:r>
            <a:r>
              <a:rPr lang="ru-RU" sz="4000" b="1" i="1" dirty="0" smtClean="0">
                <a:solidFill>
                  <a:schemeClr val="tx2"/>
                </a:solidFill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b="1" i="1" dirty="0">
                <a:solidFill>
                  <a:schemeClr val="tx2"/>
                </a:solidFill>
              </a:rPr>
              <a:t>Я всегда играю в прятки.</a:t>
            </a:r>
          </a:p>
        </p:txBody>
      </p:sp>
      <p:pic>
        <p:nvPicPr>
          <p:cNvPr id="27652" name="Picture 4" descr="https://i.pinimg.com/736x/e2/51/57/e25157797099fcbb21d81c596e817d0a.jpg"/>
          <p:cNvPicPr>
            <a:picLocks noChangeAspect="1" noChangeArrowheads="1"/>
          </p:cNvPicPr>
          <p:nvPr/>
        </p:nvPicPr>
        <p:blipFill>
          <a:blip r:embed="rId3" cstate="print"/>
          <a:srcRect l="11843" t="2152" r="13714" b="4373"/>
          <a:stretch>
            <a:fillRect/>
          </a:stretch>
        </p:blipFill>
        <p:spPr bwMode="auto">
          <a:xfrm>
            <a:off x="2339752" y="2636912"/>
            <a:ext cx="36004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251/00066af0-0c1f10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3478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С ним в </a:t>
            </a:r>
            <a:r>
              <a:rPr lang="ru-RU" sz="4000" b="1" i="1" dirty="0" smtClean="0">
                <a:solidFill>
                  <a:srgbClr val="FF0000"/>
                </a:solidFill>
              </a:rPr>
              <a:t>лесу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никто не дружен,</a:t>
            </a:r>
          </a:p>
          <a:p>
            <a:r>
              <a:rPr lang="ru-RU" sz="4000" b="1" i="1" dirty="0">
                <a:solidFill>
                  <a:srgbClr val="FF0000"/>
                </a:solidFill>
              </a:rPr>
              <a:t>И в лукошке он не нужен.</a:t>
            </a:r>
          </a:p>
          <a:p>
            <a:r>
              <a:rPr lang="ru-RU" sz="4000" b="1" i="1" dirty="0">
                <a:solidFill>
                  <a:srgbClr val="FF0000"/>
                </a:solidFill>
              </a:rPr>
              <a:t>Мухи скажут: «Это мор!»</a:t>
            </a:r>
          </a:p>
          <a:p>
            <a:r>
              <a:rPr lang="ru-RU" sz="4000" b="1" i="1" dirty="0">
                <a:solidFill>
                  <a:srgbClr val="FF0000"/>
                </a:solidFill>
              </a:rPr>
              <a:t>В красной шляпке... </a:t>
            </a:r>
          </a:p>
        </p:txBody>
      </p:sp>
      <p:pic>
        <p:nvPicPr>
          <p:cNvPr id="28674" name="Picture 2" descr="https://st2.depositphotos.com/3284723/5598/v/950/depositphotos_55982155-stock-illustration-fly-agaric-mush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396044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205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8</cp:revision>
  <dcterms:created xsi:type="dcterms:W3CDTF">2019-07-24T18:11:25Z</dcterms:created>
  <dcterms:modified xsi:type="dcterms:W3CDTF">2025-03-19T13:08:23Z</dcterms:modified>
</cp:coreProperties>
</file>