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73" r:id="rId4"/>
    <p:sldId id="274" r:id="rId5"/>
    <p:sldId id="276" r:id="rId6"/>
    <p:sldId id="257" r:id="rId7"/>
    <p:sldId id="258" r:id="rId8"/>
    <p:sldId id="277" r:id="rId9"/>
    <p:sldId id="270" r:id="rId10"/>
    <p:sldId id="260" r:id="rId11"/>
    <p:sldId id="278" r:id="rId12"/>
    <p:sldId id="279" r:id="rId13"/>
    <p:sldId id="28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CE494-86A9-4E4D-AE2D-8871FAC8A48C}" type="datetimeFigureOut">
              <a:rPr lang="ru-RU" smtClean="0"/>
              <a:pPr/>
              <a:t>07.02.2020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1C2A1-92AF-40BC-9D10-886086E5A1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CE494-86A9-4E4D-AE2D-8871FAC8A48C}" type="datetimeFigureOut">
              <a:rPr lang="ru-RU" smtClean="0"/>
              <a:pPr/>
              <a:t>07.02.2020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1C2A1-92AF-40BC-9D10-886086E5A1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CE494-86A9-4E4D-AE2D-8871FAC8A48C}" type="datetimeFigureOut">
              <a:rPr lang="ru-RU" smtClean="0"/>
              <a:pPr/>
              <a:t>07.02.2020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1C2A1-92AF-40BC-9D10-886086E5A1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CE494-86A9-4E4D-AE2D-8871FAC8A48C}" type="datetimeFigureOut">
              <a:rPr lang="ru-RU" smtClean="0"/>
              <a:pPr/>
              <a:t>07.02.2020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1C2A1-92AF-40BC-9D10-886086E5A1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CE494-86A9-4E4D-AE2D-8871FAC8A48C}" type="datetimeFigureOut">
              <a:rPr lang="ru-RU" smtClean="0"/>
              <a:pPr/>
              <a:t>07.02.2020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1C2A1-92AF-40BC-9D10-886086E5A1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CE494-86A9-4E4D-AE2D-8871FAC8A48C}" type="datetimeFigureOut">
              <a:rPr lang="ru-RU" smtClean="0"/>
              <a:pPr/>
              <a:t>07.02.2020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1C2A1-92AF-40BC-9D10-886086E5A1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CE494-86A9-4E4D-AE2D-8871FAC8A48C}" type="datetimeFigureOut">
              <a:rPr lang="ru-RU" smtClean="0"/>
              <a:pPr/>
              <a:t>07.02.2020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1C2A1-92AF-40BC-9D10-886086E5A1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CE494-86A9-4E4D-AE2D-8871FAC8A48C}" type="datetimeFigureOut">
              <a:rPr lang="ru-RU" smtClean="0"/>
              <a:pPr/>
              <a:t>07.02.2020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1C2A1-92AF-40BC-9D10-886086E5A1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CE494-86A9-4E4D-AE2D-8871FAC8A48C}" type="datetimeFigureOut">
              <a:rPr lang="ru-RU" smtClean="0"/>
              <a:pPr/>
              <a:t>07.02.2020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1C2A1-92AF-40BC-9D10-886086E5A1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CE494-86A9-4E4D-AE2D-8871FAC8A48C}" type="datetimeFigureOut">
              <a:rPr lang="ru-RU" smtClean="0"/>
              <a:pPr/>
              <a:t>07.02.2020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1C2A1-92AF-40BC-9D10-886086E5A1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CE494-86A9-4E4D-AE2D-8871FAC8A48C}" type="datetimeFigureOut">
              <a:rPr lang="ru-RU" smtClean="0"/>
              <a:pPr/>
              <a:t>07.02.2020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61C2A1-92AF-40BC-9D10-886086E5A1C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DCE494-86A9-4E4D-AE2D-8871FAC8A48C}" type="datetimeFigureOut">
              <a:rPr lang="ru-RU" smtClean="0"/>
              <a:pPr/>
              <a:t>07.02.2020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61C2A1-92AF-40BC-9D10-886086E5A1C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8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g"/><Relationship Id="rId5" Type="http://schemas.openxmlformats.org/officeDocument/2006/relationships/image" Target="../media/image26.pn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&#1054;&#1082;&#1089;&#1072;&#1085;&#1072;\&#1085;&#1072;%20&#1089;&#1072;&#1081;&#1090;\bukva_o\bukva_o.wmv" TargetMode="Externa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://www.liveinternet.ru/journal_proc.php?action=redirect&amp;url=http://postimage.org/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 descr="1073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21241310">
            <a:off x="2714612" y="1357298"/>
            <a:ext cx="350288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УЧИМ БУКВЫ</a:t>
            </a:r>
          </a:p>
        </p:txBody>
      </p:sp>
      <p:sp>
        <p:nvSpPr>
          <p:cNvPr id="9" name="TextBox 8"/>
          <p:cNvSpPr txBox="1"/>
          <p:nvPr/>
        </p:nvSpPr>
        <p:spPr>
          <a:xfrm rot="21200536">
            <a:off x="3286116" y="2500306"/>
            <a:ext cx="2469202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48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БУКВА О</a:t>
            </a:r>
            <a:endParaRPr lang="ru-RU" sz="48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2852936"/>
            <a:ext cx="3152662" cy="37074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539552" y="836712"/>
            <a:ext cx="4896544" cy="1077218"/>
          </a:xfrm>
          <a:prstGeom prst="rect">
            <a:avLst/>
          </a:prstGeom>
          <a:ln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just"/>
            <a:r>
              <a:rPr lang="ru-RU" sz="32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Коси коса, пока роса,</a:t>
            </a:r>
            <a:endParaRPr lang="ru-RU" sz="3200" b="1" dirty="0">
              <a:solidFill>
                <a:srgbClr val="00206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200" b="1" dirty="0">
                <a:solidFill>
                  <a:srgbClr val="00206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Роса долой – и мы домой.</a:t>
            </a:r>
            <a:endParaRPr lang="ru-RU" sz="3200" b="1" dirty="0">
              <a:solidFill>
                <a:srgbClr val="002060"/>
              </a:solidFill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7085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0"/>
            <a:ext cx="3384375" cy="25382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260648"/>
            <a:ext cx="2756726" cy="234983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789040"/>
            <a:ext cx="2808312" cy="28083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3573016"/>
            <a:ext cx="3657600" cy="3068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1988840"/>
            <a:ext cx="3240360" cy="24005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35682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3140968"/>
            <a:ext cx="3328071" cy="345566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95536" y="1628800"/>
            <a:ext cx="5400600" cy="954107"/>
          </a:xfrm>
          <a:prstGeom prst="rect">
            <a:avLst/>
          </a:prstGeom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    Спасибо всем за урок.</a:t>
            </a:r>
          </a:p>
          <a:p>
            <a:pPr algn="ctr"/>
            <a:r>
              <a:rPr lang="ru-RU" sz="2800" dirty="0" smtClean="0">
                <a:solidFill>
                  <a:srgbClr val="FF0000"/>
                </a:solidFill>
                <a:latin typeface="Arial Black" pitchFamily="34" charset="0"/>
              </a:rPr>
              <a:t>   Молодцы! </a:t>
            </a:r>
            <a:endParaRPr lang="ru-RU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124744"/>
            <a:ext cx="5544616" cy="1815882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hangingPunct="0">
              <a:spcAft>
                <a:spcPts val="0"/>
              </a:spcAft>
            </a:pPr>
            <a:r>
              <a:rPr lang="ru-RU" sz="2800" b="1" dirty="0">
                <a:solidFill>
                  <a:srgbClr val="00206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Быстро время </a:t>
            </a:r>
            <a:r>
              <a:rPr lang="ru-RU" sz="2800" b="1" dirty="0" smtClean="0">
                <a:solidFill>
                  <a:srgbClr val="00206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пролетело</a:t>
            </a:r>
            <a:endParaRPr lang="ru-RU" sz="2800" b="1" dirty="0">
              <a:solidFill>
                <a:srgbClr val="00206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0">
              <a:spcAft>
                <a:spcPts val="0"/>
              </a:spcAft>
            </a:pPr>
            <a:r>
              <a:rPr lang="ru-RU" sz="2800" b="1" dirty="0" smtClean="0">
                <a:solidFill>
                  <a:srgbClr val="00206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206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 идёт к концу урок</a:t>
            </a:r>
            <a:r>
              <a:rPr lang="ru-RU" sz="2800" b="1" dirty="0" smtClean="0">
                <a:solidFill>
                  <a:srgbClr val="00206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hangingPunct="0">
              <a:spcAft>
                <a:spcPts val="0"/>
              </a:spcAft>
            </a:pPr>
            <a:r>
              <a:rPr lang="ru-RU" sz="2800" b="1" dirty="0" smtClean="0">
                <a:solidFill>
                  <a:srgbClr val="00206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rgbClr val="00206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Так давайте без задержки</a:t>
            </a:r>
          </a:p>
          <a:p>
            <a:pPr hangingPunct="0">
              <a:spcAft>
                <a:spcPts val="0"/>
              </a:spcAft>
            </a:pPr>
            <a:r>
              <a:rPr lang="ru-RU" sz="2800" b="1" dirty="0">
                <a:solidFill>
                  <a:srgbClr val="00206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00206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Подведём </a:t>
            </a:r>
            <a:r>
              <a:rPr lang="ru-RU" sz="2800" b="1" dirty="0">
                <a:solidFill>
                  <a:srgbClr val="00206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всему итог.</a:t>
            </a:r>
            <a:endParaRPr lang="ru-RU" sz="2800" b="1" dirty="0">
              <a:solidFill>
                <a:srgbClr val="002060"/>
              </a:solidFill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8495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656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39490" y="188640"/>
            <a:ext cx="19127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rgbClr val="FF0000"/>
                </a:solidFill>
              </a:rPr>
              <a:t>Звуки</a:t>
            </a:r>
            <a:endParaRPr lang="ru-RU" sz="5400" b="1" cap="none" spc="0" dirty="0">
              <a:ln w="0"/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59632" y="1916832"/>
            <a:ext cx="26178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rgbClr val="002060"/>
                </a:solidFill>
              </a:rPr>
              <a:t>гласные</a:t>
            </a:r>
            <a:endParaRPr lang="ru-RU" sz="5400" b="1" cap="none" spc="0" dirty="0">
              <a:ln w="0"/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44008" y="1916832"/>
            <a:ext cx="32799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rgbClr val="002060"/>
                </a:solidFill>
              </a:rPr>
              <a:t>согласные</a:t>
            </a:r>
            <a:endParaRPr lang="ru-RU" sz="5400" b="1" cap="none" spc="0" dirty="0">
              <a:ln w="0"/>
              <a:solidFill>
                <a:srgbClr val="002060"/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3347864" y="1052736"/>
            <a:ext cx="1008112" cy="792088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4860032" y="1052736"/>
            <a:ext cx="1080120" cy="720080"/>
          </a:xfrm>
          <a:prstGeom prst="straightConnector1">
            <a:avLst/>
          </a:prstGeom>
          <a:ln w="285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3501008"/>
            <a:ext cx="5452763" cy="3168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285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564904"/>
            <a:ext cx="1152128" cy="115212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980728"/>
            <a:ext cx="1728192" cy="109193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3284984"/>
            <a:ext cx="2334662" cy="19888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908720"/>
            <a:ext cx="1847183" cy="18471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28" r="25663"/>
          <a:stretch/>
        </p:blipFill>
        <p:spPr>
          <a:xfrm>
            <a:off x="7092280" y="1340768"/>
            <a:ext cx="1661779" cy="1792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4653136"/>
            <a:ext cx="2862064" cy="1669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229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564904"/>
            <a:ext cx="1152128" cy="115212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980728"/>
            <a:ext cx="1728192" cy="109193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052736"/>
            <a:ext cx="2334662" cy="19888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3212976"/>
            <a:ext cx="1847183" cy="18471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28" r="25663"/>
          <a:stretch/>
        </p:blipFill>
        <p:spPr>
          <a:xfrm>
            <a:off x="7092280" y="1340768"/>
            <a:ext cx="1661779" cy="17923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4653136"/>
            <a:ext cx="2862064" cy="1669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444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5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Y022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85720" y="285728"/>
            <a:ext cx="3647898" cy="2143140"/>
          </a:xfrm>
          <a:prstGeom prst="rect">
            <a:avLst/>
          </a:prstGeom>
        </p:spPr>
      </p:pic>
      <p:pic>
        <p:nvPicPr>
          <p:cNvPr id="3" name="Рисунок 2" descr="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768" y="500042"/>
            <a:ext cx="1725283" cy="1725283"/>
          </a:xfrm>
          <a:prstGeom prst="rect">
            <a:avLst/>
          </a:prstGeom>
        </p:spPr>
      </p:pic>
      <p:pic>
        <p:nvPicPr>
          <p:cNvPr id="5" name="Рисунок 4" descr="4352a7d1cfad.png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3714744" y="2857496"/>
            <a:ext cx="1158707" cy="2548360"/>
          </a:xfrm>
          <a:prstGeom prst="rect">
            <a:avLst/>
          </a:prstGeom>
        </p:spPr>
      </p:pic>
      <p:pic>
        <p:nvPicPr>
          <p:cNvPr id="6" name="Рисунок 5" descr="4a8cefabb314.png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6000760" y="2714620"/>
            <a:ext cx="1935944" cy="1468015"/>
          </a:xfrm>
          <a:prstGeom prst="rect">
            <a:avLst/>
          </a:prstGeom>
        </p:spPr>
      </p:pic>
      <p:pic>
        <p:nvPicPr>
          <p:cNvPr id="7" name="Рисунок 6" descr="5109a6ddd4c9.png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642910" y="2928934"/>
            <a:ext cx="1957353" cy="1263104"/>
          </a:xfrm>
          <a:prstGeom prst="rect">
            <a:avLst/>
          </a:prstGeom>
        </p:spPr>
      </p:pic>
      <p:pic>
        <p:nvPicPr>
          <p:cNvPr id="8" name="Рисунок 7" descr="0b26257c77c4.png"/>
          <p:cNvPicPr>
            <a:picLocks noChangeAspect="1"/>
          </p:cNvPicPr>
          <p:nvPr/>
        </p:nvPicPr>
        <p:blipFill>
          <a:blip r:embed="rId7" cstate="screen"/>
          <a:stretch>
            <a:fillRect/>
          </a:stretch>
        </p:blipFill>
        <p:spPr>
          <a:xfrm>
            <a:off x="5786446" y="4857760"/>
            <a:ext cx="1883827" cy="1463167"/>
          </a:xfrm>
          <a:prstGeom prst="rect">
            <a:avLst/>
          </a:prstGeom>
        </p:spPr>
      </p:pic>
      <p:pic>
        <p:nvPicPr>
          <p:cNvPr id="9" name="Рисунок 8" descr="996739555040.png"/>
          <p:cNvPicPr>
            <a:picLocks noChangeAspect="1"/>
          </p:cNvPicPr>
          <p:nvPr/>
        </p:nvPicPr>
        <p:blipFill>
          <a:blip r:embed="rId8" cstate="screen"/>
          <a:stretch>
            <a:fillRect/>
          </a:stretch>
        </p:blipFill>
        <p:spPr>
          <a:xfrm>
            <a:off x="428596" y="5143512"/>
            <a:ext cx="2949696" cy="1143008"/>
          </a:xfrm>
          <a:prstGeom prst="rect">
            <a:avLst/>
          </a:prstGeom>
        </p:spPr>
      </p:pic>
      <p:pic>
        <p:nvPicPr>
          <p:cNvPr id="10" name="Рисунок 9" descr="8.jpg"/>
          <p:cNvPicPr>
            <a:picLocks noChangeAspect="1"/>
          </p:cNvPicPr>
          <p:nvPr/>
        </p:nvPicPr>
        <p:blipFill>
          <a:blip r:embed="rId9" cstate="screen"/>
          <a:stretch>
            <a:fillRect/>
          </a:stretch>
        </p:blipFill>
        <p:spPr>
          <a:xfrm>
            <a:off x="4429124" y="714356"/>
            <a:ext cx="2287364" cy="14547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ukva_o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524000" y="1143000"/>
            <a:ext cx="60960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42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347864" y="404664"/>
            <a:ext cx="5652120" cy="2062103"/>
          </a:xfrm>
          <a:prstGeom prst="rect">
            <a:avLst/>
          </a:prstGeom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ngle"/>
          </a:sp3d>
        </p:spPr>
        <p:txBody>
          <a:bodyPr wrap="square">
            <a:spAutoFit/>
          </a:bodyPr>
          <a:lstStyle/>
          <a:p>
            <a:pPr hangingPunct="0">
              <a:spcAft>
                <a:spcPts val="0"/>
              </a:spcAft>
            </a:pPr>
            <a:r>
              <a:rPr lang="ru-RU" sz="32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Буква О всегда стояла</a:t>
            </a:r>
          </a:p>
          <a:p>
            <a:pPr hangingPunct="0">
              <a:spcAft>
                <a:spcPts val="0"/>
              </a:spcAft>
            </a:pPr>
            <a:r>
              <a:rPr lang="ru-RU" sz="32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Круглая, нормальная,</a:t>
            </a:r>
          </a:p>
          <a:p>
            <a:pPr hangingPunct="0">
              <a:spcAft>
                <a:spcPts val="0"/>
              </a:spcAft>
            </a:pPr>
            <a:r>
              <a:rPr lang="ru-RU" sz="32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Спать легла – бока помяла</a:t>
            </a:r>
          </a:p>
          <a:p>
            <a:pPr hangingPunct="0">
              <a:spcAft>
                <a:spcPts val="0"/>
              </a:spcAft>
            </a:pPr>
            <a:r>
              <a:rPr lang="ru-RU" sz="3200" b="1" dirty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И теперь овальная</a:t>
            </a:r>
            <a:r>
              <a:rPr lang="ru-RU" sz="3200" b="1" dirty="0" smtClean="0">
                <a:solidFill>
                  <a:srgbClr val="00206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ru-RU" sz="3200" b="1" dirty="0">
              <a:solidFill>
                <a:srgbClr val="002060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4" name="Рисунок 3" descr="http://s5.postimage.org/esibsu9bb/image.png">
            <a:hlinkClick r:id="rId2" tgtFrame="&quot;_blank&quot;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348880"/>
            <a:ext cx="3143309" cy="38633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81522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92"/>
          <a:stretch/>
        </p:blipFill>
        <p:spPr>
          <a:xfrm>
            <a:off x="251520" y="188640"/>
            <a:ext cx="8496944" cy="64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126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66</Words>
  <Application>Microsoft Office PowerPoint</Application>
  <PresentationFormat>Экран (4:3)</PresentationFormat>
  <Paragraphs>17</Paragraphs>
  <Slides>13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Arial Black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MultiDVD Team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БУКВА О</dc:title>
  <dc:creator>Бойкова Оксана Владимировна</dc:creator>
  <cp:lastModifiedBy>Я</cp:lastModifiedBy>
  <cp:revision>31</cp:revision>
  <dcterms:created xsi:type="dcterms:W3CDTF">2010-07-12T13:27:55Z</dcterms:created>
  <dcterms:modified xsi:type="dcterms:W3CDTF">2020-02-07T10:33:12Z</dcterms:modified>
</cp:coreProperties>
</file>