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1" r:id="rId2"/>
    <p:sldId id="257" r:id="rId3"/>
    <p:sldId id="259" r:id="rId4"/>
    <p:sldId id="260" r:id="rId5"/>
    <p:sldId id="294" r:id="rId6"/>
    <p:sldId id="292" r:id="rId7"/>
    <p:sldId id="262" r:id="rId8"/>
    <p:sldId id="287" r:id="rId9"/>
    <p:sldId id="265" r:id="rId10"/>
    <p:sldId id="286" r:id="rId11"/>
    <p:sldId id="280" r:id="rId12"/>
    <p:sldId id="272" r:id="rId13"/>
    <p:sldId id="290" r:id="rId14"/>
    <p:sldId id="273" r:id="rId15"/>
    <p:sldId id="293" r:id="rId16"/>
    <p:sldId id="29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107" d="100"/>
          <a:sy n="107" d="100"/>
        </p:scale>
        <p:origin x="-8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CB07E3-7264-47BA-B522-05ABB7A8A958}" type="datetimeFigureOut">
              <a:rPr lang="ru-RU" smtClean="0"/>
              <a:t>28.01.2020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50CB70-5AA3-4DAA-B5CC-14A5CFBB000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230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90C760-2635-4F2A-9571-6091826BCE09}" type="datetimeFigureOut">
              <a:rPr lang="ru-RU" smtClean="0"/>
              <a:pPr/>
              <a:t>28.01.2020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723B3F-A412-43F4-90C2-98EC787A1A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audio" Target="../media/media2.mp3"/><Relationship Id="rId7" Type="http://schemas.openxmlformats.org/officeDocument/2006/relationships/image" Target="../media/image17.jpeg"/><Relationship Id="rId2" Type="http://schemas.microsoft.com/office/2007/relationships/media" Target="../media/media2.mp3"/><Relationship Id="rId1" Type="http://schemas.openxmlformats.org/officeDocument/2006/relationships/video" Target="file:///C:\Users\home\Desktop\&#1053;&#1054;&#1042;&#1040;&#1071;%20&#1057;&#1045;&#1056;&#1048;&#1071;!%20&#1055;&#1086;&#1095;&#1077;&#1084;&#1091;%20&#1044;&#1077;&#1085;&#1100;%20&#1082;&#1086;&#1089;&#1084;&#1086;&#1085;&#1072;&#1074;&#1090;&#1080;&#1082;&#1080;%20&#1086;&#1090;&#1084;&#1077;&#1095;&#1072;&#1102;&#1090;%2012%20&#1072;&#1087;&#1088;&#1077;&#1083;&#1103;%20-%20&#1055;&#1088;&#1086;&#1092;&#1077;&#1089;&#1089;&#1086;&#1088;%20&#1055;&#1086;&#1095;&#1077;&#1084;&#1091;&#1096;&#1082;&#1080;&#1085;%20&#1085;&#1086;&#1074;&#1099;&#1077;%20&#1089;&#1077;&#1088;&#1080;&#1080;.mp4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video" Target="file:///C:\Users\home\Desktop\&#1053;&#1054;&#1042;&#1040;&#1071;%20&#1057;&#1045;&#1056;&#1048;&#1071;!%20&#1055;&#1086;&#1095;&#1077;&#1084;&#1091;%20&#1044;&#1077;&#1085;&#1100;%20&#1082;&#1086;&#1089;&#1084;&#1086;&#1085;&#1072;&#1074;&#1090;&#1080;&#1082;&#1080;%20&#1086;&#1090;&#1084;&#1077;&#1095;&#1072;&#1102;&#1090;%2012%20&#1072;&#1087;&#1088;&#1077;&#1083;&#1103;%20-%20&#1055;&#1088;&#1086;&#1092;&#1077;&#1089;&#1089;&#1086;&#1088;%20&#1055;&#1086;&#1095;&#1077;&#1084;&#1091;&#1096;&#1082;&#1080;&#1085;%20&#1085;&#1086;&#1074;&#1099;&#1077;%20&#1089;&#1077;&#1088;&#1080;&#1080;.mp4" TargetMode="External"/><Relationship Id="rId7" Type="http://schemas.openxmlformats.org/officeDocument/2006/relationships/image" Target="../media/image23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22.png"/><Relationship Id="rId5" Type="http://schemas.openxmlformats.org/officeDocument/2006/relationships/image" Target="../media/image1.gif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1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1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0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0668" cy="68555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9512" y="476672"/>
            <a:ext cx="8784976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 hangingPunct="0"/>
            <a:endParaRPr lang="ru-RU" b="1" dirty="0" smtClean="0"/>
          </a:p>
          <a:p>
            <a:r>
              <a:rPr lang="en-US" sz="1200" dirty="0"/>
              <a:t> </a:t>
            </a:r>
            <a:endParaRPr lang="ru-RU" sz="1200" dirty="0"/>
          </a:p>
          <a:p>
            <a:r>
              <a:rPr lang="ru-RU" sz="1200" b="1" dirty="0"/>
              <a:t> </a:t>
            </a:r>
            <a:endParaRPr lang="ru-RU" sz="1200" dirty="0"/>
          </a:p>
          <a:p>
            <a:pPr algn="ctr"/>
            <a:endParaRPr lang="ru-RU" sz="1600" dirty="0" smtClean="0"/>
          </a:p>
          <a:p>
            <a:pPr algn="ctr"/>
            <a:endParaRPr lang="ru-RU" sz="2800" b="1" dirty="0" smtClean="0"/>
          </a:p>
          <a:p>
            <a:pPr algn="ctr"/>
            <a:r>
              <a:rPr lang="ru-RU" sz="2800" b="1" dirty="0"/>
              <a:t>Непосредственно образовательная деятельность</a:t>
            </a:r>
            <a:endParaRPr lang="ru-RU" sz="2800" b="1" dirty="0" smtClean="0"/>
          </a:p>
          <a:p>
            <a:pPr algn="ctr"/>
            <a:r>
              <a:rPr lang="ru-RU" sz="2800" b="1" dirty="0" smtClean="0"/>
              <a:t>по </a:t>
            </a:r>
            <a:r>
              <a:rPr lang="ru-RU" sz="2800" b="1" dirty="0"/>
              <a:t>ознакомлению с окружающим миром  </a:t>
            </a:r>
          </a:p>
          <a:p>
            <a:pPr algn="ctr"/>
            <a:r>
              <a:rPr lang="ru-RU" sz="2800" b="1" dirty="0"/>
              <a:t>в средней группе</a:t>
            </a:r>
          </a:p>
          <a:p>
            <a:pPr algn="ctr"/>
            <a:r>
              <a:rPr lang="ru-RU" sz="2800" b="1" dirty="0"/>
              <a:t>на тему: </a:t>
            </a:r>
          </a:p>
          <a:p>
            <a:pPr algn="ctr"/>
            <a:r>
              <a:rPr lang="ru-RU" sz="2800" b="1" dirty="0"/>
              <a:t>«Путешествие в космос»</a:t>
            </a:r>
          </a:p>
          <a:p>
            <a:r>
              <a:rPr lang="ru-RU" sz="2800" dirty="0"/>
              <a:t> </a:t>
            </a:r>
          </a:p>
          <a:p>
            <a:r>
              <a:rPr lang="ru-RU" sz="1200" b="1" dirty="0"/>
              <a:t> </a:t>
            </a:r>
            <a:endParaRPr lang="ru-RU" sz="1200" dirty="0"/>
          </a:p>
          <a:p>
            <a:r>
              <a:rPr lang="ru-RU" sz="1200" b="1" dirty="0"/>
              <a:t>                                                                                                                                                                                                                 </a:t>
            </a:r>
            <a:endParaRPr lang="ru-RU" sz="1200" dirty="0"/>
          </a:p>
          <a:p>
            <a:r>
              <a:rPr lang="ru-RU" sz="1200" dirty="0"/>
              <a:t>                                                                                                                                     </a:t>
            </a:r>
          </a:p>
          <a:p>
            <a:r>
              <a:rPr lang="ru-RU" sz="1200" dirty="0"/>
              <a:t>                                                                                                                                        </a:t>
            </a:r>
          </a:p>
          <a:p>
            <a:pPr algn="ctr"/>
            <a:r>
              <a:rPr lang="ru-RU" sz="1200" dirty="0"/>
              <a:t>                                                                                                                     </a:t>
            </a:r>
            <a:r>
              <a:rPr lang="ru-RU" sz="1200" dirty="0" smtClean="0"/>
              <a:t>                                                               </a:t>
            </a:r>
          </a:p>
          <a:p>
            <a:pPr algn="ctr"/>
            <a:endParaRPr lang="ru-RU" sz="1200" dirty="0" smtClean="0"/>
          </a:p>
          <a:p>
            <a:pPr algn="ctr"/>
            <a:endParaRPr lang="ru-RU" sz="1200" dirty="0" smtClean="0"/>
          </a:p>
          <a:p>
            <a:r>
              <a:rPr lang="ru-RU" sz="1200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931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НОВАЯ СЕРИЯ! Почему День космонавтики отмечают 12 апреля - Профессор Почемушкин новые серии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0" y="404664"/>
            <a:ext cx="9144000" cy="6048672"/>
          </a:xfrm>
          <a:prstGeom prst="rect">
            <a:avLst/>
          </a:prstGeom>
        </p:spPr>
      </p:pic>
      <p:pic>
        <p:nvPicPr>
          <p:cNvPr id="5122" name="Picture 2" descr="C:\Users\home\Desktop\a7949bf652b60a07bbf90f740722aecf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41635"/>
            <a:ext cx="9100766" cy="6716365"/>
          </a:xfrm>
          <a:prstGeom prst="rect">
            <a:avLst/>
          </a:prstGeom>
          <a:noFill/>
        </p:spPr>
      </p:pic>
      <p:pic>
        <p:nvPicPr>
          <p:cNvPr id="3" name="space-magic-fly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323528" y="6041391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2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audio>
              <p:cMediaNode vol="80000" showWhenStopped="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home\Desktop\фон косм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Рисунок 4" descr="https://i.ytimg.com/vi/Xyz0NpURbGY/maxresdefault.jpg"/>
          <p:cNvPicPr/>
          <p:nvPr/>
        </p:nvPicPr>
        <p:blipFill>
          <a:blip r:embed="rId3" cstate="print"/>
          <a:srcRect l="6093" t="8837" r="47568" b="17618"/>
          <a:stretch>
            <a:fillRect/>
          </a:stretch>
        </p:blipFill>
        <p:spPr bwMode="auto">
          <a:xfrm>
            <a:off x="1547664" y="332656"/>
            <a:ext cx="6632947" cy="5949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 descr="F:\открытое занятие космос\новый нод космос\фон косм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6624736" cy="850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5602" name="Picture 2" descr="F:\открытое занятие космос\белка и стрел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7632848" cy="626469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F:\открытое занятие космос\новый нод космос\фон косм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7029400"/>
          </a:xfrm>
          <a:prstGeom prst="rect">
            <a:avLst/>
          </a:prstGeom>
          <a:noFill/>
        </p:spPr>
      </p:pic>
      <p:pic>
        <p:nvPicPr>
          <p:cNvPr id="5" name="Рисунок 4" descr="F:\открытое занятие космос\гагарин4.jpg"/>
          <p:cNvPicPr/>
          <p:nvPr/>
        </p:nvPicPr>
        <p:blipFill>
          <a:blip r:embed="rId3" cstate="print"/>
          <a:srcRect l="5933" t="11973" r="51162" b="14480"/>
          <a:stretch>
            <a:fillRect/>
          </a:stretch>
        </p:blipFill>
        <p:spPr bwMode="auto">
          <a:xfrm>
            <a:off x="395536" y="485056"/>
            <a:ext cx="4112839" cy="608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F:\открытое занятие космос\гагарин4.jpg"/>
          <p:cNvPicPr/>
          <p:nvPr/>
        </p:nvPicPr>
        <p:blipFill>
          <a:blip r:embed="rId3" cstate="print"/>
          <a:srcRect l="55799" b="-53"/>
          <a:stretch>
            <a:fillRect/>
          </a:stretch>
        </p:blipFill>
        <p:spPr bwMode="auto">
          <a:xfrm>
            <a:off x="4860032" y="485056"/>
            <a:ext cx="3960440" cy="604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НОВАЯ СЕРИЯ! Почему День космонавтики отмечают 12 апреля - Профессор Почемушкин новые серии (online-video-cutter.com)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36512" y="764704"/>
            <a:ext cx="9217024" cy="5184576"/>
          </a:xfrm>
          <a:prstGeom prst="rect">
            <a:avLst/>
          </a:prstGeom>
        </p:spPr>
      </p:pic>
      <p:pic>
        <p:nvPicPr>
          <p:cNvPr id="6" name="НОВАЯ СЕРИЯ! Почему День космонавтики отмечают 12 апреля - Профессор Почемушкин новые серии.mp4">
            <a:hlinkClick r:id="" action="ppaction://media"/>
          </p:cNvPr>
          <p:cNvPicPr>
            <a:picLocks noRot="1" noChangeAspect="1"/>
          </p:cNvPicPr>
          <p:nvPr>
            <a:videoFile r:link="rId3"/>
          </p:nvPr>
        </p:nvPicPr>
        <p:blipFill>
          <a:blip r:embed="rId7" cstate="print"/>
          <a:stretch>
            <a:fillRect/>
          </a:stretch>
        </p:blipFill>
        <p:spPr>
          <a:xfrm>
            <a:off x="-152400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57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F:\открытое занятие космос\открытое занятие космос\3UA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60648"/>
            <a:ext cx="4136671" cy="6370174"/>
          </a:xfrm>
          <a:prstGeom prst="rect">
            <a:avLst/>
          </a:prstGeom>
          <a:noFill/>
        </p:spPr>
      </p:pic>
      <p:pic>
        <p:nvPicPr>
          <p:cNvPr id="3" name="rising-mini-rocket-deploying_f1wn5b4u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6213" y="58435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31560794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74969"/>
            <a:ext cx="7848872" cy="4571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83568" y="548680"/>
            <a:ext cx="7920880" cy="72008"/>
          </a:xfrm>
        </p:spPr>
        <p:txBody>
          <a:bodyPr>
            <a:normAutofit fontScale="25000" lnSpcReduction="20000"/>
          </a:bodyPr>
          <a:lstStyle/>
          <a:p>
            <a:endParaRPr lang="ru-RU" b="1" dirty="0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971600" y="2780928"/>
            <a:ext cx="70567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Спасибо за внимание!</a:t>
            </a:r>
            <a:r>
              <a:rPr lang="en-US" b="1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490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" name="Рисунок 9" descr="F:\открытое занятие космос\открытое занятие космос\ракета.jpg"/>
          <p:cNvPicPr/>
          <p:nvPr/>
        </p:nvPicPr>
        <p:blipFill>
          <a:blip r:embed="rId3" cstate="print"/>
          <a:srcRect l="21012" r="17235" b="-35"/>
          <a:stretch>
            <a:fillRect/>
          </a:stretch>
        </p:blipFill>
        <p:spPr bwMode="auto">
          <a:xfrm>
            <a:off x="1475656" y="476672"/>
            <a:ext cx="6480719" cy="60486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4" name="Picture 2" descr="C:\Users\home\Desktop\космонав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4572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098" name="Picture 2" descr="F:\открытое занятие космос\открытое занятие космос\скафандр 2.png"/>
          <p:cNvPicPr>
            <a:picLocks noChangeAspect="1" noChangeArrowheads="1"/>
          </p:cNvPicPr>
          <p:nvPr/>
        </p:nvPicPr>
        <p:blipFill>
          <a:blip r:embed="rId3" cstate="print"/>
          <a:srcRect l="7692" r="9615" b="1124"/>
          <a:stretch>
            <a:fillRect/>
          </a:stretch>
        </p:blipFill>
        <p:spPr bwMode="auto">
          <a:xfrm>
            <a:off x="3131840" y="332656"/>
            <a:ext cx="3096344" cy="6336704"/>
          </a:xfrm>
          <a:prstGeom prst="rect">
            <a:avLst/>
          </a:prstGeom>
          <a:solidFill>
            <a:srgbClr val="00B0F0"/>
          </a:solidFill>
        </p:spPr>
      </p:pic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07504" y="38514"/>
            <a:ext cx="2880320" cy="181588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Скафандр состоит из основных частей: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1400" b="1" i="1" dirty="0" smtClean="0">
                <a:latin typeface="Calibri" pitchFamily="34" charset="0"/>
                <a:cs typeface="Times New Roman" pitchFamily="18" charset="0"/>
              </a:rPr>
              <a:t> комбинезон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ru-RU" sz="800" dirty="0" smtClean="0">
                <a:latin typeface="Arial" pitchFamily="34" charset="0"/>
                <a:cs typeface="Arial" pitchFamily="34" charset="0"/>
              </a:rPr>
              <a:t>-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шлем;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 перчатки;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- ботинки;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1" u="none" strike="noStrike" cap="none" normalizeH="0" dirty="0" smtClean="0">
                <a:ln>
                  <a:noFill/>
                </a:ln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рюкзак  в котором находятся баллоны с воздухом.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Рисунок 9" descr="https://i.pinimg.com/736x/6d/26/67/6d2667885e651a61ef5a6010e3ce7d07--astronaut-helmet-space-shuttles.jpg"/>
          <p:cNvPicPr/>
          <p:nvPr/>
        </p:nvPicPr>
        <p:blipFill>
          <a:blip r:embed="rId4" cstate="print"/>
          <a:srcRect l="8513" t="6047" r="10180" b="11535"/>
          <a:stretch>
            <a:fillRect/>
          </a:stretch>
        </p:blipFill>
        <p:spPr bwMode="auto">
          <a:xfrm rot="20990483">
            <a:off x="755576" y="2204864"/>
            <a:ext cx="1781175" cy="1685925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F:\открытое занятие космос\открытое занятие космос\перчатки.jpg"/>
          <p:cNvPicPr/>
          <p:nvPr/>
        </p:nvPicPr>
        <p:blipFill>
          <a:blip r:embed="rId5" cstate="print"/>
          <a:srcRect l="3400" t="4396" r="7400" b="3847"/>
          <a:stretch>
            <a:fillRect/>
          </a:stretch>
        </p:blipFill>
        <p:spPr bwMode="auto">
          <a:xfrm>
            <a:off x="251520" y="4437112"/>
            <a:ext cx="2808000" cy="2040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https://pbs.twimg.com/media/DaMSsPbXkAA89Z5.jpg"/>
          <p:cNvPicPr/>
          <p:nvPr/>
        </p:nvPicPr>
        <p:blipFill>
          <a:blip r:embed="rId6" cstate="print"/>
          <a:srcRect l="5932" t="6696" r="14366" b="8694"/>
          <a:stretch>
            <a:fillRect/>
          </a:stretch>
        </p:blipFill>
        <p:spPr bwMode="auto">
          <a:xfrm rot="617928">
            <a:off x="6408000" y="4365104"/>
            <a:ext cx="2736000" cy="2020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http://www.globaleffects.com/B_pages/02_Space/shuttleh.JPG"/>
          <p:cNvPicPr/>
          <p:nvPr/>
        </p:nvPicPr>
        <p:blipFill>
          <a:blip r:embed="rId7" cstate="print"/>
          <a:srcRect l="71838" t="1535" r="6405" b="52258"/>
          <a:stretch>
            <a:fillRect/>
          </a:stretch>
        </p:blipFill>
        <p:spPr bwMode="auto">
          <a:xfrm rot="1301989">
            <a:off x="6810521" y="1245046"/>
            <a:ext cx="1924465" cy="25812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727" y="21246"/>
            <a:ext cx="7364546" cy="6836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062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2" name="Picture 4" descr="F:\открытое занятие космос\открытое занятие космос\3UAP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3768" y="260648"/>
            <a:ext cx="4136671" cy="6370174"/>
          </a:xfrm>
          <a:prstGeom prst="rect">
            <a:avLst/>
          </a:prstGeom>
          <a:noFill/>
        </p:spPr>
      </p:pic>
      <p:pic>
        <p:nvPicPr>
          <p:cNvPr id="3" name="rising-mini-rocket-deploying_f1wn5b4u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6213" y="5843588"/>
            <a:ext cx="609600" cy="609600"/>
          </a:xfrm>
        </p:spPr>
      </p:pic>
    </p:spTree>
    <p:extLst>
      <p:ext uri="{BB962C8B-B14F-4D97-AF65-F5344CB8AC3E}">
        <p14:creationId xmlns:p14="http://schemas.microsoft.com/office/powerpoint/2010/main" val="40048495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88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F:\открытое занятие космос\открытое занятие космос\XzZg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4" name="Picture 2" descr="F:\открытое занятие космос\открытое занятие космос\космос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6667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открытое занятие космос\новый нод космос\новый нод космос новый\фон космо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19" descr="Картинки по запросу солнце 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476672"/>
            <a:ext cx="6105440" cy="6105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открытое занятие космос\новый нод космос\новый нод космос новый\фон космо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://img009.hc360.cn/k2/M0E/8E/EB/wKhQxFjkm62EQtiuAAAAAA079Tw7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0589" y="188640"/>
            <a:ext cx="9204063" cy="633670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734</TotalTime>
  <Words>36</Words>
  <Application>Microsoft Office PowerPoint</Application>
  <PresentationFormat>Экран (4:3)</PresentationFormat>
  <Paragraphs>28</Paragraphs>
  <Slides>16</Slides>
  <Notes>0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0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admin</cp:lastModifiedBy>
  <cp:revision>26</cp:revision>
  <dcterms:created xsi:type="dcterms:W3CDTF">2019-02-24T16:15:50Z</dcterms:created>
  <dcterms:modified xsi:type="dcterms:W3CDTF">2020-01-28T06:26:17Z</dcterms:modified>
</cp:coreProperties>
</file>