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74" r:id="rId3"/>
    <p:sldId id="258" r:id="rId4"/>
    <p:sldId id="259" r:id="rId5"/>
    <p:sldId id="261" r:id="rId6"/>
    <p:sldId id="263" r:id="rId7"/>
    <p:sldId id="264" r:id="rId8"/>
    <p:sldId id="260" r:id="rId9"/>
    <p:sldId id="265" r:id="rId10"/>
    <p:sldId id="262" r:id="rId11"/>
    <p:sldId id="266" r:id="rId12"/>
    <p:sldId id="267" r:id="rId13"/>
    <p:sldId id="268" r:id="rId14"/>
    <p:sldId id="269" r:id="rId15"/>
    <p:sldId id="271" r:id="rId16"/>
    <p:sldId id="257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DD42-70A7-45C2-886A-9E6E5278BEC7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1E4B-614E-4F06-801E-9C2C25D8D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7C515-32EF-4FFE-AC80-E908D796B834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3E68-82A0-4901-B5B6-6AA79A658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15A0-EBCB-498B-B3DA-AFFD0D994F57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21EC-7A6C-45AC-B18D-7F1A17EF3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2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108520" y="0"/>
            <a:ext cx="9252520" cy="6858000"/>
            <a:chOff x="-108520" y="0"/>
            <a:chExt cx="9252520" cy="68580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98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_5b42e_2bbfad5_XL.png"/>
            <p:cNvPicPr>
              <a:picLocks noChangeAspect="1"/>
            </p:cNvPicPr>
            <p:nvPr/>
          </p:nvPicPr>
          <p:blipFill>
            <a:blip r:embed="rId3" cstate="print"/>
            <a:srcRect l="84999" r="2401"/>
            <a:stretch>
              <a:fillRect/>
            </a:stretch>
          </p:blipFill>
          <p:spPr>
            <a:xfrm>
              <a:off x="467544" y="0"/>
              <a:ext cx="432048" cy="6858000"/>
            </a:xfrm>
            <a:prstGeom prst="rect">
              <a:avLst/>
            </a:prstGeom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4" cstate="print">
              <a:lum bright="-12000"/>
            </a:blip>
            <a:srcRect b="3801"/>
            <a:stretch>
              <a:fillRect/>
            </a:stretch>
          </p:blipFill>
          <p:spPr>
            <a:xfrm>
              <a:off x="971600" y="188640"/>
              <a:ext cx="7992888" cy="6480720"/>
            </a:xfrm>
            <a:prstGeom prst="roundRect">
              <a:avLst>
                <a:gd name="adj" fmla="val 2944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Орден Победы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8520" y="3861048"/>
              <a:ext cx="1619672" cy="1619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 descr="Слава 1.jpg"/>
            <p:cNvPicPr>
              <a:picLocks noChangeAspect="1"/>
            </p:cNvPicPr>
            <p:nvPr/>
          </p:nvPicPr>
          <p:blipFill>
            <a:blip r:embed="rId6" cstate="print"/>
            <a:srcRect l="10483" t="7181" r="11935"/>
            <a:stretch>
              <a:fillRect/>
            </a:stretch>
          </p:blipFill>
          <p:spPr>
            <a:xfrm>
              <a:off x="251520" y="0"/>
              <a:ext cx="936104" cy="2024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Рисунок 12" descr="0_70b92_aa0ea38a_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866385" cy="1353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 descr="0d133ace4f053415cf339bfd32f38f6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9592" y="5445224"/>
              <a:ext cx="7920880" cy="1188709"/>
            </a:xfrm>
            <a:prstGeom prst="rect">
              <a:avLst/>
            </a:prstGeom>
          </p:spPr>
        </p:pic>
        <p:pic>
          <p:nvPicPr>
            <p:cNvPr id="15" name="Рисунок 14" descr="0_81b58_5e7e0a01_XL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3808" y="5517232"/>
              <a:ext cx="4224755" cy="60730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39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8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17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1" name="Рисунок 10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Рисунок 11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6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7" name="Рисунок 6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9" name="Рисунок 8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25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6" name="Рисунок 5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8" name="Рисунок 7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66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3" name="Рисунок 12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" name="Рисунок 13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5" name="Рисунок 14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6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17EA-CA12-4B99-B1D4-1CE6BC6D8AE3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E193-F683-4A49-ABED-65178395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3293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5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6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32C7-E9B7-47A6-8F35-F2944CC53742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C755-3B60-4888-ABCA-46EF353B9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1C0E-374D-45AC-B58D-1FD384A2A5A8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1C4F-ADD3-4A49-A7D3-59D39BFC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D590-6F2F-41A5-B170-F7F9E05A3299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AFB0-DE7B-4EB3-A733-5DF5032DD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2F5D-538C-491E-ACBD-C9CBA4D3AAFB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2F1D-E27A-4BD8-9A85-673FC672B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F7D-C48B-4981-8F69-D3C02E9AF11D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1593-3F15-4343-B5E1-A415D3535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6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F40B-FF08-4A82-9DDF-71D2D5C8CDF8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2765-1168-4EDC-94AD-C97298C97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5F40-3E34-45F1-BC56-E30911C8F3ED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1685-6DCA-45B5-9DF1-CF5303646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63D2B-1FF1-40C8-B513-4BF6502E4578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782D69-8658-4598-B392-5BB40A9B1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18.01.2020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3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i.pinimg.com/736x/79/3d/95/793d95914bcb705d9afa49ace0760c61.jpg" TargetMode="External"/><Relationship Id="rId3" Type="http://schemas.openxmlformats.org/officeDocument/2006/relationships/hyperlink" Target="https://easyen.ru/load/shablony_prezentacij/den_pobedy_9_maja/shablony_prezentacij_ko_dnju_pobedy/505-1-0-26449" TargetMode="External"/><Relationship Id="rId7" Type="http://schemas.openxmlformats.org/officeDocument/2006/relationships/hyperlink" Target="https://avatars.mds.yandex.net/get-pdb/936467/60a17ce3-2b53-480c-b590-6e21ed9f8b8f/s1200" TargetMode="External"/><Relationship Id="rId2" Type="http://schemas.openxmlformats.org/officeDocument/2006/relationships/hyperlink" Target="http://fs110.taba.ru/dev101/0/010/947/0010947326.fi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?uinfo=ww-1349-wh-683-fw-1307-fh-477-pd-1" TargetMode="External"/><Relationship Id="rId5" Type="http://schemas.openxmlformats.org/officeDocument/2006/relationships/hyperlink" Target="http://www.proshkolu.ru/user/klajshewiz10/file/2334417/" TargetMode="External"/><Relationship Id="rId4" Type="http://schemas.openxmlformats.org/officeDocument/2006/relationships/hyperlink" Target="http://pedsovet.su/load/321-1-0-34970" TargetMode="External"/><Relationship Id="rId9" Type="http://schemas.openxmlformats.org/officeDocument/2006/relationships/hyperlink" Target="http://www.admkrsk.ru/citytoday/youth/Documents/%D0%92%D0%B0%D1%85%D1%82%D0%B0%20%D0%9F%D0%B0%D0%BC%D1%8F%D1%82%D0%B8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orange.biz/photo/30/HD/weapons-artillery-guns-military-museum-30745.jpg" TargetMode="External"/><Relationship Id="rId3" Type="http://schemas.openxmlformats.org/officeDocument/2006/relationships/hyperlink" Target="https://bryansknovosti.ru/wp-content/uploads/2019/04/173d6dab77cf443eb53e6a9b86660165.jpg" TargetMode="External"/><Relationship Id="rId7" Type="http://schemas.openxmlformats.org/officeDocument/2006/relationships/hyperlink" Target="https://rg62.info/wp-content/uploads/2018/05/e99c74c3c7050bb798aa806471e56d83.jpg" TargetMode="External"/><Relationship Id="rId12" Type="http://schemas.openxmlformats.org/officeDocument/2006/relationships/hyperlink" Target="https://www.pptanimation.com/upload/8270f58e06.jpg" TargetMode="External"/><Relationship Id="rId2" Type="http://schemas.openxmlformats.org/officeDocument/2006/relationships/hyperlink" Target="https://www.interfax.ru/aspimg/35119p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xtrimal.ru/wp-content/uploads/2019/09/f59e81573bbb07.jpg" TargetMode="External"/><Relationship Id="rId11" Type="http://schemas.openxmlformats.org/officeDocument/2006/relationships/hyperlink" Target="http://www.poklonnaya-gora.ru/upload/resize_cache/iblock/2d3/1200_800_0/DSC_0592.jpg" TargetMode="External"/><Relationship Id="rId5" Type="http://schemas.openxmlformats.org/officeDocument/2006/relationships/hyperlink" Target="https://s1.1zoom.me/big0/599/304422-blackangel.jpg" TargetMode="External"/><Relationship Id="rId10" Type="http://schemas.openxmlformats.org/officeDocument/2006/relationships/hyperlink" Target="http://ds47.detkin-club.ru/images/events/%205_5a9e8ccea0d7d.jpg" TargetMode="External"/><Relationship Id="rId4" Type="http://schemas.openxmlformats.org/officeDocument/2006/relationships/hyperlink" Target="https://i.artfile.me/wallpaper/01-05-2018/1920x1280/su-27-aviaciya-boevye-samolyoty-aircraft-1335705.jpg" TargetMode="External"/><Relationship Id="rId9" Type="http://schemas.openxmlformats.org/officeDocument/2006/relationships/hyperlink" Target="https://s.fishki.net/upload/users/2018/04/19/1435206/65c07e970a1d15b7df325309608b484c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asyen.ru/load/scenarii_prazdnikov/prazdnik_23_fevralja/23fevralja_zagadki_dlja_malchikov/282-1-0-1156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9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</a:t>
            </a:r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ДЛЯ МАЛЬЧИКОВ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Работа выполнена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учителем начальных классов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ГБОУ СОШ №777 г. Москвы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Потаповой А.В.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4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468" y="4941168"/>
            <a:ext cx="7757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Стоят три старушки: 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Вздохнут они да охнут, 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Вблизи все люди глохнут.</a:t>
            </a:r>
          </a:p>
        </p:txBody>
      </p:sp>
      <p:sp>
        <p:nvSpPr>
          <p:cNvPr id="4" name="Прямоугольник 3"/>
          <p:cNvSpPr/>
          <p:nvPr/>
        </p:nvSpPr>
        <p:spPr>
          <a:xfrm rot="21225446">
            <a:off x="5469818" y="5310500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(пушки)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Алла\Desktop\weapons-artillery-guns-military-museum-307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"/>
          <a:stretch/>
        </p:blipFill>
        <p:spPr bwMode="auto">
          <a:xfrm>
            <a:off x="1228084" y="194359"/>
            <a:ext cx="6696744" cy="476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ограды ствол торчит,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Беспощадно он строчит.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догадлив, тот поймет,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То, что это ...</a:t>
            </a:r>
          </a:p>
        </p:txBody>
      </p:sp>
      <p:pic>
        <p:nvPicPr>
          <p:cNvPr id="9218" name="Picture 2" descr="C:\Users\Алла\Desktop\65c07e970a1d15b7df325309608b48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22751"/>
            <a:ext cx="5962253" cy="3654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309496">
            <a:off x="1747476" y="5774487"/>
            <a:ext cx="39046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(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пулемёт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94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996" y="350109"/>
            <a:ext cx="8701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Глазами не увидишь, руками не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возьмёшь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а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него в атаку не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пойдёшь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52729"/>
            <a:ext cx="4675112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1184288">
            <a:off x="6002480" y="2866919"/>
            <a:ext cx="2701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(Ура!)</a:t>
            </a:r>
          </a:p>
        </p:txBody>
      </p:sp>
    </p:spTree>
    <p:extLst>
      <p:ext uri="{BB962C8B-B14F-4D97-AF65-F5344CB8AC3E}">
        <p14:creationId xmlns:p14="http://schemas.microsoft.com/office/powerpoint/2010/main" val="34805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3671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Грянул гром, весёлый гром. 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Засверкало всё кругом.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Рвутся в небо неустанно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Разноцветные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фонтаны.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Брызги света всюду льют.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праздничный… </a:t>
            </a:r>
          </a:p>
        </p:txBody>
      </p:sp>
      <p:sp>
        <p:nvSpPr>
          <p:cNvPr id="4" name="Прямоугольник 3"/>
          <p:cNvSpPr/>
          <p:nvPr/>
        </p:nvSpPr>
        <p:spPr>
          <a:xfrm rot="21169877">
            <a:off x="537075" y="4404929"/>
            <a:ext cx="3009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(салют)</a:t>
            </a:r>
          </a:p>
        </p:txBody>
      </p:sp>
      <p:pic>
        <p:nvPicPr>
          <p:cNvPr id="10242" name="Picture 2" descr="C:\Users\Алла\Desktop\DSC_0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920">
            <a:off x="4068312" y="2418135"/>
            <a:ext cx="4758900" cy="317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4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ла\Desktop\33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322"/>
            <a:ext cx="8349547" cy="626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3933056"/>
            <a:ext cx="7937622" cy="1862048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МОЛОДЦЫ!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21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51520" y="476672"/>
            <a:ext cx="8712968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u="sng" dirty="0" smtClean="0"/>
              <a:t>Использованы Интернет-ресурсы:</a:t>
            </a:r>
          </a:p>
          <a:p>
            <a:endParaRPr lang="ru-RU" sz="2400" dirty="0" smtClean="0"/>
          </a:p>
          <a:p>
            <a:r>
              <a:rPr lang="en-US" sz="2400" dirty="0" smtClean="0">
                <a:hlinkClick r:id="rId2"/>
              </a:rPr>
              <a:t>http://fs110.taba.ru/dev101/0/010/947/0010947326.fid.jpg</a:t>
            </a:r>
            <a:endParaRPr lang="ru-RU" sz="2400" dirty="0"/>
          </a:p>
          <a:p>
            <a:r>
              <a:rPr lang="ru-RU" sz="2400" dirty="0">
                <a:hlinkClick r:id="rId3"/>
              </a:rPr>
              <a:t>https://</a:t>
            </a:r>
            <a:r>
              <a:rPr lang="ru-RU" sz="2400" dirty="0" smtClean="0">
                <a:hlinkClick r:id="rId3"/>
              </a:rPr>
              <a:t>easyen.ru/load/shablony_prezentacij/den_pobedy_9_maja/shablony_prezentacij_ko_dnju_pobedy/505-1-0-26449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http://pedsovet.su/load/321-1-0-34970</a:t>
            </a:r>
            <a:r>
              <a:rPr lang="ru-RU" sz="2400" dirty="0" smtClean="0"/>
              <a:t> </a:t>
            </a:r>
          </a:p>
          <a:p>
            <a:r>
              <a:rPr lang="en-US" sz="2400" dirty="0">
                <a:hlinkClick r:id="rId5"/>
              </a:rPr>
              <a:t>http://www.proshkolu.ru/user/klajshewiz10/file/2334417</a:t>
            </a:r>
            <a:r>
              <a:rPr lang="en-US" sz="2400" dirty="0" smtClean="0">
                <a:hlinkClick r:id="rId5"/>
              </a:rPr>
              <a:t>/</a:t>
            </a:r>
            <a:r>
              <a:rPr lang="ru-RU" sz="2400" dirty="0" smtClean="0"/>
              <a:t> </a:t>
            </a:r>
          </a:p>
          <a:p>
            <a:r>
              <a:rPr lang="en-US" sz="2400" dirty="0">
                <a:hlinkClick r:id="rId6"/>
              </a:rPr>
              <a:t>http://images.yandex.ru/?</a:t>
            </a:r>
            <a:r>
              <a:rPr lang="en-US" sz="2400" dirty="0" smtClean="0">
                <a:hlinkClick r:id="rId6"/>
              </a:rPr>
              <a:t>uinfo=ww-1349-wh-683-fw-1307-fh-477-pd-1</a:t>
            </a:r>
            <a:r>
              <a:rPr lang="ru-RU" sz="2400" dirty="0" smtClean="0"/>
              <a:t> </a:t>
            </a:r>
          </a:p>
          <a:p>
            <a:r>
              <a:rPr lang="en-US" sz="2400" dirty="0">
                <a:hlinkClick r:id="rId7"/>
              </a:rPr>
              <a:t>https://</a:t>
            </a:r>
            <a:r>
              <a:rPr lang="en-US" sz="2400" dirty="0" smtClean="0">
                <a:hlinkClick r:id="rId7"/>
              </a:rPr>
              <a:t>avatars.mds.yandex.net/get-pdb/936467/60a17ce3-2b53-480c-b590-6e21ed9f8b8f/s1200</a:t>
            </a:r>
            <a:endParaRPr lang="ru-RU" sz="2400" dirty="0" smtClean="0"/>
          </a:p>
          <a:p>
            <a:r>
              <a:rPr lang="en-US" sz="2400" dirty="0">
                <a:hlinkClick r:id="rId8"/>
              </a:rPr>
              <a:t>https://</a:t>
            </a:r>
            <a:r>
              <a:rPr lang="en-US" sz="2400" dirty="0" smtClean="0">
                <a:hlinkClick r:id="rId8"/>
              </a:rPr>
              <a:t>i.pinimg.com/736x/79/3d/95/793d95914bcb705d9afa49ace0760c61.jpg</a:t>
            </a:r>
            <a:endParaRPr lang="ru-RU" sz="2400" dirty="0" smtClean="0"/>
          </a:p>
          <a:p>
            <a:r>
              <a:rPr lang="en-US" sz="2400" dirty="0">
                <a:hlinkClick r:id="rId9"/>
              </a:rPr>
              <a:t>http://www.admkrsk.ru/citytoday/youth/Documents/%</a:t>
            </a:r>
            <a:r>
              <a:rPr lang="en-US" sz="2400" dirty="0" smtClean="0">
                <a:hlinkClick r:id="rId9"/>
              </a:rPr>
              <a:t>D0%92%D0%B0%D1%85%D1%82%D0%B0%20%D0%9F%D0%B0%D0%BC%D1%8F%D1%82%D0%B8.jpg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33056"/>
            <a:ext cx="9144000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www.interfax.ru/aspimg/35119p.png</a:t>
            </a:r>
            <a:endParaRPr lang="ru-RU" sz="2400" dirty="0" smtClean="0"/>
          </a:p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bryansknovosti.ru/wp</a:t>
            </a:r>
            <a:r>
              <a:rPr lang="ru-RU" sz="2400" dirty="0" smtClean="0">
                <a:hlinkClick r:id="rId3"/>
              </a:rPr>
              <a:t>-</a:t>
            </a:r>
            <a:r>
              <a:rPr lang="en-US" sz="2400" dirty="0" smtClean="0">
                <a:hlinkClick r:id="rId3"/>
              </a:rPr>
              <a:t>content/uploads/2019/04/173d6dab77cf443eb53e6a9b86660165.jpg</a:t>
            </a:r>
            <a:endParaRPr lang="ru-RU" sz="2400" dirty="0" smtClean="0"/>
          </a:p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i.artfile.me/wallpaper/01-05-2018/1920x1280/su-27-aviaciya-boevye-samolyoty-aircraft-1335705.jpg</a:t>
            </a:r>
            <a:endParaRPr lang="ru-RU" sz="2400" dirty="0" smtClean="0"/>
          </a:p>
          <a:p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s1.1zoom.me/big0/599/304422-blackangel.jpg</a:t>
            </a:r>
            <a:endParaRPr lang="ru-RU" sz="2400" dirty="0" smtClean="0"/>
          </a:p>
          <a:p>
            <a:r>
              <a:rPr lang="en-US" sz="2400" dirty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extrimal.ru/wp-content/uploads/2019/09/f59e81573bbb07.jpg</a:t>
            </a:r>
            <a:endParaRPr lang="ru-RU" sz="2400" dirty="0" smtClean="0"/>
          </a:p>
          <a:p>
            <a:r>
              <a:rPr lang="en-US" sz="2400" dirty="0">
                <a:hlinkClick r:id="rId7"/>
              </a:rPr>
              <a:t>https://</a:t>
            </a:r>
            <a:r>
              <a:rPr lang="en-US" sz="2400" dirty="0" smtClean="0">
                <a:hlinkClick r:id="rId7"/>
              </a:rPr>
              <a:t>rg62.info/wp-content/uploads/2018/05/e99c74c3c7050bb798aa806471e56d83.jpg</a:t>
            </a:r>
            <a:endParaRPr lang="ru-RU" sz="2400" dirty="0" smtClean="0"/>
          </a:p>
          <a:p>
            <a:r>
              <a:rPr lang="en-US" sz="2400" dirty="0">
                <a:hlinkClick r:id="rId8"/>
              </a:rPr>
              <a:t>https://</a:t>
            </a:r>
            <a:r>
              <a:rPr lang="en-US" sz="2400" dirty="0" smtClean="0">
                <a:hlinkClick r:id="rId8"/>
              </a:rPr>
              <a:t>torange.biz/photo/30/HD/weapons-artillery-guns-military-museum-30745.jpg</a:t>
            </a:r>
            <a:endParaRPr lang="ru-RU" sz="2400" dirty="0" smtClean="0"/>
          </a:p>
          <a:p>
            <a:r>
              <a:rPr lang="en-US" sz="2400" dirty="0">
                <a:hlinkClick r:id="rId9"/>
              </a:rPr>
              <a:t>https://</a:t>
            </a:r>
            <a:r>
              <a:rPr lang="en-US" sz="2400" dirty="0" smtClean="0">
                <a:hlinkClick r:id="rId9"/>
              </a:rPr>
              <a:t>s.fishki.net/upload/users/2018/04/19/1435206/65c07e970a1d15b7df325309608b484c.jpg</a:t>
            </a:r>
            <a:endParaRPr lang="ru-RU" sz="2400" dirty="0" smtClean="0"/>
          </a:p>
          <a:p>
            <a:r>
              <a:rPr lang="en-US" sz="2400" dirty="0">
                <a:hlinkClick r:id="rId10"/>
              </a:rPr>
              <a:t>http://ds47.detkin-club.ru/images/events/%</a:t>
            </a:r>
            <a:r>
              <a:rPr lang="en-US" sz="2400" dirty="0" smtClean="0">
                <a:hlinkClick r:id="rId10"/>
              </a:rPr>
              <a:t>205_5a9e8ccea0d7d.jpg</a:t>
            </a:r>
            <a:endParaRPr lang="ru-RU" sz="2400" dirty="0" smtClean="0"/>
          </a:p>
          <a:p>
            <a:r>
              <a:rPr lang="en-US" sz="2400" dirty="0">
                <a:hlinkClick r:id="rId11"/>
              </a:rPr>
              <a:t>http://</a:t>
            </a:r>
            <a:r>
              <a:rPr lang="en-US" sz="2400" dirty="0" smtClean="0">
                <a:hlinkClick r:id="rId11"/>
              </a:rPr>
              <a:t>www.poklonnaya-gora.ru/upload/resize_cache/iblock/2d3/1200_800_0/DSC_0592.jpg</a:t>
            </a:r>
            <a:endParaRPr lang="ru-RU" sz="2400" dirty="0" smtClean="0"/>
          </a:p>
          <a:p>
            <a:r>
              <a:rPr lang="en-US" sz="2400" dirty="0">
                <a:hlinkClick r:id="rId12"/>
              </a:rPr>
              <a:t>https://</a:t>
            </a:r>
            <a:r>
              <a:rPr lang="en-US" sz="2400" dirty="0" smtClean="0">
                <a:hlinkClick r:id="rId12"/>
              </a:rPr>
              <a:t>www.pptanimation.com/upload/8270f58e06.jpg</a:t>
            </a:r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8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easyen.ru/load/scenarii_prazdnikov/prazdnik_23_fevralja/23fevralja_zagadki_dlja_malchikov/282-1-0-11566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Литература:</a:t>
            </a:r>
          </a:p>
          <a:p>
            <a:r>
              <a:rPr lang="ru-RU" sz="2400" dirty="0"/>
              <a:t>Сценарии школьных праздников: внеклассная работа/ </a:t>
            </a:r>
            <a:r>
              <a:rPr lang="ru-RU" sz="2400" dirty="0" err="1"/>
              <a:t>сост.Е.М.Тихомирова</a:t>
            </a:r>
            <a:r>
              <a:rPr lang="ru-RU" sz="2400" dirty="0"/>
              <a:t> –     М., 2007.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89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427168" cy="568863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армия родная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Стережёт покой страны,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росли мы, бед не зная,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не было войны.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пока что маловаты,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вы в будущем солдаты,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сегодня мы проверим,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 Родину доверим.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499">
            <a:off x="275099" y="3499491"/>
            <a:ext cx="1512168" cy="2074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304">
            <a:off x="375607" y="265450"/>
            <a:ext cx="1458685" cy="1809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готов в огонь и бой,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Защищая нас с тобой.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 дозор идёт и в град,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покинет пост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996" y="6050712"/>
            <a:ext cx="6602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(солдат)</a:t>
            </a:r>
          </a:p>
        </p:txBody>
      </p:sp>
      <p:pic>
        <p:nvPicPr>
          <p:cNvPr id="1026" name="Picture 2" descr="C:\Users\Алла\Desktop\Вахта Памя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32" y="2186599"/>
            <a:ext cx="2574032" cy="38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9"/>
            <a:ext cx="4392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шагает на параде,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Вьются ленты за спиной,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Ленты вьются, а в отряде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девчонки ни одной.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7617" y="6096131"/>
            <a:ext cx="6336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(моряки)</a:t>
            </a:r>
          </a:p>
        </p:txBody>
      </p:sp>
      <p:pic>
        <p:nvPicPr>
          <p:cNvPr id="2050" name="Picture 2" descr="C:\Users\Алла\Desktop\35119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"/>
          <a:stretch/>
        </p:blipFill>
        <p:spPr bwMode="auto">
          <a:xfrm>
            <a:off x="1617497" y="2189648"/>
            <a:ext cx="5690807" cy="393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Кто, ребята, на границе,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Нашу землю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стережёт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работать и учиться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 спокойно наш народ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3256" y="6207230"/>
            <a:ext cx="31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(пограничник)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3074" name="Picture 2" descr="C:\Users\Алла\Desktop\173d6dab77cf443eb53e6a9b86660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90" y="2062103"/>
            <a:ext cx="5905762" cy="3937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4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Смело в небе проплывает, 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Обгоняя птиц полёт.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им управляет. 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это?      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Алла\Desktop\su-27-aviaciya-boevye-samolyoty-aircraft-1335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1213">
            <a:off x="683568" y="2204864"/>
            <a:ext cx="6111762" cy="407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312573">
            <a:off x="5387358" y="5018261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(самолёт)</a:t>
            </a:r>
          </a:p>
        </p:txBody>
      </p:sp>
    </p:spTree>
    <p:extLst>
      <p:ext uri="{BB962C8B-B14F-4D97-AF65-F5344CB8AC3E}">
        <p14:creationId xmlns:p14="http://schemas.microsoft.com/office/powerpoint/2010/main" val="4628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506" y="483953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Гусеницы две ползут,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Башню с пушкою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везут.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6065514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(танк)</a:t>
            </a:r>
          </a:p>
        </p:txBody>
      </p:sp>
      <p:pic>
        <p:nvPicPr>
          <p:cNvPr id="5122" name="Picture 2" descr="C:\Users\Алла\Desktop\304422-blackan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022057" cy="465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2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424555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Тучек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на горизонте,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Но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раскрылся в небе зонтик.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Через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минут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Опустился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6182147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(парашют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)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6146" name="Picture 2" descr="C:\Users\Алла\Desktop\f59e81573bbb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87875"/>
            <a:ext cx="6336704" cy="4224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05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Без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разгона ввысь взлетает,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Стрекозу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напоминает,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Отправляется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полёт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Наш российский…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Алла\Desktop\e99c74c3c7050bb798aa806471e56d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38" y="2463761"/>
            <a:ext cx="5728827" cy="3819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987633">
            <a:off x="-224899" y="3367532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(вертолёт)</a:t>
            </a:r>
          </a:p>
        </p:txBody>
      </p:sp>
    </p:spTree>
    <p:extLst>
      <p:ext uri="{BB962C8B-B14F-4D97-AF65-F5344CB8AC3E}">
        <p14:creationId xmlns:p14="http://schemas.microsoft.com/office/powerpoint/2010/main" val="5878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23 феврал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23 февраля</Template>
  <TotalTime>199</TotalTime>
  <Words>351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шаблон 23 февраля</vt:lpstr>
      <vt:lpstr>Тема Office</vt:lpstr>
      <vt:lpstr>ДЕНЬ ПОБЕДЫ ЗАГАДКИ ДЛЯ МАЛЬЧИКОВ </vt:lpstr>
      <vt:lpstr>Наша армия родная Стережёт покой страны, Чтоб росли мы, бед не зная, Чтобы не было войны. Вы пока что маловаты, Но вы в будущем солдаты, И сегодня мы проверим, Кому Родину доверим.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Алла</cp:lastModifiedBy>
  <cp:revision>26</cp:revision>
  <dcterms:created xsi:type="dcterms:W3CDTF">2013-02-16T03:56:36Z</dcterms:created>
  <dcterms:modified xsi:type="dcterms:W3CDTF">2020-01-18T15:56:48Z</dcterms:modified>
</cp:coreProperties>
</file>