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19"/>
  </p:notesMasterIdLst>
  <p:sldIdLst>
    <p:sldId id="256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2" r:id="rId14"/>
    <p:sldId id="270" r:id="rId15"/>
    <p:sldId id="271" r:id="rId16"/>
    <p:sldId id="269" r:id="rId17"/>
    <p:sldId id="273" r:id="rId18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4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CF7F8A-0991-4BF1-8164-FFD9E562F9E3}" type="datetimeFigureOut">
              <a:rPr lang="ru-RU" smtClean="0"/>
              <a:t>09.05.2020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CC021F-7BC8-49D7-A4EC-939482CF5D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6619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C021F-7BC8-49D7-A4EC-939482CF5DD2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3771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CC021F-7BC8-49D7-A4EC-939482CF5DD2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87796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416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91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88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0350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374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57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6778"/>
            <a:ext cx="9144000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0"/>
          </p:nvPr>
        </p:nvSpPr>
        <p:spPr>
          <a:xfrm>
            <a:off x="467544" y="2276872"/>
            <a:ext cx="8229600" cy="3600400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40157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619672" y="0"/>
            <a:ext cx="7524328" cy="1069514"/>
          </a:xfrm>
          <a:prstGeom prst="rect">
            <a:avLst/>
          </a:prstGeom>
        </p:spPr>
        <p:txBody>
          <a:bodyPr anchor="ctr"/>
          <a:lstStyle>
            <a:lvl1pPr>
              <a:defRPr b="1" baseline="0">
                <a:solidFill>
                  <a:schemeClr val="accent6">
                    <a:lumMod val="50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 smtClean="0"/>
              <a:t> Click to add title</a:t>
            </a:r>
            <a:endParaRPr lang="ko-KR" alt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2123728" y="1268760"/>
            <a:ext cx="6563072" cy="460648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0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0"/>
          </p:nvPr>
        </p:nvSpPr>
        <p:spPr>
          <a:xfrm>
            <a:off x="2134072" y="1844824"/>
            <a:ext cx="6563072" cy="4147865"/>
          </a:xfrm>
          <a:prstGeom prst="rect">
            <a:avLst/>
          </a:prstGeom>
        </p:spPr>
        <p:txBody>
          <a:bodyPr lIns="396000" anchor="t"/>
          <a:lstStyle>
            <a:lvl1pPr marL="0" indent="0">
              <a:buNone/>
              <a:defRPr sz="1400">
                <a:solidFill>
                  <a:schemeClr val="accent6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altLang="ko-KR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6818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086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2866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7933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90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811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119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7338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</p:sldLayoutIdLst>
  <p:txStyles>
    <p:titleStyle>
      <a:lvl1pPr algn="l" defTabSz="914400" rtl="0" eaLnBrk="1" latinLnBrk="1" hangingPunct="1">
        <a:spcBef>
          <a:spcPct val="0"/>
        </a:spcBef>
        <a:buNone/>
        <a:defRPr sz="4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CCD61-643D-44A5-A450-3A42A50CBC1E}" type="datetimeFigureOut">
              <a:rPr lang="en-US" smtClean="0"/>
              <a:t>5/9/2020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2F0832-F084-422D-97D1-AF848F4F2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357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imoiseeva@list.ru" TargetMode="External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2.pn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11" Type="http://schemas.microsoft.com/office/2007/relationships/hdphoto" Target="../media/hdphoto10.wdp"/><Relationship Id="rId5" Type="http://schemas.openxmlformats.org/officeDocument/2006/relationships/image" Target="../media/image33.jpeg"/><Relationship Id="rId10" Type="http://schemas.openxmlformats.org/officeDocument/2006/relationships/image" Target="../media/image36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g"/><Relationship Id="rId3" Type="http://schemas.openxmlformats.org/officeDocument/2006/relationships/image" Target="../media/image39.gif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microsoft.com/office/2007/relationships/hdphoto" Target="../media/hdphoto11.wdp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gorkiy-lit.ru/gorkiy/proza/rasskaz/samovar.htm" TargetMode="External"/><Relationship Id="rId13" Type="http://schemas.openxmlformats.org/officeDocument/2006/relationships/hyperlink" Target="http://www.samovar-v-tule.ru/catalog/na-drovah-ugljah-zharovoj/item-3202/" TargetMode="External"/><Relationship Id="rId3" Type="http://schemas.openxmlformats.org/officeDocument/2006/relationships/hyperlink" Target="http://www.numama.ru/blogs/kopilka-detskih-stihov/stihi-pro-samovar.html" TargetMode="External"/><Relationship Id="rId7" Type="http://schemas.openxmlformats.org/officeDocument/2006/relationships/hyperlink" Target="https://www.tula-samovar.com/stati-o-samovarah/chto-takoe-samovar/" TargetMode="External"/><Relationship Id="rId12" Type="http://schemas.openxmlformats.org/officeDocument/2006/relationships/hyperlink" Target="https://vsesamovary.ru/voprosy-o-samovarakh/formy-samovarov/" TargetMode="External"/><Relationship Id="rId2" Type="http://schemas.openxmlformats.org/officeDocument/2006/relationships/hyperlink" Target="https://www.litres.ru/korney-chukovskiy/muha-cokotuha-7580145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barius.ru/biblioteka/book/904" TargetMode="External"/><Relationship Id="rId11" Type="http://schemas.openxmlformats.org/officeDocument/2006/relationships/hyperlink" Target="http://samovarov.net/content/kakie-formy-samovara-byvayut" TargetMode="External"/><Relationship Id="rId5" Type="http://schemas.openxmlformats.org/officeDocument/2006/relationships/hyperlink" Target="https://stihi-russkih-poetov.ru/tags/stihi-pro-samovar" TargetMode="External"/><Relationship Id="rId10" Type="http://schemas.openxmlformats.org/officeDocument/2006/relationships/hyperlink" Target="https://moisamovar.ru/index.php?route=information/news&amp;news_id=23" TargetMode="External"/><Relationship Id="rId4" Type="http://schemas.openxmlformats.org/officeDocument/2006/relationships/hyperlink" Target="https://millionstatusov.ru/stihi/samovar.html" TargetMode="External"/><Relationship Id="rId9" Type="http://schemas.openxmlformats.org/officeDocument/2006/relationships/hyperlink" Target="https://moiarussia.ru/istoriya-russkogo-samovara-hochu-znat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microsoft.com/office/2007/relationships/hdphoto" Target="../media/hdphoto6.wdp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4572000" y="2564904"/>
            <a:ext cx="3888432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Русский </a:t>
            </a:r>
          </a:p>
          <a:p>
            <a:pPr algn="ctr"/>
            <a:r>
              <a:rPr lang="ru-RU" altLang="ko-KR" sz="60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самовар</a:t>
            </a:r>
            <a:endParaRPr lang="en-US" altLang="ko-KR" sz="60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39" y="4797152"/>
            <a:ext cx="1301512" cy="32184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62" b="96923" l="711" r="8690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215" r="13128" b="3054"/>
          <a:stretch/>
        </p:blipFill>
        <p:spPr>
          <a:xfrm>
            <a:off x="216024" y="1340768"/>
            <a:ext cx="3851920" cy="5309642"/>
          </a:xfrm>
          <a:prstGeom prst="rect">
            <a:avLst/>
          </a:prstGeom>
        </p:spPr>
      </p:pic>
      <p:sp>
        <p:nvSpPr>
          <p:cNvPr id="6" name="TextBox 1"/>
          <p:cNvSpPr txBox="1">
            <a:spLocks noChangeArrowheads="1"/>
          </p:cNvSpPr>
          <p:nvPr/>
        </p:nvSpPr>
        <p:spPr bwMode="auto">
          <a:xfrm>
            <a:off x="683568" y="44624"/>
            <a:ext cx="8064896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altLang="ko-KR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Департамент общего образования Томской области</a:t>
            </a:r>
          </a:p>
          <a:p>
            <a:pPr algn="ctr"/>
            <a:r>
              <a:rPr lang="ru-RU" altLang="ko-KR" sz="14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Областное государственное бюджетное общеобразовательное учреждение </a:t>
            </a:r>
            <a:endParaRPr lang="ru-RU" altLang="ko-KR" sz="14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  <a:p>
            <a:pPr algn="ctr"/>
            <a:r>
              <a:rPr lang="ru-RU" altLang="ko-KR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«</a:t>
            </a:r>
            <a:r>
              <a:rPr lang="ru-RU" altLang="ko-KR" sz="14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Школа-интернат для обучающихся с нарушениями слуха»</a:t>
            </a:r>
            <a:endParaRPr lang="en-US" altLang="ko-KR" sz="14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716016" y="5212938"/>
            <a:ext cx="4392488" cy="16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endParaRPr lang="ru-RU" altLang="ko-KR" sz="1600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  <a:p>
            <a:pPr algn="r"/>
            <a:r>
              <a:rPr lang="ru-RU" altLang="ko-KR" sz="16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Автор: </a:t>
            </a:r>
            <a:r>
              <a:rPr lang="ru-RU" altLang="ko-KR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Моисеева Раиса Ивановна – </a:t>
            </a:r>
          </a:p>
          <a:p>
            <a:pPr algn="r"/>
            <a:r>
              <a:rPr lang="ru-RU" altLang="ko-KR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у</a:t>
            </a:r>
            <a:r>
              <a:rPr lang="ru-RU" altLang="ko-KR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читель высшей квалификационной категории</a:t>
            </a:r>
            <a:endParaRPr lang="en-US" altLang="ko-KR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  <a:p>
            <a:pPr algn="r"/>
            <a:r>
              <a:rPr lang="en-US" altLang="ko-KR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  <a:hlinkClick r:id="rId6"/>
              </a:rPr>
              <a:t>rimoiseeva@list.ru</a:t>
            </a:r>
            <a:endParaRPr lang="en-US" altLang="ko-KR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  <a:p>
            <a:pPr algn="r"/>
            <a:r>
              <a:rPr lang="ru-RU" altLang="ko-KR" sz="16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г</a:t>
            </a:r>
            <a:r>
              <a:rPr lang="ru-RU" altLang="ko-KR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. </a:t>
            </a:r>
            <a:r>
              <a:rPr lang="ru-RU" altLang="ko-KR" sz="1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맑은 고딕" pitchFamily="50" charset="-127"/>
                <a:cs typeface="Times New Roman" panose="02020603050405020304" pitchFamily="18" charset="0"/>
              </a:rPr>
              <a:t>Томск-2020</a:t>
            </a:r>
            <a:endParaRPr lang="ru-RU" altLang="ko-KR" sz="1600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  <a:p>
            <a:endParaRPr lang="en-US" altLang="ko-KR" b="1" dirty="0" smtClean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ea typeface="맑은 고딕" pitchFamily="50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221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784" y="836712"/>
            <a:ext cx="3935480" cy="592058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кипит, самовар бурлит…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zvuk-kipjaschego-chajnik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550" y="58052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790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Сказка «Самовар» М. Горький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аксим Горький Самовар сказка (аудиоформат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980729"/>
            <a:ext cx="8976998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875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99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51720" y="0"/>
            <a:ext cx="4464496" cy="10695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и его формы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3888972"/>
            <a:ext cx="1708508" cy="256436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453336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«Дулей» (грушей)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09" r="20842"/>
          <a:stretch/>
        </p:blipFill>
        <p:spPr>
          <a:xfrm>
            <a:off x="4034925" y="3872597"/>
            <a:ext cx="1616928" cy="24262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77403" y="6453335"/>
            <a:ext cx="1783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«Яйцом»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1124744"/>
            <a:ext cx="1770807" cy="232563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624" y="3450382"/>
            <a:ext cx="17647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«Банкой»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69" r="18969"/>
          <a:stretch/>
        </p:blipFill>
        <p:spPr>
          <a:xfrm>
            <a:off x="6484168" y="990259"/>
            <a:ext cx="1806499" cy="242620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65200" y="3346457"/>
            <a:ext cx="1783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«Вазой»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19" y="1124744"/>
            <a:ext cx="1988238" cy="215723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661077" y="3327741"/>
            <a:ext cx="1783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«Шаром»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6" r="20016"/>
          <a:stretch/>
        </p:blipFill>
        <p:spPr>
          <a:xfrm>
            <a:off x="6495556" y="3670063"/>
            <a:ext cx="1783722" cy="242620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84168" y="6381328"/>
            <a:ext cx="17837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«Рюмкой»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933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4752528" cy="1069514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Загадаю - отгадай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690817" y="1268760"/>
            <a:ext cx="8244408" cy="2160240"/>
          </a:xfrm>
        </p:spPr>
        <p:txBody>
          <a:bodyPr/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Четыре ноги, два уха, один нос да брюхо. </a:t>
            </a:r>
          </a:p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Сверху дыра и снизу дыра, а  в середине огонь да вода.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носатого у Фоки постоянно руки в боки. </a:t>
            </a:r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Стоит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толстячок, блестит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бочок.</a:t>
            </a:r>
          </a:p>
          <a:p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ипит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кипит, всем чай пить велит.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66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173" r="62928" b="6723"/>
          <a:stretch/>
        </p:blipFill>
        <p:spPr>
          <a:xfrm>
            <a:off x="68453" y="4005063"/>
            <a:ext cx="2155681" cy="280831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8049" y="4143340"/>
            <a:ext cx="1779419" cy="26182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483768" y="122729"/>
            <a:ext cx="3312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САМОВАРЫ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48" b="96552" l="20690" r="803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65" r="19985"/>
          <a:stretch/>
        </p:blipFill>
        <p:spPr>
          <a:xfrm>
            <a:off x="7380312" y="4026643"/>
            <a:ext cx="1554913" cy="280831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000" b="95900" l="18300" r="83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341" r="15529"/>
          <a:stretch/>
        </p:blipFill>
        <p:spPr>
          <a:xfrm>
            <a:off x="2175526" y="4048685"/>
            <a:ext cx="1887253" cy="277007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902" b="97059" l="5937" r="938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3980561"/>
            <a:ext cx="2156994" cy="2857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68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6120680" cy="10695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поведения за столом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88" y="836712"/>
            <a:ext cx="8805912" cy="5874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1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7061" y="14194"/>
            <a:ext cx="6120680" cy="1069514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самовар и раскрась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5319" y="918883"/>
            <a:ext cx="2246859" cy="287597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6117" y="3993501"/>
            <a:ext cx="1919104" cy="271571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7485" y="3794862"/>
            <a:ext cx="2317834" cy="28944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238" y="1027936"/>
            <a:ext cx="1913202" cy="262068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440" y="1161349"/>
            <a:ext cx="2143125" cy="26224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746" y="1180994"/>
            <a:ext cx="1971675" cy="231457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471" y="3846347"/>
            <a:ext cx="2378930" cy="284292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88" y="4132400"/>
            <a:ext cx="2084040" cy="2680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3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6336704" cy="1069514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Интернет-источники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971600" y="1844824"/>
            <a:ext cx="7725544" cy="4608512"/>
          </a:xfrm>
        </p:spPr>
        <p:txBody>
          <a:bodyPr/>
          <a:lstStyle/>
          <a:p>
            <a:pPr lvl="0"/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</a:t>
            </a:r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://www.litres.ru/korney-chukovskiy/muha-cokotuha-7580145/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http://www.numama.ru/blogs/kopilka-detskih-stihov/stihi-pro-samovar.html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https://millionstatusov.ru/stihi/samovar.html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https://stihi-russkih-poetov.ru/tags/stihi-pro-samovar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https://millionstatusov.ru/stihi/samovar.html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http://www.barius.ru/biblioteka/book/904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7"/>
              </a:rPr>
              <a:t>https://www.tula-samovar.com/stati-o-samovarah/chto-takoe-samovar/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http://gorkiy-lit.ru/gorkiy/proza/rasskaz/samovar.htm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/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9"/>
              </a:rPr>
              <a:t>https://moiarussia.ru/istoriya-russkogo-samovara-hochu-znat/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sz="18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</a:t>
            </a:r>
            <a:r>
              <a:rPr lang="ru-RU" sz="1800" u="sng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moisamovar.ru/index.php?route=information/news&amp;news_id=23</a:t>
            </a:r>
            <a:endParaRPr lang="ru-RU" sz="18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http://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samovarov.net/content/kakie-formy-samovara-byvayut</a:t>
            </a: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https://vsesamovary.ru/voprosy-o-samovarakh/formy-samovarov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2"/>
              </a:rPr>
              <a:t>/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http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://www.samovar-v-tule.ru/catalog/na-drovah-ugljah-zharovoj/item-3202</a:t>
            </a:r>
            <a:r>
              <a:rPr lang="en-US" sz="18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/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3352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1069514"/>
          </a:xfrm>
        </p:spPr>
        <p:txBody>
          <a:bodyPr/>
          <a:lstStyle/>
          <a:p>
            <a:r>
              <a:rPr lang="en-US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ko-K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Само-само-самовар на столе красуется…</a:t>
            </a:r>
            <a:endParaRPr lang="ko-KR" alt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27668"/>
            <a:ext cx="8352928" cy="591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67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10695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Сапогом его качай, ох, как разгорается!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136" y="1052736"/>
            <a:ext cx="5419725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737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820472" cy="10695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Сушки дед вчера принёс-с чаем-наслаждение!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60" y="1052736"/>
            <a:ext cx="8913430" cy="56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545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55230"/>
            <a:ext cx="5112568" cy="1069514"/>
          </a:xfrm>
        </p:spPr>
        <p:txBody>
          <a:bodyPr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САМОВАРЫ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 flipH="1">
            <a:off x="4788024" y="116632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H="1">
            <a:off x="3851920" y="332656"/>
            <a:ext cx="288032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979768"/>
            <a:ext cx="7344816" cy="36234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0377" y="4509120"/>
            <a:ext cx="3799309" cy="2313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9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0"/>
            <a:ext cx="5976664" cy="1069514"/>
          </a:xfrm>
        </p:spPr>
        <p:txBody>
          <a:bodyPr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Речевая физминутка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0"/>
          </p:nvPr>
        </p:nvSpPr>
        <p:spPr>
          <a:xfrm>
            <a:off x="467544" y="764704"/>
            <a:ext cx="8676456" cy="2160240"/>
          </a:xfrm>
        </p:spPr>
        <p:txBody>
          <a:bodyPr/>
          <a:lstStyle/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Пых-пых,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ар, </a:t>
            </a:r>
            <a:r>
              <a:rPr lang="ru-RU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принесли мы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самовар.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Буль-буль</a:t>
            </a:r>
            <a:r>
              <a:rPr lang="ru-RU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ар, </a:t>
            </a:r>
            <a:r>
              <a:rPr lang="ru-RU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разогрели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самовар.</a:t>
            </a:r>
          </a:p>
          <a:p>
            <a:pPr fontAlgn="base">
              <a:lnSpc>
                <a:spcPct val="115000"/>
              </a:lnSpc>
              <a:spcAft>
                <a:spcPts val="0"/>
              </a:spcAft>
            </a:pPr>
            <a:r>
              <a:rPr lang="ru-RU" sz="3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Тумба-тумба</a:t>
            </a:r>
            <a:r>
              <a:rPr lang="ru-RU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ru-RU" sz="3600" b="1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ар, </a:t>
            </a:r>
            <a:r>
              <a:rPr lang="ru-RU" sz="36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закипел наш самовар.</a:t>
            </a:r>
            <a:endParaRPr lang="ru-RU" sz="3600" b="1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endParaRPr lang="ru-RU" sz="36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 flipH="1">
            <a:off x="7956376" y="764704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7380312" y="980728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5624582" y="764704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H="1">
            <a:off x="4788024" y="980728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>
            <a:off x="5406008" y="1556792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H="1">
            <a:off x="4572000" y="1772816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H="1">
            <a:off x="7416316" y="1556792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H="1">
            <a:off x="6831313" y="1772816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H="1">
            <a:off x="1259632" y="2276872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 flipH="1">
            <a:off x="2627784" y="2276872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 flipH="1">
            <a:off x="5796136" y="2276872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532440" y="2276872"/>
            <a:ext cx="72008" cy="216024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Прямая соединительная линия 23"/>
          <p:cNvCxnSpPr/>
          <p:nvPr/>
        </p:nvCxnSpPr>
        <p:spPr>
          <a:xfrm flipH="1">
            <a:off x="7956376" y="2492896"/>
            <a:ext cx="21602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29" name="Рисунок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48" y="2870938"/>
            <a:ext cx="5236840" cy="392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9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388424" cy="10695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появился в России 300 лет назад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92431"/>
            <a:ext cx="8807836" cy="554893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17"/>
          <a:stretch/>
        </p:blipFill>
        <p:spPr>
          <a:xfrm>
            <a:off x="179511" y="1103971"/>
            <a:ext cx="8807837" cy="563739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"/>
          <a:stretch/>
        </p:blipFill>
        <p:spPr>
          <a:xfrm>
            <a:off x="179510" y="1103971"/>
            <a:ext cx="8807838" cy="563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9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524328" cy="10695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Самовар радует расписными узорами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003" y="908720"/>
            <a:ext cx="4412229" cy="58829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3" b="100000" l="0" r="9701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" y="3501008"/>
            <a:ext cx="2434036" cy="33843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172" b="98828" l="18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2498" y="3501008"/>
            <a:ext cx="2551502" cy="338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10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8172400" cy="1069514"/>
          </a:xfrm>
        </p:spPr>
        <p:txBody>
          <a:bodyPr/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 нам гости пришли, дорогие пришли…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73" b="100000" l="1012" r="983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2924944"/>
            <a:ext cx="2592288" cy="385184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7" b="95000" l="4389" r="952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2290626"/>
            <a:ext cx="3038475" cy="4572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6" b="98305" l="66188" r="99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73"/>
          <a:stretch/>
        </p:blipFill>
        <p:spPr>
          <a:xfrm>
            <a:off x="1475656" y="1110692"/>
            <a:ext cx="1855191" cy="287731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6" b="100000" l="35470" r="677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312" r="32344"/>
          <a:stretch/>
        </p:blipFill>
        <p:spPr>
          <a:xfrm>
            <a:off x="5436095" y="980297"/>
            <a:ext cx="1784381" cy="287731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36" b="99364" l="0" r="370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003"/>
          <a:stretch/>
        </p:blipFill>
        <p:spPr>
          <a:xfrm>
            <a:off x="179512" y="3955412"/>
            <a:ext cx="2041045" cy="287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2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843</TotalTime>
  <Words>252</Words>
  <Application>Microsoft Office PowerPoint</Application>
  <PresentationFormat>Экран (4:3)</PresentationFormat>
  <Paragraphs>55</Paragraphs>
  <Slides>16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16</vt:i4>
      </vt:variant>
    </vt:vector>
  </HeadingPairs>
  <TitlesOfParts>
    <vt:vector size="18" baseType="lpstr">
      <vt:lpstr>Office Theme</vt:lpstr>
      <vt:lpstr>Custom Design</vt:lpstr>
      <vt:lpstr>Презентация PowerPoint</vt:lpstr>
      <vt:lpstr> Само-само-самовар на столе красуется…</vt:lpstr>
      <vt:lpstr>Сапогом его качай, ох, как разгорается!</vt:lpstr>
      <vt:lpstr>Сушки дед вчера принёс-с чаем-наслаждение!</vt:lpstr>
      <vt:lpstr>САМОВАРЫ</vt:lpstr>
      <vt:lpstr>Речевая физминутка</vt:lpstr>
      <vt:lpstr>Самовар появился в России 300 лет назад</vt:lpstr>
      <vt:lpstr>Самовар радует расписными узорами</vt:lpstr>
      <vt:lpstr>К нам гости пришли, дорогие пришли…</vt:lpstr>
      <vt:lpstr>Самовар кипит, самовар бурлит…</vt:lpstr>
      <vt:lpstr>Сказка «Самовар» М. Горький</vt:lpstr>
      <vt:lpstr>Самовар и его формы</vt:lpstr>
      <vt:lpstr>Загадаю - отгадай</vt:lpstr>
      <vt:lpstr>Правила поведения за столом</vt:lpstr>
      <vt:lpstr>Выбери самовар и раскрась</vt:lpstr>
      <vt:lpstr>Интернет-источники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Registered User</dc:creator>
  <cp:lastModifiedBy>Раиса</cp:lastModifiedBy>
  <cp:revision>67</cp:revision>
  <dcterms:created xsi:type="dcterms:W3CDTF">2014-04-01T16:35:38Z</dcterms:created>
  <dcterms:modified xsi:type="dcterms:W3CDTF">2020-05-09T02:19:52Z</dcterms:modified>
</cp:coreProperties>
</file>