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5" autoAdjust="0"/>
    <p:restoredTop sz="94660"/>
  </p:normalViewPr>
  <p:slideViewPr>
    <p:cSldViewPr>
      <p:cViewPr varScale="1">
        <p:scale>
          <a:sx n="68" d="100"/>
          <a:sy n="68" d="100"/>
        </p:scale>
        <p:origin x="-12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1620B-8676-4E27-8195-2C9B1F36671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478B-BDDD-4C3C-98D4-B2FEC7AEA9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1620B-8676-4E27-8195-2C9B1F36671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478B-BDDD-4C3C-98D4-B2FEC7AEA9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1620B-8676-4E27-8195-2C9B1F36671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478B-BDDD-4C3C-98D4-B2FEC7AEA9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1620B-8676-4E27-8195-2C9B1F36671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478B-BDDD-4C3C-98D4-B2FEC7AEA9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1620B-8676-4E27-8195-2C9B1F36671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478B-BDDD-4C3C-98D4-B2FEC7AEA9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1620B-8676-4E27-8195-2C9B1F36671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478B-BDDD-4C3C-98D4-B2FEC7AEA9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1620B-8676-4E27-8195-2C9B1F36671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478B-BDDD-4C3C-98D4-B2FEC7AEA9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1620B-8676-4E27-8195-2C9B1F36671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478B-BDDD-4C3C-98D4-B2FEC7AEA9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1620B-8676-4E27-8195-2C9B1F36671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478B-BDDD-4C3C-98D4-B2FEC7AEA9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1620B-8676-4E27-8195-2C9B1F36671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478B-BDDD-4C3C-98D4-B2FEC7AEA9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1620B-8676-4E27-8195-2C9B1F36671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478B-BDDD-4C3C-98D4-B2FEC7AEA9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1620B-8676-4E27-8195-2C9B1F36671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2478B-BDDD-4C3C-98D4-B2FEC7AEA9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cb7-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2120" y="492760"/>
            <a:ext cx="8239760" cy="58724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МАТЕМАТИЧЕСКАЯ</a:t>
            </a:r>
            <a:br>
              <a:rPr lang="ru-RU" dirty="0" smtClean="0"/>
            </a:br>
            <a:r>
              <a:rPr lang="ru-RU" dirty="0" smtClean="0"/>
              <a:t>ВИКТОРИНА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21" y="357166"/>
            <a:ext cx="8239183" cy="6179387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JgNpl-UoZ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357166"/>
            <a:ext cx="6143667" cy="6143668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1200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428604"/>
            <a:ext cx="8429684" cy="58400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7357" y="2571744"/>
            <a:ext cx="52864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ЛОГИЧЕСКИЕ</a:t>
            </a:r>
          </a:p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ЗАДАЧКИ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9b00a1ca6850.png"/>
          <p:cNvPicPr>
            <a:picLocks noChangeAspect="1"/>
          </p:cNvPicPr>
          <p:nvPr/>
        </p:nvPicPr>
        <p:blipFill>
          <a:blip r:embed="rId2" cstate="print"/>
          <a:srcRect l="7812" r="8593" b="2777"/>
          <a:stretch>
            <a:fillRect/>
          </a:stretch>
        </p:blipFill>
        <p:spPr>
          <a:xfrm>
            <a:off x="785786" y="1357298"/>
            <a:ext cx="7643866" cy="500066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СОСТАВ ЧИСЛА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positphotos_79094846-stock-illustration-autumn-frame-with-owl-teach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428604"/>
            <a:ext cx="8215370" cy="60175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786" y="2285992"/>
            <a:ext cx="6185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ФИЗМИНУТКА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0676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85728"/>
            <a:ext cx="8191557" cy="61436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5984" y="2214554"/>
            <a:ext cx="497937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КОНКУРС</a:t>
            </a:r>
          </a:p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КАПИТАНОВ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85720" y="1000108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357290" y="857232"/>
            <a:ext cx="75272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1… 3… 5…7…9…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421481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428728" y="4214818"/>
            <a:ext cx="73404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…9 …7…5…3…1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26-001-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571480"/>
            <a:ext cx="8216519" cy="57150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4876" y="2571744"/>
            <a:ext cx="3631725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МОЛОДЦЫ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12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8215370" cy="6161528"/>
          </a:xfrm>
          <a:prstGeom prst="rect">
            <a:avLst/>
          </a:prstGeom>
        </p:spPr>
      </p:pic>
      <p:sp>
        <p:nvSpPr>
          <p:cNvPr id="4" name="Блок-схема: узел 3"/>
          <p:cNvSpPr/>
          <p:nvPr/>
        </p:nvSpPr>
        <p:spPr>
          <a:xfrm>
            <a:off x="5786446" y="3143248"/>
            <a:ext cx="1428760" cy="1285884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00430" y="3214686"/>
            <a:ext cx="1143008" cy="1128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stockphoto-502623349-1024x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8429684" cy="62151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85852" y="2000240"/>
            <a:ext cx="50006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  РАЗМИНКА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ramespnginfantil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61188"/>
            <a:ext cx="8286808" cy="61356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2976" y="1857364"/>
            <a:ext cx="76465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ГРАФИЧЕСКИЙ </a:t>
            </a:r>
          </a:p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ДИКТАНТ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rame-with-pupil-theme-1-vector-21593202.jpg"/>
          <p:cNvPicPr>
            <a:picLocks noChangeAspect="1"/>
          </p:cNvPicPr>
          <p:nvPr/>
        </p:nvPicPr>
        <p:blipFill>
          <a:blip r:embed="rId2" cstate="print"/>
          <a:srcRect r="926" b="7229"/>
          <a:stretch>
            <a:fillRect/>
          </a:stretch>
        </p:blipFill>
        <p:spPr>
          <a:xfrm>
            <a:off x="714348" y="714356"/>
            <a:ext cx="7643866" cy="55007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57290" y="785794"/>
            <a:ext cx="65722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ВЕСЕЛОЕ</a:t>
            </a:r>
          </a:p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ПУТЕШЕСТВИЕ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bc980ee6a99850ee1d4fab015f0a86e.jpg"/>
          <p:cNvPicPr>
            <a:picLocks noChangeAspect="1"/>
          </p:cNvPicPr>
          <p:nvPr/>
        </p:nvPicPr>
        <p:blipFill>
          <a:blip r:embed="rId2" cstate="print"/>
          <a:srcRect l="3125" t="1550" r="4687" b="11644"/>
          <a:stretch>
            <a:fillRect/>
          </a:stretch>
        </p:blipFill>
        <p:spPr>
          <a:xfrm>
            <a:off x="285720" y="357166"/>
            <a:ext cx="8429684" cy="61436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488" y="2428868"/>
            <a:ext cx="38576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ЖИВЫЕ </a:t>
            </a:r>
          </a:p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ЧИСЛА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1308-49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500042"/>
            <a:ext cx="8143932" cy="58204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3042" y="2714620"/>
            <a:ext cx="68620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СОСЕДИ ЧИСЛА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_html_4f116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285728"/>
            <a:ext cx="6643734" cy="62865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71736" y="3643314"/>
            <a:ext cx="26312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ВЫЛОЖИ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ПРАВИЛЬНО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>
            <a:off x="642910" y="571480"/>
            <a:ext cx="1060704" cy="9144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1714480" y="571480"/>
            <a:ext cx="1060704" cy="9144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2786050" y="571480"/>
            <a:ext cx="1060704" cy="9144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357950" y="500042"/>
            <a:ext cx="2000264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5286388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071670" y="5286388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143240" y="5286388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143372" y="5286388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500958" y="5214950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286248" y="2714620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588224" y="5229200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</TotalTime>
  <Words>31</Words>
  <Application>Microsoft Office PowerPoint</Application>
  <PresentationFormat>Экран (4:3)</PresentationFormat>
  <Paragraphs>20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МАТЕМАТИЧЕСКАЯ ВИКТОРИНА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СОСТАВ ЧИСЛА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МАТЕМАТИЧЕСКАЯ ВИКТОРИНА</dc:title>
  <dc:creator>Admin</dc:creator>
  <cp:lastModifiedBy>максимус</cp:lastModifiedBy>
  <cp:revision>18</cp:revision>
  <dcterms:created xsi:type="dcterms:W3CDTF">2019-10-21T17:56:53Z</dcterms:created>
  <dcterms:modified xsi:type="dcterms:W3CDTF">2019-10-29T10:04:28Z</dcterms:modified>
</cp:coreProperties>
</file>