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4" r:id="rId2"/>
    <p:sldId id="361" r:id="rId3"/>
    <p:sldId id="355" r:id="rId4"/>
    <p:sldId id="313" r:id="rId5"/>
    <p:sldId id="356" r:id="rId6"/>
    <p:sldId id="334" r:id="rId7"/>
    <p:sldId id="256" r:id="rId8"/>
    <p:sldId id="269" r:id="rId9"/>
    <p:sldId id="257" r:id="rId10"/>
    <p:sldId id="270" r:id="rId11"/>
    <p:sldId id="258" r:id="rId12"/>
    <p:sldId id="271" r:id="rId13"/>
    <p:sldId id="259" r:id="rId14"/>
    <p:sldId id="272" r:id="rId15"/>
    <p:sldId id="357" r:id="rId16"/>
    <p:sldId id="347" r:id="rId17"/>
    <p:sldId id="360" r:id="rId18"/>
    <p:sldId id="349" r:id="rId19"/>
    <p:sldId id="348" r:id="rId20"/>
    <p:sldId id="363" r:id="rId21"/>
    <p:sldId id="364" r:id="rId22"/>
    <p:sldId id="362" r:id="rId2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00"/>
    <a:srgbClr val="4D4D4D"/>
    <a:srgbClr val="FF0066"/>
    <a:srgbClr val="0066CC"/>
    <a:srgbClr val="33CCFF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33" autoAdjust="0"/>
    <p:restoredTop sz="93721" autoAdjust="0"/>
  </p:normalViewPr>
  <p:slideViewPr>
    <p:cSldViewPr>
      <p:cViewPr varScale="1">
        <p:scale>
          <a:sx n="64" d="100"/>
          <a:sy n="64" d="100"/>
        </p:scale>
        <p:origin x="8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3.wmf"/><Relationship Id="rId2" Type="http://schemas.openxmlformats.org/officeDocument/2006/relationships/image" Target="../media/image4.wmf"/><Relationship Id="rId1" Type="http://schemas.openxmlformats.org/officeDocument/2006/relationships/image" Target="../media/image1.wmf"/><Relationship Id="rId6" Type="http://schemas.openxmlformats.org/officeDocument/2006/relationships/image" Target="../media/image8.wmf"/><Relationship Id="rId11" Type="http://schemas.openxmlformats.org/officeDocument/2006/relationships/image" Target="../media/image12.wmf"/><Relationship Id="rId5" Type="http://schemas.openxmlformats.org/officeDocument/2006/relationships/image" Target="../media/image7.wmf"/><Relationship Id="rId10" Type="http://schemas.openxmlformats.org/officeDocument/2006/relationships/image" Target="../media/image11.wmf"/><Relationship Id="rId4" Type="http://schemas.openxmlformats.org/officeDocument/2006/relationships/image" Target="../media/image6.wmf"/><Relationship Id="rId9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 alt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 alt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BE0529-E722-4CF5-B262-E50834DA28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2539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45B5A-0D22-49D4-A0C9-D53C7C64ABB2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6187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0C70E6-3DB7-47B4-BF74-6AC101E3B219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9461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9AFCF-D94A-44DA-9670-4D1B7A200B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173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64D5D-A794-4178-96A2-0856B06AA6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535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5C970-299D-4426-BDDD-2D5F485491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825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56B5D-6090-4373-A2B8-A2965C4CEF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872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1D4D5-27F3-4E7B-9178-BB89712BB9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395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4CCAF-B27A-4C35-8AC7-64DA793F2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187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9DC22-CAED-4066-9678-283333F18F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627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40335-4064-4BE7-8E44-C22847A0AE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661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EEAC6-7BCB-46AF-B00C-690E777567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856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5C83D-73A5-4CBF-BC4F-B5D365394A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9768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7EB82-0DB4-400C-9887-97BB9BA79F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489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B447C9-2D04-4B6E-85FC-29F5B662F93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le-savchen.ucoz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0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20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533400"/>
            <a:ext cx="2895600" cy="476250"/>
          </a:xfrm>
        </p:spPr>
        <p:txBody>
          <a:bodyPr/>
          <a:lstStyle/>
          <a:p>
            <a:fld id="{37247699-A351-4F0B-8987-05A229761F4F}" type="datetime1">
              <a:rPr lang="ru-RU" altLang="ru-RU" sz="3200" b="1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15.04.2018</a:t>
            </a:fld>
            <a:endParaRPr lang="ru-RU" altLang="ru-RU" sz="32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EAF99E-BA33-414B-B8C7-E0DFAD5F81F4}"/>
              </a:ext>
            </a:extLst>
          </p:cNvPr>
          <p:cNvSpPr txBox="1"/>
          <p:nvPr/>
        </p:nvSpPr>
        <p:spPr>
          <a:xfrm>
            <a:off x="266700" y="2213681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Арксинус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26CA88-6D21-4EA6-86D9-78F58CB1E174}"/>
              </a:ext>
            </a:extLst>
          </p:cNvPr>
          <p:cNvSpPr txBox="1"/>
          <p:nvPr/>
        </p:nvSpPr>
        <p:spPr>
          <a:xfrm>
            <a:off x="1371600" y="4876800"/>
            <a:ext cx="6477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Засыпкина Ю.В.</a:t>
            </a:r>
          </a:p>
          <a:p>
            <a:r>
              <a:rPr lang="ru-RU" sz="32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ОЧУ ПМГ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>
            <a:cxnSpLocks/>
          </p:cNvCxnSpPr>
          <p:nvPr/>
        </p:nvCxnSpPr>
        <p:spPr>
          <a:xfrm flipV="1">
            <a:off x="4572000" y="1772816"/>
            <a:ext cx="0" cy="2929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491880" y="234888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08240" y="419100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735452"/>
              </p:ext>
            </p:extLst>
          </p:nvPr>
        </p:nvGraphicFramePr>
        <p:xfrm>
          <a:off x="533400" y="3810000"/>
          <a:ext cx="3096344" cy="1052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838" name="Equation" r:id="rId3" imgW="1143000" imgH="393480" progId="Equation.DSMT4">
                  <p:embed/>
                </p:oleObj>
              </mc:Choice>
              <mc:Fallback>
                <p:oleObj name="Equation" r:id="rId3" imgW="1143000" imgH="39348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10000"/>
                        <a:ext cx="3096344" cy="10523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699329"/>
              </p:ext>
            </p:extLst>
          </p:nvPr>
        </p:nvGraphicFramePr>
        <p:xfrm>
          <a:off x="381000" y="304800"/>
          <a:ext cx="2673350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839" name="Equation" r:id="rId5" imgW="685800" imgH="393480" progId="Equation.DSMT4">
                  <p:embed/>
                </p:oleObj>
              </mc:Choice>
              <mc:Fallback>
                <p:oleObj name="Equation" r:id="rId5" imgW="685800" imgH="39348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"/>
                        <a:ext cx="2673350" cy="153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248400" y="327660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640358"/>
              </p:ext>
            </p:extLst>
          </p:nvPr>
        </p:nvGraphicFramePr>
        <p:xfrm>
          <a:off x="725733" y="5257800"/>
          <a:ext cx="7692534" cy="13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840" name="Equation" r:id="rId7" imgW="2501640" imgH="431640" progId="Equation.DSMT4">
                  <p:embed/>
                </p:oleObj>
              </mc:Choice>
              <mc:Fallback>
                <p:oleObj name="Equation" r:id="rId7" imgW="2501640" imgH="431640" progId="Equation.DSMT4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733" y="5257800"/>
                        <a:ext cx="7692534" cy="132819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19600" y="1524000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BC97F076-1A00-4024-A6CD-03CAB70633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096001"/>
              </p:ext>
            </p:extLst>
          </p:nvPr>
        </p:nvGraphicFramePr>
        <p:xfrm>
          <a:off x="5486400" y="3733800"/>
          <a:ext cx="1080120" cy="1079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841" name="Equation" r:id="rId9" imgW="393480" imgH="393480" progId="Equation.DSMT4">
                  <p:embed/>
                </p:oleObj>
              </mc:Choice>
              <mc:Fallback>
                <p:oleObj name="Equation" r:id="rId9" imgW="39348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BC97F076-1A00-4024-A6CD-03CAB70633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733800"/>
                        <a:ext cx="1080120" cy="107900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F7EB7FF8-A0D3-4386-9DAC-B1E50B7A8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247790"/>
              </p:ext>
            </p:extLst>
          </p:nvPr>
        </p:nvGraphicFramePr>
        <p:xfrm>
          <a:off x="4062412" y="3429000"/>
          <a:ext cx="50958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842" name="Equation" r:id="rId11" imgW="253800" imgH="393480" progId="Equation.DSMT4">
                  <p:embed/>
                </p:oleObj>
              </mc:Choice>
              <mc:Fallback>
                <p:oleObj name="Equation" r:id="rId11" imgW="253800" imgH="393480" progId="Equation.DSMT4">
                  <p:embed/>
                  <p:pic>
                    <p:nvPicPr>
                      <p:cNvPr id="19" name="Объект 18">
                        <a:extLst>
                          <a:ext uri="{FF2B5EF4-FFF2-40B4-BE49-F238E27FC236}">
                            <a16:creationId xmlns:a16="http://schemas.microsoft.com/office/drawing/2014/main" id="{F7EB7FF8-A0D3-4386-9DAC-B1E50B7A8B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412" y="3429000"/>
                        <a:ext cx="509588" cy="787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CF9C457F-9FF0-456E-B44E-ADFF7991562F}"/>
              </a:ext>
            </a:extLst>
          </p:cNvPr>
          <p:cNvCxnSpPr>
            <a:cxnSpLocks/>
          </p:cNvCxnSpPr>
          <p:nvPr/>
        </p:nvCxnSpPr>
        <p:spPr>
          <a:xfrm flipV="1">
            <a:off x="2746168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7E14A01C-22CE-4FED-8B94-91E0C1F82379}"/>
              </a:ext>
            </a:extLst>
          </p:cNvPr>
          <p:cNvCxnSpPr>
            <a:cxnSpLocks/>
          </p:cNvCxnSpPr>
          <p:nvPr/>
        </p:nvCxnSpPr>
        <p:spPr>
          <a:xfrm flipV="1">
            <a:off x="4572000" y="16764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4114800"/>
            <a:ext cx="0" cy="3848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7E7F3012-3295-40C2-B684-2624DF5958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90055"/>
              </p:ext>
            </p:extLst>
          </p:nvPr>
        </p:nvGraphicFramePr>
        <p:xfrm>
          <a:off x="4330908" y="228600"/>
          <a:ext cx="4800600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843" name="Equation" r:id="rId13" imgW="1231560" imgH="393480" progId="Equation.DSMT4">
                  <p:embed/>
                </p:oleObj>
              </mc:Choice>
              <mc:Fallback>
                <p:oleObj name="Equation" r:id="rId13" imgW="1231560" imgH="39348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908" y="228600"/>
                        <a:ext cx="4800600" cy="153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38">
            <a:extLst>
              <a:ext uri="{FF2B5EF4-FFF2-40B4-BE49-F238E27FC236}">
                <a16:creationId xmlns:a16="http://schemas.microsoft.com/office/drawing/2014/main" id="{DDC5CCBA-6E5A-4E83-B1BD-3834F06F8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41910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70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>
            <a:cxnSpLocks/>
          </p:cNvCxnSpPr>
          <p:nvPr/>
        </p:nvCxnSpPr>
        <p:spPr>
          <a:xfrm flipV="1">
            <a:off x="4676056" y="1628800"/>
            <a:ext cx="0" cy="2929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491880" y="234888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1"/>
            <a:endCxn id="8" idx="7"/>
          </p:cNvCxnSpPr>
          <p:nvPr/>
        </p:nvCxnSpPr>
        <p:spPr>
          <a:xfrm>
            <a:off x="3808240" y="266524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572000" y="2590800"/>
            <a:ext cx="425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62600" y="220980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arcsin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263193"/>
              </p:ext>
            </p:extLst>
          </p:nvPr>
        </p:nvGraphicFramePr>
        <p:xfrm>
          <a:off x="1447800" y="2286000"/>
          <a:ext cx="22320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98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86000"/>
                        <a:ext cx="22320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168883"/>
              </p:ext>
            </p:extLst>
          </p:nvPr>
        </p:nvGraphicFramePr>
        <p:xfrm>
          <a:off x="2257425" y="404813"/>
          <a:ext cx="49990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99" name="Equation" r:id="rId5" imgW="1282680" imgH="203040" progId="Equation.DSMT4">
                  <p:embed/>
                </p:oleObj>
              </mc:Choice>
              <mc:Fallback>
                <p:oleObj name="Equation" r:id="rId5" imgW="1282680" imgH="2030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404813"/>
                        <a:ext cx="4999038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324600" y="285172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936331"/>
              </p:ext>
            </p:extLst>
          </p:nvPr>
        </p:nvGraphicFramePr>
        <p:xfrm>
          <a:off x="838200" y="4953000"/>
          <a:ext cx="6970712" cy="134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00" name="Equation" r:id="rId7" imgW="2234880" imgH="431640" progId="Equation.DSMT4">
                  <p:embed/>
                </p:oleObj>
              </mc:Choice>
              <mc:Fallback>
                <p:oleObj name="Equation" r:id="rId7" imgW="2234880" imgH="431640" progId="Equation.DSMT4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6970712" cy="13477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380941" y="1253458"/>
            <a:ext cx="9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C8DF83CB-EE65-431D-9752-23614847A8F2}"/>
              </a:ext>
            </a:extLst>
          </p:cNvPr>
          <p:cNvCxnSpPr>
            <a:cxnSpLocks/>
          </p:cNvCxnSpPr>
          <p:nvPr/>
        </p:nvCxnSpPr>
        <p:spPr>
          <a:xfrm flipV="1">
            <a:off x="4572000" y="16764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696FC44F-92F0-4676-B948-3A33ABDF1DFE}"/>
              </a:ext>
            </a:extLst>
          </p:cNvPr>
          <p:cNvCxnSpPr>
            <a:cxnSpLocks/>
          </p:cNvCxnSpPr>
          <p:nvPr/>
        </p:nvCxnSpPr>
        <p:spPr>
          <a:xfrm flipV="1">
            <a:off x="2746168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0"/>
          </p:cNvCxnSpPr>
          <p:nvPr/>
        </p:nvCxnSpPr>
        <p:spPr>
          <a:xfrm>
            <a:off x="4572000" y="2348880"/>
            <a:ext cx="0" cy="2897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38">
            <a:extLst>
              <a:ext uri="{FF2B5EF4-FFF2-40B4-BE49-F238E27FC236}">
                <a16:creationId xmlns:a16="http://schemas.microsoft.com/office/drawing/2014/main" id="{CC216560-3BB1-400B-9FC5-7CD5CD6DD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26670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0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32594C7B-FDA7-46B4-9CB1-06C84C12C03A}"/>
              </a:ext>
            </a:extLst>
          </p:cNvPr>
          <p:cNvCxnSpPr>
            <a:cxnSpLocks/>
          </p:cNvCxnSpPr>
          <p:nvPr/>
        </p:nvCxnSpPr>
        <p:spPr>
          <a:xfrm flipV="1">
            <a:off x="4606977" y="17526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cxnSpLocks/>
          </p:cNvCxnSpPr>
          <p:nvPr/>
        </p:nvCxnSpPr>
        <p:spPr>
          <a:xfrm flipV="1">
            <a:off x="4572000" y="2708920"/>
            <a:ext cx="0" cy="2929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491880" y="220980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1"/>
            <a:endCxn id="8" idx="7"/>
          </p:cNvCxnSpPr>
          <p:nvPr/>
        </p:nvCxnSpPr>
        <p:spPr>
          <a:xfrm>
            <a:off x="3808240" y="252616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473253"/>
              </p:ext>
            </p:extLst>
          </p:nvPr>
        </p:nvGraphicFramePr>
        <p:xfrm>
          <a:off x="1447800" y="1981200"/>
          <a:ext cx="223202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885" name="Equation" r:id="rId3" imgW="749160" imgH="393480" progId="Equation.DSMT4">
                  <p:embed/>
                </p:oleObj>
              </mc:Choice>
              <mc:Fallback>
                <p:oleObj name="Equation" r:id="rId3" imgW="749160" imgH="39348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981200"/>
                        <a:ext cx="2232025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Прямая соединительная линия 20"/>
          <p:cNvCxnSpPr>
            <a:cxnSpLocks/>
          </p:cNvCxnSpPr>
          <p:nvPr/>
        </p:nvCxnSpPr>
        <p:spPr>
          <a:xfrm>
            <a:off x="4572000" y="2209800"/>
            <a:ext cx="0" cy="2897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480645"/>
              </p:ext>
            </p:extLst>
          </p:nvPr>
        </p:nvGraphicFramePr>
        <p:xfrm>
          <a:off x="381000" y="152400"/>
          <a:ext cx="2673350" cy="167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886" name="Equation" r:id="rId5" imgW="685800" imgH="431640" progId="Equation.DSMT4">
                  <p:embed/>
                </p:oleObj>
              </mc:Choice>
              <mc:Fallback>
                <p:oleObj name="Equation" r:id="rId5" imgW="685800" imgH="4316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52400"/>
                        <a:ext cx="2673350" cy="16795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096000" y="342900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163523"/>
              </p:ext>
            </p:extLst>
          </p:nvPr>
        </p:nvGraphicFramePr>
        <p:xfrm>
          <a:off x="1118924" y="5029200"/>
          <a:ext cx="6906151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887" name="Equation" r:id="rId7" imgW="2298600" imgH="431640" progId="Equation.DSMT4">
                  <p:embed/>
                </p:oleObj>
              </mc:Choice>
              <mc:Fallback>
                <p:oleObj name="Equation" r:id="rId7" imgW="2298600" imgH="431640" progId="Equation.DSMT4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924" y="5029200"/>
                        <a:ext cx="6906151" cy="1295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419600" y="1371600"/>
            <a:ext cx="9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B1F0B9A8-1320-47DD-B4E7-FA1DAA4EB9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761991"/>
              </p:ext>
            </p:extLst>
          </p:nvPr>
        </p:nvGraphicFramePr>
        <p:xfrm>
          <a:off x="5638800" y="1752600"/>
          <a:ext cx="543977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888" name="Equation" r:id="rId9" imgW="164880" imgH="393480" progId="Equation.DSMT4">
                  <p:embed/>
                </p:oleObj>
              </mc:Choice>
              <mc:Fallback>
                <p:oleObj name="Equation" r:id="rId9" imgW="16488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B1F0B9A8-1320-47DD-B4E7-FA1DAA4EB9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752600"/>
                        <a:ext cx="543977" cy="129614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81E1B5A6-52BC-4559-AF11-6BC352A62C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326491"/>
              </p:ext>
            </p:extLst>
          </p:nvPr>
        </p:nvGraphicFramePr>
        <p:xfrm>
          <a:off x="4648200" y="2564904"/>
          <a:ext cx="50963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889" name="Equation" r:id="rId11" imgW="253800" imgH="431640" progId="Equation.DSMT4">
                  <p:embed/>
                </p:oleObj>
              </mc:Choice>
              <mc:Fallback>
                <p:oleObj name="Equation" r:id="rId11" imgW="253800" imgH="431640" progId="Equation.DSMT4">
                  <p:embed/>
                  <p:pic>
                    <p:nvPicPr>
                      <p:cNvPr id="19" name="Объект 18">
                        <a:extLst>
                          <a:ext uri="{FF2B5EF4-FFF2-40B4-BE49-F238E27FC236}">
                            <a16:creationId xmlns:a16="http://schemas.microsoft.com/office/drawing/2014/main" id="{81E1B5A6-52BC-4559-AF11-6BC352A62C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564904"/>
                        <a:ext cx="509637" cy="86409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B41659DE-569C-4FB9-A402-4854817080BE}"/>
              </a:ext>
            </a:extLst>
          </p:cNvPr>
          <p:cNvCxnSpPr>
            <a:cxnSpLocks/>
          </p:cNvCxnSpPr>
          <p:nvPr/>
        </p:nvCxnSpPr>
        <p:spPr>
          <a:xfrm flipV="1">
            <a:off x="2895600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E20ED0CD-118B-4658-B630-9D09180727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098714"/>
              </p:ext>
            </p:extLst>
          </p:nvPr>
        </p:nvGraphicFramePr>
        <p:xfrm>
          <a:off x="5181600" y="0"/>
          <a:ext cx="3662362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890" name="Equation" r:id="rId13" imgW="939600" imgH="431640" progId="Equation.DSMT4">
                  <p:embed/>
                </p:oleObj>
              </mc:Choice>
              <mc:Fallback>
                <p:oleObj name="Equation" r:id="rId13" imgW="939600" imgH="4316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0"/>
                        <a:ext cx="3662362" cy="167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38">
            <a:extLst>
              <a:ext uri="{FF2B5EF4-FFF2-40B4-BE49-F238E27FC236}">
                <a16:creationId xmlns:a16="http://schemas.microsoft.com/office/drawing/2014/main" id="{17F37FEF-0703-4315-8EE8-52DFF7CA5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25146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93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3491880" y="234888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08240" y="419100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581993" y="3657600"/>
            <a:ext cx="425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0" y="396240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arcsin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803793"/>
              </p:ext>
            </p:extLst>
          </p:nvPr>
        </p:nvGraphicFramePr>
        <p:xfrm>
          <a:off x="1524000" y="3962400"/>
          <a:ext cx="22320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46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22320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938655"/>
              </p:ext>
            </p:extLst>
          </p:nvPr>
        </p:nvGraphicFramePr>
        <p:xfrm>
          <a:off x="2184400" y="476250"/>
          <a:ext cx="50006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47" name="Equation" r:id="rId5" imgW="1282680" imgH="203040" progId="Equation.DSMT4">
                  <p:embed/>
                </p:oleObj>
              </mc:Choice>
              <mc:Fallback>
                <p:oleObj name="Equation" r:id="rId5" imgW="1282680" imgH="2030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76250"/>
                        <a:ext cx="500062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943600" y="2807999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385483"/>
              </p:ext>
            </p:extLst>
          </p:nvPr>
        </p:nvGraphicFramePr>
        <p:xfrm>
          <a:off x="1087437" y="5334000"/>
          <a:ext cx="6969125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48" name="Equation" r:id="rId7" imgW="2234880" imgH="431640" progId="Equation.DSMT4">
                  <p:embed/>
                </p:oleObj>
              </mc:Choice>
              <mc:Fallback>
                <p:oleObj name="Equation" r:id="rId7" imgW="2234880" imgH="431640" progId="Equation.DSMT4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37" y="5334000"/>
                        <a:ext cx="6969125" cy="1346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34525" y="1447800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AF39B968-8F42-43BE-8ACA-77E3FA1A84DB}"/>
              </a:ext>
            </a:extLst>
          </p:cNvPr>
          <p:cNvCxnSpPr>
            <a:cxnSpLocks/>
          </p:cNvCxnSpPr>
          <p:nvPr/>
        </p:nvCxnSpPr>
        <p:spPr>
          <a:xfrm flipV="1">
            <a:off x="4572000" y="16002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342B9F2D-BA72-4E98-90CA-3EC763E8A7FE}"/>
              </a:ext>
            </a:extLst>
          </p:cNvPr>
          <p:cNvCxnSpPr>
            <a:cxnSpLocks/>
          </p:cNvCxnSpPr>
          <p:nvPr/>
        </p:nvCxnSpPr>
        <p:spPr>
          <a:xfrm flipV="1">
            <a:off x="2746168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2304738"/>
            <a:ext cx="0" cy="1843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38">
            <a:extLst>
              <a:ext uri="{FF2B5EF4-FFF2-40B4-BE49-F238E27FC236}">
                <a16:creationId xmlns:a16="http://schemas.microsoft.com/office/drawing/2014/main" id="{CD96BEC8-BDDA-465D-8F7B-B1E322AF0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41910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51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EE03EDE7-38FF-49AA-9E98-BD085411A6AE}"/>
              </a:ext>
            </a:extLst>
          </p:cNvPr>
          <p:cNvCxnSpPr>
            <a:cxnSpLocks/>
          </p:cNvCxnSpPr>
          <p:nvPr/>
        </p:nvCxnSpPr>
        <p:spPr>
          <a:xfrm flipV="1">
            <a:off x="4530777" y="16764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cxnSpLocks/>
          </p:cNvCxnSpPr>
          <p:nvPr/>
        </p:nvCxnSpPr>
        <p:spPr>
          <a:xfrm flipV="1">
            <a:off x="4572000" y="1531640"/>
            <a:ext cx="0" cy="2929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491880" y="234888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08240" y="419100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557010" y="2362200"/>
            <a:ext cx="0" cy="18438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012029"/>
              </p:ext>
            </p:extLst>
          </p:nvPr>
        </p:nvGraphicFramePr>
        <p:xfrm>
          <a:off x="457200" y="228600"/>
          <a:ext cx="2674937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33" name="Equation" r:id="rId3" imgW="685800" imgH="393480" progId="Equation.DSMT4">
                  <p:embed/>
                </p:oleObj>
              </mc:Choice>
              <mc:Fallback>
                <p:oleObj name="Equation" r:id="rId3" imgW="685800" imgH="39348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"/>
                        <a:ext cx="2674937" cy="153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019800" y="274320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970388" y="5157192"/>
          <a:ext cx="7203223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34" name="Equation" r:id="rId5" imgW="2400120" imgH="431640" progId="Equation.DSMT4">
                  <p:embed/>
                </p:oleObj>
              </mc:Choice>
              <mc:Fallback>
                <p:oleObj name="Equation" r:id="rId5" imgW="2400120" imgH="431640" progId="Equation.DSMT4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388" y="5157192"/>
                        <a:ext cx="7203223" cy="129614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19600" y="1371600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9288B546-1498-4240-ABCB-F1AAD3C37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747987"/>
              </p:ext>
            </p:extLst>
          </p:nvPr>
        </p:nvGraphicFramePr>
        <p:xfrm>
          <a:off x="1219200" y="3733800"/>
          <a:ext cx="2362200" cy="1127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35" name="Equation" r:id="rId7" imgW="965160" imgH="393480" progId="Equation.DSMT4">
                  <p:embed/>
                </p:oleObj>
              </mc:Choice>
              <mc:Fallback>
                <p:oleObj name="Equation" r:id="rId7" imgW="96516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9288B546-1498-4240-ABCB-F1AAD3C37F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33800"/>
                        <a:ext cx="2362200" cy="112787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63545EF9-7829-4EC5-B3C2-AB91A2B52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004725"/>
              </p:ext>
            </p:extLst>
          </p:nvPr>
        </p:nvGraphicFramePr>
        <p:xfrm>
          <a:off x="5562600" y="3733800"/>
          <a:ext cx="685800" cy="1026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36" name="Equation" r:id="rId9" imgW="279360" imgH="393480" progId="Equation.DSMT4">
                  <p:embed/>
                </p:oleObj>
              </mc:Choice>
              <mc:Fallback>
                <p:oleObj name="Equation" r:id="rId9" imgW="279360" imgH="393480" progId="Equation.DSMT4">
                  <p:embed/>
                  <p:pic>
                    <p:nvPicPr>
                      <p:cNvPr id="19" name="Объект 18">
                        <a:extLst>
                          <a:ext uri="{FF2B5EF4-FFF2-40B4-BE49-F238E27FC236}">
                            <a16:creationId xmlns:a16="http://schemas.microsoft.com/office/drawing/2014/main" id="{63545EF9-7829-4EC5-B3C2-AB91A2B52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733800"/>
                        <a:ext cx="685800" cy="102607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1AFC28BE-4978-4D0C-8D5F-17B7190FAF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291994"/>
              </p:ext>
            </p:extLst>
          </p:nvPr>
        </p:nvGraphicFramePr>
        <p:xfrm>
          <a:off x="4572000" y="3962400"/>
          <a:ext cx="50958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37" name="Equation" r:id="rId11" imgW="253800" imgH="393480" progId="Equation.DSMT4">
                  <p:embed/>
                </p:oleObj>
              </mc:Choice>
              <mc:Fallback>
                <p:oleObj name="Equation" r:id="rId11" imgW="253800" imgH="393480" progId="Equation.DSMT4">
                  <p:embed/>
                  <p:pic>
                    <p:nvPicPr>
                      <p:cNvPr id="14" name="Объект 13">
                        <a:extLst>
                          <a:ext uri="{FF2B5EF4-FFF2-40B4-BE49-F238E27FC236}">
                            <a16:creationId xmlns:a16="http://schemas.microsoft.com/office/drawing/2014/main" id="{1AFC28BE-4978-4D0C-8D5F-17B7190FAF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962400"/>
                        <a:ext cx="509587" cy="787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52667A7B-B30D-4661-9796-8DB105A05C4C}"/>
              </a:ext>
            </a:extLst>
          </p:cNvPr>
          <p:cNvCxnSpPr>
            <a:cxnSpLocks/>
          </p:cNvCxnSpPr>
          <p:nvPr/>
        </p:nvCxnSpPr>
        <p:spPr>
          <a:xfrm flipV="1">
            <a:off x="2746168" y="3429000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838CB964-154C-4E1E-A361-8FBBDEC762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787354"/>
              </p:ext>
            </p:extLst>
          </p:nvPr>
        </p:nvGraphicFramePr>
        <p:xfrm>
          <a:off x="4267200" y="152400"/>
          <a:ext cx="4508500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38" name="Equation" r:id="rId13" imgW="1155600" imgH="393480" progId="Equation.DSMT4">
                  <p:embed/>
                </p:oleObj>
              </mc:Choice>
              <mc:Fallback>
                <p:oleObj name="Equation" r:id="rId13" imgW="1155600" imgH="39348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52400"/>
                        <a:ext cx="4508500" cy="153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38">
            <a:extLst>
              <a:ext uri="{FF2B5EF4-FFF2-40B4-BE49-F238E27FC236}">
                <a16:creationId xmlns:a16="http://schemas.microsoft.com/office/drawing/2014/main" id="{73AD9252-CCA0-4154-B392-21ADCA020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608" y="41910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09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0AE80E-3A77-4DD5-8D68-D1A0B4D57E80}"/>
              </a:ext>
            </a:extLst>
          </p:cNvPr>
          <p:cNvSpPr txBox="1"/>
          <p:nvPr/>
        </p:nvSpPr>
        <p:spPr>
          <a:xfrm>
            <a:off x="152400" y="1295400"/>
            <a:ext cx="838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тригонометрические уравнения</a:t>
            </a:r>
          </a:p>
        </p:txBody>
      </p:sp>
    </p:spTree>
    <p:extLst>
      <p:ext uri="{BB962C8B-B14F-4D97-AF65-F5344CB8AC3E}">
        <p14:creationId xmlns:p14="http://schemas.microsoft.com/office/powerpoint/2010/main" val="400510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818" name="Group 26"/>
          <p:cNvGrpSpPr>
            <a:grpSpLocks/>
          </p:cNvGrpSpPr>
          <p:nvPr/>
        </p:nvGrpSpPr>
        <p:grpSpPr bwMode="auto">
          <a:xfrm>
            <a:off x="228600" y="1447800"/>
            <a:ext cx="4038600" cy="3589338"/>
            <a:chOff x="2448" y="1928"/>
            <a:chExt cx="1728" cy="1536"/>
          </a:xfrm>
        </p:grpSpPr>
        <p:sp>
          <p:nvSpPr>
            <p:cNvPr id="161819" name="Oval 27"/>
            <p:cNvSpPr>
              <a:spLocks noChangeArrowheads="1"/>
            </p:cNvSpPr>
            <p:nvPr/>
          </p:nvSpPr>
          <p:spPr bwMode="auto">
            <a:xfrm>
              <a:off x="2640" y="2256"/>
              <a:ext cx="1104" cy="1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1820" name="Line 28"/>
            <p:cNvSpPr>
              <a:spLocks noChangeShapeType="1"/>
            </p:cNvSpPr>
            <p:nvPr/>
          </p:nvSpPr>
          <p:spPr bwMode="auto">
            <a:xfrm>
              <a:off x="2448" y="28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1821" name="Line 29"/>
            <p:cNvSpPr>
              <a:spLocks noChangeShapeType="1"/>
            </p:cNvSpPr>
            <p:nvPr/>
          </p:nvSpPr>
          <p:spPr bwMode="auto">
            <a:xfrm flipV="1">
              <a:off x="3192" y="192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6184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053037"/>
              </p:ext>
            </p:extLst>
          </p:nvPr>
        </p:nvGraphicFramePr>
        <p:xfrm>
          <a:off x="1981200" y="2590800"/>
          <a:ext cx="234950" cy="668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97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161849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90800"/>
                        <a:ext cx="234950" cy="668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50" name="Oval 58"/>
          <p:cNvSpPr>
            <a:spLocks noChangeArrowheads="1"/>
          </p:cNvSpPr>
          <p:nvPr/>
        </p:nvSpPr>
        <p:spPr bwMode="auto">
          <a:xfrm>
            <a:off x="2582863" y="23495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1853" name="Line 61"/>
          <p:cNvSpPr>
            <a:spLocks noChangeShapeType="1"/>
          </p:cNvSpPr>
          <p:nvPr/>
        </p:nvSpPr>
        <p:spPr bwMode="auto">
          <a:xfrm flipH="1">
            <a:off x="1828800" y="24384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1854" name="Group 62"/>
          <p:cNvGrpSpPr>
            <a:grpSpLocks/>
          </p:cNvGrpSpPr>
          <p:nvPr/>
        </p:nvGrpSpPr>
        <p:grpSpPr bwMode="auto">
          <a:xfrm>
            <a:off x="2667000" y="1524000"/>
            <a:ext cx="285750" cy="914401"/>
            <a:chOff x="3256" y="2203"/>
            <a:chExt cx="180" cy="576"/>
          </a:xfrm>
        </p:grpSpPr>
        <p:sp>
          <p:nvSpPr>
            <p:cNvPr id="161855" name="Line 63"/>
            <p:cNvSpPr>
              <a:spLocks noChangeShapeType="1"/>
            </p:cNvSpPr>
            <p:nvPr/>
          </p:nvSpPr>
          <p:spPr bwMode="auto">
            <a:xfrm>
              <a:off x="3256" y="2482"/>
              <a:ext cx="180" cy="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1856" name="Rectangle 64"/>
            <p:cNvSpPr>
              <a:spLocks noChangeArrowheads="1"/>
            </p:cNvSpPr>
            <p:nvPr/>
          </p:nvSpPr>
          <p:spPr bwMode="auto">
            <a:xfrm>
              <a:off x="3304" y="2491"/>
              <a:ext cx="1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3000" dirty="0">
                  <a:solidFill>
                    <a:srgbClr val="0066CC"/>
                  </a:solidFill>
                  <a:latin typeface="Times New Roman" panose="02020603050405020304" pitchFamily="18" charset="0"/>
                </a:rPr>
                <a:t>3</a:t>
              </a:r>
              <a:endParaRPr lang="ru-RU" altLang="ru-RU" dirty="0">
                <a:solidFill>
                  <a:srgbClr val="0066CC"/>
                </a:solidFill>
              </a:endParaRPr>
            </a:p>
          </p:txBody>
        </p:sp>
        <p:sp>
          <p:nvSpPr>
            <p:cNvPr id="161857" name="Rectangle 65"/>
            <p:cNvSpPr>
              <a:spLocks noChangeArrowheads="1"/>
            </p:cNvSpPr>
            <p:nvPr/>
          </p:nvSpPr>
          <p:spPr bwMode="auto">
            <a:xfrm>
              <a:off x="3277" y="2203"/>
              <a:ext cx="1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3000" i="1">
                  <a:solidFill>
                    <a:srgbClr val="0066CC"/>
                  </a:solidFill>
                  <a:latin typeface="Symbol" panose="05050102010706020507" pitchFamily="18" charset="2"/>
                </a:rPr>
                <a:t>p</a:t>
              </a:r>
              <a:endParaRPr lang="ru-RU" altLang="ru-RU">
                <a:solidFill>
                  <a:srgbClr val="0066CC"/>
                </a:solidFill>
              </a:endParaRPr>
            </a:p>
          </p:txBody>
        </p:sp>
      </p:grpSp>
      <p:grpSp>
        <p:nvGrpSpPr>
          <p:cNvPr id="161860" name="Group 68"/>
          <p:cNvGrpSpPr>
            <a:grpSpLocks/>
          </p:cNvGrpSpPr>
          <p:nvPr/>
        </p:nvGrpSpPr>
        <p:grpSpPr bwMode="auto">
          <a:xfrm>
            <a:off x="622300" y="1600200"/>
            <a:ext cx="403225" cy="865188"/>
            <a:chOff x="2264" y="2160"/>
            <a:chExt cx="254" cy="545"/>
          </a:xfrm>
        </p:grpSpPr>
        <p:sp>
          <p:nvSpPr>
            <p:cNvPr id="161861" name="Line 69"/>
            <p:cNvSpPr>
              <a:spLocks noChangeShapeType="1"/>
            </p:cNvSpPr>
            <p:nvPr/>
          </p:nvSpPr>
          <p:spPr bwMode="auto">
            <a:xfrm>
              <a:off x="2304" y="2439"/>
              <a:ext cx="180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1862" name="Rectangle 70"/>
            <p:cNvSpPr>
              <a:spLocks noChangeArrowheads="1"/>
            </p:cNvSpPr>
            <p:nvPr/>
          </p:nvSpPr>
          <p:spPr bwMode="auto">
            <a:xfrm>
              <a:off x="2340" y="2417"/>
              <a:ext cx="1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3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  <a:endParaRPr lang="ru-RU" altLang="ru-RU" dirty="0">
                <a:solidFill>
                  <a:srgbClr val="FF0000"/>
                </a:solidFill>
              </a:endParaRPr>
            </a:p>
          </p:txBody>
        </p:sp>
        <p:sp>
          <p:nvSpPr>
            <p:cNvPr id="161863" name="Rectangle 71"/>
            <p:cNvSpPr>
              <a:spLocks noChangeArrowheads="1"/>
            </p:cNvSpPr>
            <p:nvPr/>
          </p:nvSpPr>
          <p:spPr bwMode="auto">
            <a:xfrm>
              <a:off x="2264" y="2160"/>
              <a:ext cx="25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3000" i="1" dirty="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ru-RU" alt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161867" name="Oval 75"/>
          <p:cNvSpPr>
            <a:spLocks noChangeArrowheads="1"/>
          </p:cNvSpPr>
          <p:nvPr/>
        </p:nvSpPr>
        <p:spPr bwMode="auto">
          <a:xfrm>
            <a:off x="1143000" y="23622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61868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592337"/>
              </p:ext>
            </p:extLst>
          </p:nvPr>
        </p:nvGraphicFramePr>
        <p:xfrm>
          <a:off x="3581400" y="4191000"/>
          <a:ext cx="4807081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98" name="Equation" r:id="rId5" imgW="1409400" imgH="838080" progId="Equation.DSMT4">
                  <p:embed/>
                </p:oleObj>
              </mc:Choice>
              <mc:Fallback>
                <p:oleObj name="Equation" r:id="rId5" imgW="1409400" imgH="838080" progId="Equation.DSMT4">
                  <p:embed/>
                  <p:pic>
                    <p:nvPicPr>
                      <p:cNvPr id="161868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91000"/>
                        <a:ext cx="4807081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38">
            <a:extLst>
              <a:ext uri="{FF2B5EF4-FFF2-40B4-BE49-F238E27FC236}">
                <a16:creationId xmlns:a16="http://schemas.microsoft.com/office/drawing/2014/main" id="{F45AC497-670D-43E7-B30A-D10348C017C9}"/>
              </a:ext>
            </a:extLst>
          </p:cNvPr>
          <p:cNvSpPr>
            <a:spLocks/>
          </p:cNvSpPr>
          <p:nvPr/>
        </p:nvSpPr>
        <p:spPr bwMode="auto">
          <a:xfrm rot="5400000">
            <a:off x="1765300" y="1892300"/>
            <a:ext cx="279400" cy="1371600"/>
          </a:xfrm>
          <a:custGeom>
            <a:avLst/>
            <a:gdLst>
              <a:gd name="T0" fmla="*/ 0 w 1"/>
              <a:gd name="T1" fmla="*/ 0 h 1400"/>
              <a:gd name="T2" fmla="*/ 0 w 1"/>
              <a:gd name="T3" fmla="*/ 1400 h 14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400">
                <a:moveTo>
                  <a:pt x="0" y="0"/>
                </a:moveTo>
                <a:lnTo>
                  <a:pt x="0" y="1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53F1107-E7BB-4605-B197-4BA839D5DC50}"/>
              </a:ext>
            </a:extLst>
          </p:cNvPr>
          <p:cNvSpPr txBox="1"/>
          <p:nvPr/>
        </p:nvSpPr>
        <p:spPr>
          <a:xfrm>
            <a:off x="3733800" y="297180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8130AB-A77E-44E6-A053-5F9BB32260FD}"/>
              </a:ext>
            </a:extLst>
          </p:cNvPr>
          <p:cNvSpPr txBox="1"/>
          <p:nvPr/>
        </p:nvSpPr>
        <p:spPr>
          <a:xfrm>
            <a:off x="1371600" y="1066800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aphicFrame>
        <p:nvGraphicFramePr>
          <p:cNvPr id="29" name="Object 24">
            <a:extLst>
              <a:ext uri="{FF2B5EF4-FFF2-40B4-BE49-F238E27FC236}">
                <a16:creationId xmlns:a16="http://schemas.microsoft.com/office/drawing/2014/main" id="{34117CFC-740E-4697-AB14-B023A1D4F5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242744"/>
              </p:ext>
            </p:extLst>
          </p:nvPr>
        </p:nvGraphicFramePr>
        <p:xfrm>
          <a:off x="5105400" y="228600"/>
          <a:ext cx="2592387" cy="1750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99" name="Equation" r:id="rId7" imgW="583920" imgH="393480" progId="Equation.DSMT4">
                  <p:embed/>
                </p:oleObj>
              </mc:Choice>
              <mc:Fallback>
                <p:oleObj name="Equation" r:id="rId7" imgW="583920" imgH="393480" progId="Equation.DSMT4">
                  <p:embed/>
                  <p:pic>
                    <p:nvPicPr>
                      <p:cNvPr id="16181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8600"/>
                        <a:ext cx="2592387" cy="17503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465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1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1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6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81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094560"/>
              </p:ext>
            </p:extLst>
          </p:nvPr>
        </p:nvGraphicFramePr>
        <p:xfrm>
          <a:off x="5486400" y="381000"/>
          <a:ext cx="2514600" cy="1446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79" name="Equation" r:id="rId3" imgW="685800" imgH="393480" progId="Equation.DSMT4">
                  <p:embed/>
                </p:oleObj>
              </mc:Choice>
              <mc:Fallback>
                <p:oleObj name="Equation" r:id="rId3" imgW="685800" imgH="393480" progId="Equation.DSMT4">
                  <p:embed/>
                  <p:pic>
                    <p:nvPicPr>
                      <p:cNvPr id="16181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1000"/>
                        <a:ext cx="2514600" cy="14463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1818" name="Group 26"/>
          <p:cNvGrpSpPr>
            <a:grpSpLocks/>
          </p:cNvGrpSpPr>
          <p:nvPr/>
        </p:nvGrpSpPr>
        <p:grpSpPr bwMode="auto">
          <a:xfrm>
            <a:off x="530902" y="533400"/>
            <a:ext cx="4038600" cy="3589338"/>
            <a:chOff x="2448" y="1928"/>
            <a:chExt cx="1728" cy="1536"/>
          </a:xfrm>
        </p:grpSpPr>
        <p:sp>
          <p:nvSpPr>
            <p:cNvPr id="161819" name="Oval 27"/>
            <p:cNvSpPr>
              <a:spLocks noChangeArrowheads="1"/>
            </p:cNvSpPr>
            <p:nvPr/>
          </p:nvSpPr>
          <p:spPr bwMode="auto">
            <a:xfrm>
              <a:off x="2640" y="2256"/>
              <a:ext cx="1104" cy="1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1820" name="Line 28"/>
            <p:cNvSpPr>
              <a:spLocks noChangeShapeType="1"/>
            </p:cNvSpPr>
            <p:nvPr/>
          </p:nvSpPr>
          <p:spPr bwMode="auto">
            <a:xfrm>
              <a:off x="2448" y="28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1821" name="Line 29"/>
            <p:cNvSpPr>
              <a:spLocks noChangeShapeType="1"/>
            </p:cNvSpPr>
            <p:nvPr/>
          </p:nvSpPr>
          <p:spPr bwMode="auto">
            <a:xfrm flipV="1">
              <a:off x="3192" y="192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6184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532848"/>
              </p:ext>
            </p:extLst>
          </p:nvPr>
        </p:nvGraphicFramePr>
        <p:xfrm>
          <a:off x="2362200" y="2760662"/>
          <a:ext cx="7620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80" name="Equation" r:id="rId5" imgW="253800" imgH="393480" progId="Equation.DSMT4">
                  <p:embed/>
                </p:oleObj>
              </mc:Choice>
              <mc:Fallback>
                <p:oleObj name="Equation" r:id="rId5" imgW="253800" imgH="393480" progId="Equation.DSMT4">
                  <p:embed/>
                  <p:pic>
                    <p:nvPicPr>
                      <p:cNvPr id="161849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760662"/>
                        <a:ext cx="76200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50" name="Oval 58"/>
          <p:cNvSpPr>
            <a:spLocks noChangeArrowheads="1"/>
          </p:cNvSpPr>
          <p:nvPr/>
        </p:nvSpPr>
        <p:spPr bwMode="auto">
          <a:xfrm>
            <a:off x="3274102" y="33528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1853" name="Line 61"/>
          <p:cNvSpPr>
            <a:spLocks noChangeShapeType="1"/>
          </p:cNvSpPr>
          <p:nvPr/>
        </p:nvSpPr>
        <p:spPr bwMode="auto">
          <a:xfrm flipH="1">
            <a:off x="2207302" y="3352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1854" name="Group 62"/>
          <p:cNvGrpSpPr>
            <a:grpSpLocks/>
          </p:cNvGrpSpPr>
          <p:nvPr/>
        </p:nvGrpSpPr>
        <p:grpSpPr bwMode="auto">
          <a:xfrm>
            <a:off x="3300335" y="3048000"/>
            <a:ext cx="685800" cy="919165"/>
            <a:chOff x="3064" y="2203"/>
            <a:chExt cx="432" cy="579"/>
          </a:xfrm>
        </p:grpSpPr>
        <p:sp>
          <p:nvSpPr>
            <p:cNvPr id="161855" name="Line 63"/>
            <p:cNvSpPr>
              <a:spLocks noChangeShapeType="1"/>
            </p:cNvSpPr>
            <p:nvPr/>
          </p:nvSpPr>
          <p:spPr bwMode="auto">
            <a:xfrm>
              <a:off x="3256" y="2482"/>
              <a:ext cx="180" cy="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1856" name="Rectangle 64"/>
            <p:cNvSpPr>
              <a:spLocks noChangeArrowheads="1"/>
            </p:cNvSpPr>
            <p:nvPr/>
          </p:nvSpPr>
          <p:spPr bwMode="auto">
            <a:xfrm>
              <a:off x="3303" y="2491"/>
              <a:ext cx="1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3000" dirty="0">
                  <a:solidFill>
                    <a:srgbClr val="0066CC"/>
                  </a:solidFill>
                  <a:latin typeface="Times New Roman" panose="02020603050405020304" pitchFamily="18" charset="0"/>
                </a:rPr>
                <a:t>3</a:t>
              </a:r>
              <a:endParaRPr lang="ru-RU" altLang="ru-RU" dirty="0">
                <a:solidFill>
                  <a:srgbClr val="0066CC"/>
                </a:solidFill>
              </a:endParaRPr>
            </a:p>
          </p:txBody>
        </p:sp>
        <p:sp>
          <p:nvSpPr>
            <p:cNvPr id="161857" name="Rectangle 65"/>
            <p:cNvSpPr>
              <a:spLocks noChangeArrowheads="1"/>
            </p:cNvSpPr>
            <p:nvPr/>
          </p:nvSpPr>
          <p:spPr bwMode="auto">
            <a:xfrm>
              <a:off x="3064" y="2203"/>
              <a:ext cx="43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ru-RU" sz="3000" i="1" dirty="0">
                  <a:solidFill>
                    <a:srgbClr val="0066CC"/>
                  </a:solidFill>
                  <a:latin typeface="Symbol" panose="05050102010706020507" pitchFamily="18" charset="2"/>
                </a:rPr>
                <a:t>-</a:t>
              </a:r>
              <a:r>
                <a:rPr lang="ru-RU" altLang="ru-RU" sz="3000" i="1" dirty="0">
                  <a:solidFill>
                    <a:srgbClr val="0066CC"/>
                  </a:solidFill>
                  <a:latin typeface="Symbol" panose="05050102010706020507" pitchFamily="18" charset="2"/>
                </a:rPr>
                <a:t>p</a:t>
              </a:r>
              <a:endParaRPr lang="ru-RU" altLang="ru-RU" dirty="0">
                <a:solidFill>
                  <a:srgbClr val="0066CC"/>
                </a:solidFill>
              </a:endParaRPr>
            </a:p>
          </p:txBody>
        </p:sp>
      </p:grpSp>
      <p:grpSp>
        <p:nvGrpSpPr>
          <p:cNvPr id="161860" name="Group 68"/>
          <p:cNvGrpSpPr>
            <a:grpSpLocks/>
          </p:cNvGrpSpPr>
          <p:nvPr/>
        </p:nvGrpSpPr>
        <p:grpSpPr bwMode="auto">
          <a:xfrm>
            <a:off x="304800" y="3124200"/>
            <a:ext cx="615950" cy="865188"/>
            <a:chOff x="2197" y="2160"/>
            <a:chExt cx="388" cy="545"/>
          </a:xfrm>
        </p:grpSpPr>
        <p:sp>
          <p:nvSpPr>
            <p:cNvPr id="161861" name="Line 69"/>
            <p:cNvSpPr>
              <a:spLocks noChangeShapeType="1"/>
            </p:cNvSpPr>
            <p:nvPr/>
          </p:nvSpPr>
          <p:spPr bwMode="auto">
            <a:xfrm>
              <a:off x="2304" y="2439"/>
              <a:ext cx="180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1862" name="Rectangle 70"/>
            <p:cNvSpPr>
              <a:spLocks noChangeArrowheads="1"/>
            </p:cNvSpPr>
            <p:nvPr/>
          </p:nvSpPr>
          <p:spPr bwMode="auto">
            <a:xfrm>
              <a:off x="2340" y="2417"/>
              <a:ext cx="1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3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  <a:endParaRPr lang="ru-RU" altLang="ru-RU" dirty="0">
                <a:solidFill>
                  <a:srgbClr val="FF0000"/>
                </a:solidFill>
              </a:endParaRPr>
            </a:p>
          </p:txBody>
        </p:sp>
        <p:sp>
          <p:nvSpPr>
            <p:cNvPr id="161863" name="Rectangle 71"/>
            <p:cNvSpPr>
              <a:spLocks noChangeArrowheads="1"/>
            </p:cNvSpPr>
            <p:nvPr/>
          </p:nvSpPr>
          <p:spPr bwMode="auto">
            <a:xfrm>
              <a:off x="2197" y="2160"/>
              <a:ext cx="3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ru-RU" sz="3000" i="1" dirty="0">
                  <a:solidFill>
                    <a:srgbClr val="FF0000"/>
                  </a:solidFill>
                  <a:latin typeface="Symbol" panose="05050102010706020507" pitchFamily="18" charset="2"/>
                </a:rPr>
                <a:t>-</a:t>
              </a:r>
              <a:r>
                <a:rPr lang="ru-RU" altLang="ru-RU" sz="3000" i="1" dirty="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ru-RU" alt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161867" name="Oval 75"/>
          <p:cNvSpPr>
            <a:spLocks noChangeArrowheads="1"/>
          </p:cNvSpPr>
          <p:nvPr/>
        </p:nvSpPr>
        <p:spPr bwMode="auto">
          <a:xfrm>
            <a:off x="1140502" y="33528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61868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93713"/>
              </p:ext>
            </p:extLst>
          </p:nvPr>
        </p:nvGraphicFramePr>
        <p:xfrm>
          <a:off x="3200400" y="4191000"/>
          <a:ext cx="5334000" cy="2502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81" name="Equation" r:id="rId7" imgW="1523880" imgH="838080" progId="Equation.DSMT4">
                  <p:embed/>
                </p:oleObj>
              </mc:Choice>
              <mc:Fallback>
                <p:oleObj name="Equation" r:id="rId7" imgW="1523880" imgH="838080" progId="Equation.DSMT4">
                  <p:embed/>
                  <p:pic>
                    <p:nvPicPr>
                      <p:cNvPr id="161868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91000"/>
                        <a:ext cx="5334000" cy="25027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38">
            <a:extLst>
              <a:ext uri="{FF2B5EF4-FFF2-40B4-BE49-F238E27FC236}">
                <a16:creationId xmlns:a16="http://schemas.microsoft.com/office/drawing/2014/main" id="{F45AC497-670D-43E7-B30A-D10348C017C9}"/>
              </a:ext>
            </a:extLst>
          </p:cNvPr>
          <p:cNvSpPr>
            <a:spLocks/>
          </p:cNvSpPr>
          <p:nvPr/>
        </p:nvSpPr>
        <p:spPr bwMode="auto">
          <a:xfrm rot="5400000">
            <a:off x="2067602" y="2425700"/>
            <a:ext cx="279400" cy="2133600"/>
          </a:xfrm>
          <a:custGeom>
            <a:avLst/>
            <a:gdLst>
              <a:gd name="T0" fmla="*/ 0 w 1"/>
              <a:gd name="T1" fmla="*/ 0 h 1400"/>
              <a:gd name="T2" fmla="*/ 0 w 1"/>
              <a:gd name="T3" fmla="*/ 1400 h 14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400">
                <a:moveTo>
                  <a:pt x="0" y="0"/>
                </a:moveTo>
                <a:lnTo>
                  <a:pt x="0" y="1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81B384-127E-4EAF-81F1-38404E77FAB7}"/>
              </a:ext>
            </a:extLst>
          </p:cNvPr>
          <p:cNvSpPr txBox="1"/>
          <p:nvPr/>
        </p:nvSpPr>
        <p:spPr>
          <a:xfrm>
            <a:off x="4036102" y="2041002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B638914-BDD8-4473-9374-7AC0758D039A}"/>
              </a:ext>
            </a:extLst>
          </p:cNvPr>
          <p:cNvSpPr txBox="1"/>
          <p:nvPr/>
        </p:nvSpPr>
        <p:spPr>
          <a:xfrm>
            <a:off x="1597702" y="228600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</p:spTree>
    <p:extLst>
      <p:ext uri="{BB962C8B-B14F-4D97-AF65-F5344CB8AC3E}">
        <p14:creationId xmlns:p14="http://schemas.microsoft.com/office/powerpoint/2010/main" val="365276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1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1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8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6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37" name="Group 25"/>
          <p:cNvGrpSpPr>
            <a:grpSpLocks/>
          </p:cNvGrpSpPr>
          <p:nvPr/>
        </p:nvGrpSpPr>
        <p:grpSpPr bwMode="auto">
          <a:xfrm>
            <a:off x="1219200" y="990600"/>
            <a:ext cx="4038600" cy="3589338"/>
            <a:chOff x="2448" y="1928"/>
            <a:chExt cx="1728" cy="1536"/>
          </a:xfrm>
        </p:grpSpPr>
        <p:sp>
          <p:nvSpPr>
            <p:cNvPr id="166938" name="Oval 26"/>
            <p:cNvSpPr>
              <a:spLocks noChangeArrowheads="1"/>
            </p:cNvSpPr>
            <p:nvPr/>
          </p:nvSpPr>
          <p:spPr bwMode="auto">
            <a:xfrm>
              <a:off x="2640" y="2256"/>
              <a:ext cx="1104" cy="1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6939" name="Line 27"/>
            <p:cNvSpPr>
              <a:spLocks noChangeShapeType="1"/>
            </p:cNvSpPr>
            <p:nvPr/>
          </p:nvSpPr>
          <p:spPr bwMode="auto">
            <a:xfrm>
              <a:off x="2448" y="28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0" name="Line 28"/>
            <p:cNvSpPr>
              <a:spLocks noChangeShapeType="1"/>
            </p:cNvSpPr>
            <p:nvPr/>
          </p:nvSpPr>
          <p:spPr bwMode="auto">
            <a:xfrm flipV="1">
              <a:off x="3192" y="192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669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62196"/>
              </p:ext>
            </p:extLst>
          </p:nvPr>
        </p:nvGraphicFramePr>
        <p:xfrm>
          <a:off x="2819400" y="1524000"/>
          <a:ext cx="1447800" cy="954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0" name="Equation" r:id="rId3" imgW="126720" imgH="406080" progId="Equation.DSMT4">
                  <p:embed/>
                </p:oleObj>
              </mc:Choice>
              <mc:Fallback>
                <p:oleObj name="Equation" r:id="rId3" imgW="126720" imgH="406080" progId="Equation.DSMT4">
                  <p:embed/>
                  <p:pic>
                    <p:nvPicPr>
                      <p:cNvPr id="16694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524000"/>
                        <a:ext cx="1447800" cy="9540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44" name="Oval 32"/>
          <p:cNvSpPr>
            <a:spLocks noChangeArrowheads="1"/>
          </p:cNvSpPr>
          <p:nvPr/>
        </p:nvSpPr>
        <p:spPr bwMode="auto">
          <a:xfrm>
            <a:off x="3810000" y="21336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6945" name="Line 33"/>
          <p:cNvSpPr>
            <a:spLocks noChangeShapeType="1"/>
          </p:cNvSpPr>
          <p:nvPr/>
        </p:nvSpPr>
        <p:spPr bwMode="auto">
          <a:xfrm flipH="1">
            <a:off x="2895600" y="2133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6950" name="Oval 38"/>
          <p:cNvSpPr>
            <a:spLocks noChangeArrowheads="1"/>
          </p:cNvSpPr>
          <p:nvPr/>
        </p:nvSpPr>
        <p:spPr bwMode="auto">
          <a:xfrm>
            <a:off x="1981200" y="21336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66951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605513"/>
              </p:ext>
            </p:extLst>
          </p:nvPr>
        </p:nvGraphicFramePr>
        <p:xfrm>
          <a:off x="3956106" y="1752600"/>
          <a:ext cx="12317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1" name="Equation" r:id="rId5" imgW="507960" imgH="177480" progId="Equation.DSMT4">
                  <p:embed/>
                </p:oleObj>
              </mc:Choice>
              <mc:Fallback>
                <p:oleObj name="Equation" r:id="rId5" imgW="507960" imgH="177480" progId="Equation.DSMT4">
                  <p:embed/>
                  <p:pic>
                    <p:nvPicPr>
                      <p:cNvPr id="166951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106" y="1752600"/>
                        <a:ext cx="123178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52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062848"/>
              </p:ext>
            </p:extLst>
          </p:nvPr>
        </p:nvGraphicFramePr>
        <p:xfrm>
          <a:off x="228600" y="1600200"/>
          <a:ext cx="191820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2" name="Equation" r:id="rId7" imgW="749160" imgH="177480" progId="Equation.DSMT4">
                  <p:embed/>
                </p:oleObj>
              </mc:Choice>
              <mc:Fallback>
                <p:oleObj name="Equation" r:id="rId7" imgW="749160" imgH="177480" progId="Equation.DSMT4">
                  <p:embed/>
                  <p:pic>
                    <p:nvPicPr>
                      <p:cNvPr id="166952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00200"/>
                        <a:ext cx="191820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76">
            <a:extLst>
              <a:ext uri="{FF2B5EF4-FFF2-40B4-BE49-F238E27FC236}">
                <a16:creationId xmlns:a16="http://schemas.microsoft.com/office/drawing/2014/main" id="{2D99BB1B-17CE-45F2-B58B-7307D19D22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051302"/>
              </p:ext>
            </p:extLst>
          </p:nvPr>
        </p:nvGraphicFramePr>
        <p:xfrm>
          <a:off x="762000" y="5029200"/>
          <a:ext cx="6835089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3" name="Equation" r:id="rId9" imgW="1942920" imgH="482400" progId="Equation.DSMT4">
                  <p:embed/>
                </p:oleObj>
              </mc:Choice>
              <mc:Fallback>
                <p:oleObj name="Equation" r:id="rId9" imgW="1942920" imgH="482400" progId="Equation.DSMT4">
                  <p:embed/>
                  <p:pic>
                    <p:nvPicPr>
                      <p:cNvPr id="56" name="Object 76">
                        <a:extLst>
                          <a:ext uri="{FF2B5EF4-FFF2-40B4-BE49-F238E27FC236}">
                            <a16:creationId xmlns:a16="http://schemas.microsoft.com/office/drawing/2014/main" id="{2D99BB1B-17CE-45F2-B58B-7307D19D22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29200"/>
                        <a:ext cx="6835089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reeform 30">
            <a:extLst>
              <a:ext uri="{FF2B5EF4-FFF2-40B4-BE49-F238E27FC236}">
                <a16:creationId xmlns:a16="http://schemas.microsoft.com/office/drawing/2014/main" id="{19ADC770-B0E2-4D54-B6AC-95D2248E10FE}"/>
              </a:ext>
            </a:extLst>
          </p:cNvPr>
          <p:cNvSpPr>
            <a:spLocks/>
          </p:cNvSpPr>
          <p:nvPr/>
        </p:nvSpPr>
        <p:spPr bwMode="auto">
          <a:xfrm rot="5400000">
            <a:off x="2930376" y="1184424"/>
            <a:ext cx="6648" cy="1905000"/>
          </a:xfrm>
          <a:custGeom>
            <a:avLst/>
            <a:gdLst>
              <a:gd name="T0" fmla="*/ 0 w 1"/>
              <a:gd name="T1" fmla="*/ 0 h 1400"/>
              <a:gd name="T2" fmla="*/ 0 w 1"/>
              <a:gd name="T3" fmla="*/ 1400 h 14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400">
                <a:moveTo>
                  <a:pt x="0" y="0"/>
                </a:moveTo>
                <a:lnTo>
                  <a:pt x="0" y="140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C88F75-2B18-40F1-8358-928EA45CEE00}"/>
              </a:ext>
            </a:extLst>
          </p:cNvPr>
          <p:cNvSpPr txBox="1"/>
          <p:nvPr/>
        </p:nvSpPr>
        <p:spPr>
          <a:xfrm>
            <a:off x="4800600" y="251460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38C163-F5FD-4F1B-A7F8-1D14DA68F04B}"/>
              </a:ext>
            </a:extLst>
          </p:cNvPr>
          <p:cNvSpPr txBox="1"/>
          <p:nvPr/>
        </p:nvSpPr>
        <p:spPr>
          <a:xfrm>
            <a:off x="2286000" y="609600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aphicFrame>
        <p:nvGraphicFramePr>
          <p:cNvPr id="22" name="Object 24">
            <a:extLst>
              <a:ext uri="{FF2B5EF4-FFF2-40B4-BE49-F238E27FC236}">
                <a16:creationId xmlns:a16="http://schemas.microsoft.com/office/drawing/2014/main" id="{3EE533E2-12FC-45B9-B4E0-8A96F8A12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189966"/>
              </p:ext>
            </p:extLst>
          </p:nvPr>
        </p:nvGraphicFramePr>
        <p:xfrm>
          <a:off x="3657600" y="152400"/>
          <a:ext cx="4606925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4" name="Equation" r:id="rId11" imgW="965160" imgH="253800" progId="Equation.DSMT4">
                  <p:embed/>
                </p:oleObj>
              </mc:Choice>
              <mc:Fallback>
                <p:oleObj name="Equation" r:id="rId11" imgW="965160" imgH="253800" progId="Equation.DSMT4">
                  <p:embed/>
                  <p:pic>
                    <p:nvPicPr>
                      <p:cNvPr id="16181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52400"/>
                        <a:ext cx="4606925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219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46" name="Rectangle 130"/>
          <p:cNvSpPr>
            <a:spLocks noChangeArrowheads="1"/>
          </p:cNvSpPr>
          <p:nvPr/>
        </p:nvSpPr>
        <p:spPr bwMode="auto">
          <a:xfrm>
            <a:off x="3124200" y="5562600"/>
            <a:ext cx="2819400" cy="838200"/>
          </a:xfrm>
          <a:prstGeom prst="rect">
            <a:avLst/>
          </a:prstGeom>
          <a:gradFill rotWithShape="1">
            <a:gsLst>
              <a:gs pos="0">
                <a:schemeClr val="bg1">
                  <a:alpha val="32001"/>
                </a:schemeClr>
              </a:gs>
              <a:gs pos="100000">
                <a:srgbClr val="FF0000">
                  <a:alpha val="32001"/>
                </a:srgbClr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947" name="Rectangle 131"/>
          <p:cNvSpPr>
            <a:spLocks noChangeArrowheads="1"/>
          </p:cNvSpPr>
          <p:nvPr/>
        </p:nvSpPr>
        <p:spPr bwMode="auto">
          <a:xfrm>
            <a:off x="6324600" y="5562600"/>
            <a:ext cx="2743200" cy="838200"/>
          </a:xfrm>
          <a:prstGeom prst="rect">
            <a:avLst/>
          </a:prstGeom>
          <a:gradFill rotWithShape="1">
            <a:gsLst>
              <a:gs pos="0">
                <a:schemeClr val="bg1">
                  <a:alpha val="32001"/>
                </a:schemeClr>
              </a:gs>
              <a:gs pos="100000">
                <a:srgbClr val="FF0000">
                  <a:alpha val="32001"/>
                </a:srgbClr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945" name="Rectangle 129"/>
          <p:cNvSpPr>
            <a:spLocks noChangeArrowheads="1"/>
          </p:cNvSpPr>
          <p:nvPr/>
        </p:nvSpPr>
        <p:spPr bwMode="auto">
          <a:xfrm>
            <a:off x="228600" y="5562600"/>
            <a:ext cx="2590800" cy="838200"/>
          </a:xfrm>
          <a:prstGeom prst="rect">
            <a:avLst/>
          </a:prstGeom>
          <a:gradFill rotWithShape="1">
            <a:gsLst>
              <a:gs pos="0">
                <a:schemeClr val="bg1">
                  <a:alpha val="32001"/>
                </a:schemeClr>
              </a:gs>
              <a:gs pos="100000">
                <a:srgbClr val="FF0000">
                  <a:alpha val="32001"/>
                </a:srgbClr>
              </a:gs>
            </a:gsLst>
            <a:path path="shape">
              <a:fillToRect l="50000" t="50000" r="50000" b="50000"/>
            </a:path>
          </a:gradFill>
          <a:ln w="31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9" name="Text Box 23"/>
          <p:cNvSpPr txBox="1">
            <a:spLocks noChangeArrowheads="1"/>
          </p:cNvSpPr>
          <p:nvPr/>
        </p:nvSpPr>
        <p:spPr bwMode="auto">
          <a:xfrm>
            <a:off x="3048000" y="1249"/>
            <a:ext cx="5410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alt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Частные случаи</a:t>
            </a:r>
          </a:p>
        </p:txBody>
      </p:sp>
      <p:grpSp>
        <p:nvGrpSpPr>
          <p:cNvPr id="162842" name="Group 26"/>
          <p:cNvGrpSpPr>
            <a:grpSpLocks/>
          </p:cNvGrpSpPr>
          <p:nvPr/>
        </p:nvGrpSpPr>
        <p:grpSpPr bwMode="auto">
          <a:xfrm>
            <a:off x="152400" y="2057400"/>
            <a:ext cx="2743200" cy="2438400"/>
            <a:chOff x="2448" y="1928"/>
            <a:chExt cx="1728" cy="1536"/>
          </a:xfrm>
        </p:grpSpPr>
        <p:sp>
          <p:nvSpPr>
            <p:cNvPr id="162843" name="Oval 27"/>
            <p:cNvSpPr>
              <a:spLocks noChangeArrowheads="1"/>
            </p:cNvSpPr>
            <p:nvPr/>
          </p:nvSpPr>
          <p:spPr bwMode="auto">
            <a:xfrm>
              <a:off x="2640" y="2256"/>
              <a:ext cx="1104" cy="1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2844" name="Line 28"/>
            <p:cNvSpPr>
              <a:spLocks noChangeShapeType="1"/>
            </p:cNvSpPr>
            <p:nvPr/>
          </p:nvSpPr>
          <p:spPr bwMode="auto">
            <a:xfrm>
              <a:off x="2448" y="28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2845" name="Line 29"/>
            <p:cNvSpPr>
              <a:spLocks noChangeShapeType="1"/>
            </p:cNvSpPr>
            <p:nvPr/>
          </p:nvSpPr>
          <p:spPr bwMode="auto">
            <a:xfrm flipV="1">
              <a:off x="3192" y="192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2893" name="Text Box 77"/>
          <p:cNvSpPr txBox="1">
            <a:spLocks noChangeArrowheads="1"/>
          </p:cNvSpPr>
          <p:nvPr/>
        </p:nvSpPr>
        <p:spPr bwMode="auto">
          <a:xfrm>
            <a:off x="533400" y="10668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altLang="ru-RU" sz="32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altLang="ru-RU" sz="32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894" name="Text Box 78"/>
          <p:cNvSpPr txBox="1">
            <a:spLocks noChangeArrowheads="1"/>
          </p:cNvSpPr>
          <p:nvPr/>
        </p:nvSpPr>
        <p:spPr bwMode="auto">
          <a:xfrm>
            <a:off x="3732213" y="10668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ru-RU" altLang="ru-RU" sz="32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162895" name="Text Box 79"/>
          <p:cNvSpPr txBox="1">
            <a:spLocks noChangeArrowheads="1"/>
          </p:cNvSpPr>
          <p:nvPr/>
        </p:nvSpPr>
        <p:spPr bwMode="auto">
          <a:xfrm>
            <a:off x="6781800" y="9906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altLang="ru-RU" sz="32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altLang="ru-RU" sz="32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2900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791896"/>
              </p:ext>
            </p:extLst>
          </p:nvPr>
        </p:nvGraphicFramePr>
        <p:xfrm>
          <a:off x="625475" y="5788025"/>
          <a:ext cx="1873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76" name="Equation" r:id="rId3" imgW="901440" imgH="190440" progId="Equation.DSMT4">
                  <p:embed/>
                </p:oleObj>
              </mc:Choice>
              <mc:Fallback>
                <p:oleObj name="Equation" r:id="rId3" imgW="901440" imgH="190440" progId="Equation.DSMT4">
                  <p:embed/>
                  <p:pic>
                    <p:nvPicPr>
                      <p:cNvPr id="16290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5788025"/>
                        <a:ext cx="18732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49" name="Oval 33"/>
          <p:cNvSpPr>
            <a:spLocks noChangeArrowheads="1"/>
          </p:cNvSpPr>
          <p:nvPr/>
        </p:nvSpPr>
        <p:spPr bwMode="auto">
          <a:xfrm>
            <a:off x="2133600" y="3405266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62902" name="Group 86"/>
          <p:cNvGrpSpPr>
            <a:grpSpLocks/>
          </p:cNvGrpSpPr>
          <p:nvPr/>
        </p:nvGrpSpPr>
        <p:grpSpPr bwMode="auto">
          <a:xfrm>
            <a:off x="3429000" y="2057400"/>
            <a:ext cx="2743200" cy="2438400"/>
            <a:chOff x="2448" y="1928"/>
            <a:chExt cx="1728" cy="1536"/>
          </a:xfrm>
        </p:grpSpPr>
        <p:sp>
          <p:nvSpPr>
            <p:cNvPr id="162903" name="Oval 87"/>
            <p:cNvSpPr>
              <a:spLocks noChangeArrowheads="1"/>
            </p:cNvSpPr>
            <p:nvPr/>
          </p:nvSpPr>
          <p:spPr bwMode="auto">
            <a:xfrm>
              <a:off x="2640" y="2256"/>
              <a:ext cx="1104" cy="1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2904" name="Line 88"/>
            <p:cNvSpPr>
              <a:spLocks noChangeShapeType="1"/>
            </p:cNvSpPr>
            <p:nvPr/>
          </p:nvSpPr>
          <p:spPr bwMode="auto">
            <a:xfrm>
              <a:off x="2448" y="28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2905" name="Line 89"/>
            <p:cNvSpPr>
              <a:spLocks noChangeShapeType="1"/>
            </p:cNvSpPr>
            <p:nvPr/>
          </p:nvSpPr>
          <p:spPr bwMode="auto">
            <a:xfrm flipV="1">
              <a:off x="3192" y="192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62912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040902"/>
              </p:ext>
            </p:extLst>
          </p:nvPr>
        </p:nvGraphicFramePr>
        <p:xfrm>
          <a:off x="3212306" y="5486400"/>
          <a:ext cx="2719388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77"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162912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306" y="5486400"/>
                        <a:ext cx="2719388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919" name="Line 103"/>
          <p:cNvSpPr>
            <a:spLocks noChangeShapeType="1"/>
          </p:cNvSpPr>
          <p:nvPr/>
        </p:nvSpPr>
        <p:spPr bwMode="auto">
          <a:xfrm>
            <a:off x="3048000" y="838200"/>
            <a:ext cx="1588" cy="5715000"/>
          </a:xfrm>
          <a:prstGeom prst="line">
            <a:avLst/>
          </a:prstGeom>
          <a:noFill/>
          <a:ln w="38100" cmpd="dbl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2920" name="Line 104"/>
          <p:cNvSpPr>
            <a:spLocks noChangeShapeType="1"/>
          </p:cNvSpPr>
          <p:nvPr/>
        </p:nvSpPr>
        <p:spPr bwMode="auto">
          <a:xfrm>
            <a:off x="6172200" y="838200"/>
            <a:ext cx="1588" cy="5715000"/>
          </a:xfrm>
          <a:prstGeom prst="line">
            <a:avLst/>
          </a:prstGeom>
          <a:noFill/>
          <a:ln w="38100" cmpd="dbl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2922" name="Group 106"/>
          <p:cNvGrpSpPr>
            <a:grpSpLocks/>
          </p:cNvGrpSpPr>
          <p:nvPr/>
        </p:nvGrpSpPr>
        <p:grpSpPr bwMode="auto">
          <a:xfrm>
            <a:off x="6400800" y="2057400"/>
            <a:ext cx="2743200" cy="2438400"/>
            <a:chOff x="2448" y="1928"/>
            <a:chExt cx="1728" cy="1536"/>
          </a:xfrm>
        </p:grpSpPr>
        <p:sp>
          <p:nvSpPr>
            <p:cNvPr id="162923" name="Oval 107"/>
            <p:cNvSpPr>
              <a:spLocks noChangeArrowheads="1"/>
            </p:cNvSpPr>
            <p:nvPr/>
          </p:nvSpPr>
          <p:spPr bwMode="auto">
            <a:xfrm>
              <a:off x="2640" y="2256"/>
              <a:ext cx="1104" cy="1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2924" name="Line 108"/>
            <p:cNvSpPr>
              <a:spLocks noChangeShapeType="1"/>
            </p:cNvSpPr>
            <p:nvPr/>
          </p:nvSpPr>
          <p:spPr bwMode="auto">
            <a:xfrm>
              <a:off x="2448" y="28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2925" name="Line 109"/>
            <p:cNvSpPr>
              <a:spLocks noChangeShapeType="1"/>
            </p:cNvSpPr>
            <p:nvPr/>
          </p:nvSpPr>
          <p:spPr bwMode="auto">
            <a:xfrm flipV="1">
              <a:off x="3192" y="192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62932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400591"/>
              </p:ext>
            </p:extLst>
          </p:nvPr>
        </p:nvGraphicFramePr>
        <p:xfrm>
          <a:off x="6400800" y="5486400"/>
          <a:ext cx="2586038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78" name="Equation" r:id="rId7" imgW="1244520" imgH="393480" progId="Equation.DSMT4">
                  <p:embed/>
                </p:oleObj>
              </mc:Choice>
              <mc:Fallback>
                <p:oleObj name="Equation" r:id="rId7" imgW="1244520" imgH="393480" progId="Equation.DSMT4">
                  <p:embed/>
                  <p:pic>
                    <p:nvPicPr>
                      <p:cNvPr id="162932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486400"/>
                        <a:ext cx="2586038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933" name="Oval 117"/>
          <p:cNvSpPr>
            <a:spLocks noChangeArrowheads="1"/>
          </p:cNvSpPr>
          <p:nvPr/>
        </p:nvSpPr>
        <p:spPr bwMode="auto">
          <a:xfrm>
            <a:off x="7543800" y="25146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Oval 33">
            <a:extLst>
              <a:ext uri="{FF2B5EF4-FFF2-40B4-BE49-F238E27FC236}">
                <a16:creationId xmlns:a16="http://schemas.microsoft.com/office/drawing/2014/main" id="{CEDDEC04-2FB8-4F20-BCE5-B91899355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38455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117">
            <a:extLst>
              <a:ext uri="{FF2B5EF4-FFF2-40B4-BE49-F238E27FC236}">
                <a16:creationId xmlns:a16="http://schemas.microsoft.com/office/drawing/2014/main" id="{A11F5312-E6FF-4FFB-BB57-268F23625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2672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4" name="Object 96">
            <a:extLst>
              <a:ext uri="{FF2B5EF4-FFF2-40B4-BE49-F238E27FC236}">
                <a16:creationId xmlns:a16="http://schemas.microsoft.com/office/drawing/2014/main" id="{C6F2CBBB-FA9B-42B7-AD27-BDC542B8C0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117278"/>
              </p:ext>
            </p:extLst>
          </p:nvPr>
        </p:nvGraphicFramePr>
        <p:xfrm>
          <a:off x="4724400" y="4191000"/>
          <a:ext cx="56515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79" name="Equation" r:id="rId9" imgW="279360" imgH="393480" progId="Equation.DSMT4">
                  <p:embed/>
                </p:oleObj>
              </mc:Choice>
              <mc:Fallback>
                <p:oleObj name="Equation" r:id="rId9" imgW="279360" imgH="393480" progId="Equation.DSMT4">
                  <p:embed/>
                  <p:pic>
                    <p:nvPicPr>
                      <p:cNvPr id="162912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91000"/>
                        <a:ext cx="56515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96">
            <a:extLst>
              <a:ext uri="{FF2B5EF4-FFF2-40B4-BE49-F238E27FC236}">
                <a16:creationId xmlns:a16="http://schemas.microsoft.com/office/drawing/2014/main" id="{665C22AB-CF85-4841-9B3B-8FE420C24C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296396"/>
              </p:ext>
            </p:extLst>
          </p:nvPr>
        </p:nvGraphicFramePr>
        <p:xfrm>
          <a:off x="7772400" y="1600200"/>
          <a:ext cx="333375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80" name="Equation" r:id="rId11" imgW="164880" imgH="393480" progId="Equation.DSMT4">
                  <p:embed/>
                </p:oleObj>
              </mc:Choice>
              <mc:Fallback>
                <p:oleObj name="Equation" r:id="rId11" imgW="164880" imgH="393480" progId="Equation.DSMT4">
                  <p:embed/>
                  <p:pic>
                    <p:nvPicPr>
                      <p:cNvPr id="64" name="Object 96">
                        <a:extLst>
                          <a:ext uri="{FF2B5EF4-FFF2-40B4-BE49-F238E27FC236}">
                            <a16:creationId xmlns:a16="http://schemas.microsoft.com/office/drawing/2014/main" id="{C6F2CBBB-FA9B-42B7-AD27-BDC542B8C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600200"/>
                        <a:ext cx="333375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96">
            <a:extLst>
              <a:ext uri="{FF2B5EF4-FFF2-40B4-BE49-F238E27FC236}">
                <a16:creationId xmlns:a16="http://schemas.microsoft.com/office/drawing/2014/main" id="{01D05987-3154-4103-A096-11B3D0C835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893067"/>
              </p:ext>
            </p:extLst>
          </p:nvPr>
        </p:nvGraphicFramePr>
        <p:xfrm>
          <a:off x="2362200" y="3013075"/>
          <a:ext cx="2571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81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64" name="Object 96">
                        <a:extLst>
                          <a:ext uri="{FF2B5EF4-FFF2-40B4-BE49-F238E27FC236}">
                            <a16:creationId xmlns:a16="http://schemas.microsoft.com/office/drawing/2014/main" id="{C6F2CBBB-FA9B-42B7-AD27-BDC542B8C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13075"/>
                        <a:ext cx="2571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96">
            <a:extLst>
              <a:ext uri="{FF2B5EF4-FFF2-40B4-BE49-F238E27FC236}">
                <a16:creationId xmlns:a16="http://schemas.microsoft.com/office/drawing/2014/main" id="{6BB22597-A294-483A-8121-8B1BE40B3A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979234"/>
              </p:ext>
            </p:extLst>
          </p:nvPr>
        </p:nvGraphicFramePr>
        <p:xfrm>
          <a:off x="152400" y="2971800"/>
          <a:ext cx="2825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82" name="Equation" r:id="rId15" imgW="139680" imgH="139680" progId="Equation.DSMT4">
                  <p:embed/>
                </p:oleObj>
              </mc:Choice>
              <mc:Fallback>
                <p:oleObj name="Equation" r:id="rId15" imgW="139680" imgH="139680" progId="Equation.DSMT4">
                  <p:embed/>
                  <p:pic>
                    <p:nvPicPr>
                      <p:cNvPr id="64" name="Object 96">
                        <a:extLst>
                          <a:ext uri="{FF2B5EF4-FFF2-40B4-BE49-F238E27FC236}">
                            <a16:creationId xmlns:a16="http://schemas.microsoft.com/office/drawing/2014/main" id="{C6F2CBBB-FA9B-42B7-AD27-BDC542B8C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971800"/>
                        <a:ext cx="28257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714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2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2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2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2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2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2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2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2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2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2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946" grpId="0" animBg="1"/>
      <p:bldP spid="162947" grpId="0" animBg="1"/>
      <p:bldP spid="162945" grpId="0" animBg="1"/>
      <p:bldP spid="162849" grpId="0" animBg="1"/>
      <p:bldP spid="162933" grpId="0" animBg="1"/>
      <p:bldP spid="56" grpId="0" animBg="1"/>
      <p:bldP spid="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0832DD1-3975-4C45-8BFD-911F76F7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9400"/>
            <a:ext cx="7886700" cy="2514600"/>
          </a:xfrm>
        </p:spPr>
        <p:txBody>
          <a:bodyPr/>
          <a:lstStyle/>
          <a:p>
            <a: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и начала анализа. </a:t>
            </a:r>
            <a:b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класс. </a:t>
            </a:r>
            <a:b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УМК Никольский С.М. и </a:t>
            </a:r>
            <a:r>
              <a:rPr lang="ru-RU" sz="4400" b="1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b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для изучения темы «Арксинус. Примеры использования арксинуса.»</a:t>
            </a:r>
          </a:p>
        </p:txBody>
      </p:sp>
    </p:spTree>
    <p:extLst>
      <p:ext uri="{BB962C8B-B14F-4D97-AF65-F5344CB8AC3E}">
        <p14:creationId xmlns:p14="http://schemas.microsoft.com/office/powerpoint/2010/main" val="1694419584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 descr="\sin ^{-1},{\frac {1}{\sin }}">
            <a:extLst>
              <a:ext uri="{FF2B5EF4-FFF2-40B4-BE49-F238E27FC236}">
                <a16:creationId xmlns:a16="http://schemas.microsoft.com/office/drawing/2014/main" id="{93100ED5-19B0-4602-899A-F5D3A862A3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81600" y="1295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8472A59-0A75-4B51-9217-E8B4A831E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228600"/>
            <a:ext cx="4876800" cy="4525963"/>
          </a:xfrm>
        </p:spPr>
        <p:txBody>
          <a:bodyPr/>
          <a:lstStyle/>
          <a:p>
            <a:pPr marL="0" lvl="0" indent="0" algn="ctr" eaLnBrk="0" hangingPunct="0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</a:t>
            </a:r>
          </a:p>
          <a:p>
            <a:pPr marL="0" lvl="0" indent="0" algn="ctr" eaLnBrk="0" hangingPunct="0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арксинуса</a:t>
            </a:r>
            <a:r>
              <a:rPr lang="ru-RU" altLang="ru-RU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образуется от названия соответствующей </a:t>
            </a:r>
          </a:p>
          <a:p>
            <a:pPr marL="0" lvl="0" indent="0" algn="ctr" eaLnBrk="0" hangingPunct="0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тригонометрической функции добавлением приставки </a:t>
            </a:r>
          </a:p>
          <a:p>
            <a:pPr marL="0" lvl="0" indent="0" algn="ctr" eaLnBrk="0" hangingPunct="0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-» (от лат. </a:t>
            </a:r>
            <a:r>
              <a:rPr lang="ru-RU" altLang="ru-RU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arcus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дуга). 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0DCD24C7-485D-400A-A178-1C73154092BB}"/>
              </a:ext>
            </a:extLst>
          </p:cNvPr>
          <p:cNvGrpSpPr/>
          <p:nvPr/>
        </p:nvGrpSpPr>
        <p:grpSpPr>
          <a:xfrm>
            <a:off x="0" y="311150"/>
            <a:ext cx="3924300" cy="6235700"/>
            <a:chOff x="381000" y="241300"/>
            <a:chExt cx="3924300" cy="6235700"/>
          </a:xfrm>
        </p:grpSpPr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D94E4A3D-1064-4924-BF44-08F398EBCF71}"/>
                </a:ext>
              </a:extLst>
            </p:cNvPr>
            <p:cNvCxnSpPr>
              <a:cxnSpLocks/>
              <a:endCxn id="24" idx="7"/>
            </p:cNvCxnSpPr>
            <p:nvPr/>
          </p:nvCxnSpPr>
          <p:spPr bwMode="auto">
            <a:xfrm flipV="1">
              <a:off x="1143000" y="1927318"/>
              <a:ext cx="2263682" cy="1501682"/>
            </a:xfrm>
            <a:prstGeom prst="line">
              <a:avLst/>
            </a:prstGeom>
            <a:noFill/>
            <a:ln w="3810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2F62AA0A-EB48-4972-ADC5-07D68484B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100" y="241300"/>
              <a:ext cx="38100" cy="6235700"/>
            </a:xfrm>
            <a:custGeom>
              <a:avLst/>
              <a:gdLst>
                <a:gd name="T0" fmla="*/ 24 w 24"/>
                <a:gd name="T1" fmla="*/ 3928 h 3928"/>
                <a:gd name="T2" fmla="*/ 0 w 24"/>
                <a:gd name="T3" fmla="*/ 0 h 3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3928">
                  <a:moveTo>
                    <a:pt x="24" y="3928"/>
                  </a:move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8" name="Group 30">
              <a:extLst>
                <a:ext uri="{FF2B5EF4-FFF2-40B4-BE49-F238E27FC236}">
                  <a16:creationId xmlns:a16="http://schemas.microsoft.com/office/drawing/2014/main" id="{3B3B971E-A142-4D77-8904-4800CF7FF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400" y="304800"/>
              <a:ext cx="276225" cy="806450"/>
              <a:chOff x="2999" y="2074"/>
              <a:chExt cx="174" cy="508"/>
            </a:xfrm>
          </p:grpSpPr>
          <p:sp>
            <p:nvSpPr>
              <p:cNvPr id="9" name="Line 31">
                <a:extLst>
                  <a:ext uri="{FF2B5EF4-FFF2-40B4-BE49-F238E27FC236}">
                    <a16:creationId xmlns:a16="http://schemas.microsoft.com/office/drawing/2014/main" id="{7A3EBBE9-F491-48C2-80FC-7857D9B3D6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Rectangle 32">
                <a:extLst>
                  <a:ext uri="{FF2B5EF4-FFF2-40B4-BE49-F238E27FC236}">
                    <a16:creationId xmlns:a16="http://schemas.microsoft.com/office/drawing/2014/main" id="{B6115455-01BB-43B8-B329-0B607DD70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dirty="0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" name="Rectangle 33">
                <a:extLst>
                  <a:ext uri="{FF2B5EF4-FFF2-40B4-BE49-F238E27FC236}">
                    <a16:creationId xmlns:a16="http://schemas.microsoft.com/office/drawing/2014/main" id="{6A5BCC29-8DE3-4601-96B6-0952983C2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 dirty="0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2" name="Group 34">
              <a:extLst>
                <a:ext uri="{FF2B5EF4-FFF2-40B4-BE49-F238E27FC236}">
                  <a16:creationId xmlns:a16="http://schemas.microsoft.com/office/drawing/2014/main" id="{32F7E461-C329-4EB7-83E6-167A0B1468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000" y="5638800"/>
              <a:ext cx="517525" cy="806450"/>
              <a:chOff x="2968" y="2160"/>
              <a:chExt cx="326" cy="508"/>
            </a:xfrm>
          </p:grpSpPr>
          <p:sp>
            <p:nvSpPr>
              <p:cNvPr id="13" name="Rectangle 35">
                <a:extLst>
                  <a:ext uri="{FF2B5EF4-FFF2-40B4-BE49-F238E27FC236}">
                    <a16:creationId xmlns:a16="http://schemas.microsoft.com/office/drawing/2014/main" id="{D9230CBE-24DD-4DEC-A2E7-7D47F27AE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26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-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14" name="Group 36">
                <a:extLst>
                  <a:ext uri="{FF2B5EF4-FFF2-40B4-BE49-F238E27FC236}">
                    <a16:creationId xmlns:a16="http://schemas.microsoft.com/office/drawing/2014/main" id="{A07D60C1-662D-4F8D-9A50-429AE8EEB7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0" y="2160"/>
                <a:ext cx="174" cy="508"/>
                <a:chOff x="2999" y="2074"/>
                <a:chExt cx="174" cy="508"/>
              </a:xfrm>
            </p:grpSpPr>
            <p:sp>
              <p:nvSpPr>
                <p:cNvPr id="15" name="Line 37">
                  <a:extLst>
                    <a:ext uri="{FF2B5EF4-FFF2-40B4-BE49-F238E27FC236}">
                      <a16:creationId xmlns:a16="http://schemas.microsoft.com/office/drawing/2014/main" id="{F6B7F79A-7057-46B5-B43B-F5587E8A17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99" y="2348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00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" name="Rectangle 38">
                  <a:extLst>
                    <a:ext uri="{FF2B5EF4-FFF2-40B4-BE49-F238E27FC236}">
                      <a16:creationId xmlns:a16="http://schemas.microsoft.com/office/drawing/2014/main" id="{BBF65033-CE93-42E7-86FB-FD18572169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1" y="2304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 dirty="0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altLang="ru-RU" b="1" dirty="0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7" name="Rectangle 39">
                  <a:extLst>
                    <a:ext uri="{FF2B5EF4-FFF2-40B4-BE49-F238E27FC236}">
                      <a16:creationId xmlns:a16="http://schemas.microsoft.com/office/drawing/2014/main" id="{D414E4F0-E6DD-495B-9425-9340207746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0" y="2074"/>
                  <a:ext cx="127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 i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Symbol" panose="05050102010706020507" pitchFamily="18" charset="2"/>
                    </a:rPr>
                    <a:t>p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</p:grp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id="{337A980A-EFBE-4B98-BA2F-3FBEDBCBA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300" y="3454400"/>
              <a:ext cx="3556000" cy="25400"/>
            </a:xfrm>
            <a:custGeom>
              <a:avLst/>
              <a:gdLst>
                <a:gd name="T0" fmla="*/ 0 w 2240"/>
                <a:gd name="T1" fmla="*/ 16 h 16"/>
                <a:gd name="T2" fmla="*/ 2240 w 2240"/>
                <a:gd name="T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40" h="16">
                  <a:moveTo>
                    <a:pt x="0" y="16"/>
                  </a:moveTo>
                  <a:lnTo>
                    <a:pt x="2240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Arc 68">
              <a:extLst>
                <a:ext uri="{FF2B5EF4-FFF2-40B4-BE49-F238E27FC236}">
                  <a16:creationId xmlns:a16="http://schemas.microsoft.com/office/drawing/2014/main" id="{CC17A402-4E93-4D7D-A65D-C2516BC182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-192882" y="2049462"/>
              <a:ext cx="5278438" cy="275907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2 w 43200"/>
                <a:gd name="T1" fmla="*/ 22580 h 22580"/>
                <a:gd name="T2" fmla="*/ 43182 w 43200"/>
                <a:gd name="T3" fmla="*/ 22492 h 22580"/>
                <a:gd name="T4" fmla="*/ 21600 w 43200"/>
                <a:gd name="T5" fmla="*/ 21600 h 22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580" fill="none" extrusionOk="0">
                  <a:moveTo>
                    <a:pt x="22" y="22579"/>
                  </a:moveTo>
                  <a:cubicBezTo>
                    <a:pt x="7" y="22253"/>
                    <a:pt x="0" y="2192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7"/>
                    <a:pt x="43193" y="22194"/>
                    <a:pt x="43181" y="22491"/>
                  </a:cubicBezTo>
                </a:path>
                <a:path w="43200" h="22580" stroke="0" extrusionOk="0">
                  <a:moveTo>
                    <a:pt x="22" y="22579"/>
                  </a:moveTo>
                  <a:cubicBezTo>
                    <a:pt x="7" y="22253"/>
                    <a:pt x="0" y="2192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7"/>
                    <a:pt x="43193" y="22194"/>
                    <a:pt x="43181" y="2249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38100">
              <a:solidFill>
                <a:srgbClr val="9900CC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Text Box 161">
              <a:extLst>
                <a:ext uri="{FF2B5EF4-FFF2-40B4-BE49-F238E27FC236}">
                  <a16:creationId xmlns:a16="http://schemas.microsoft.com/office/drawing/2014/main" id="{F656FD20-8DB2-4AC5-BFB6-34912143B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2887402"/>
              <a:ext cx="36195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altLang="ru-RU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21" name="Oval 32">
              <a:extLst>
                <a:ext uri="{FF2B5EF4-FFF2-40B4-BE49-F238E27FC236}">
                  <a16:creationId xmlns:a16="http://schemas.microsoft.com/office/drawing/2014/main" id="{6B1F1C18-345D-4722-BE76-151F52831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600" y="1905000"/>
              <a:ext cx="152400" cy="1524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DA7DEC1-8838-4F5E-ACB1-FD4EFAD020F5}"/>
                </a:ext>
              </a:extLst>
            </p:cNvPr>
            <p:cNvSpPr txBox="1"/>
            <p:nvPr/>
          </p:nvSpPr>
          <p:spPr>
            <a:xfrm>
              <a:off x="533400" y="1600200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Прямая соединительная линия 22">
              <a:extLst>
                <a:ext uri="{FF2B5EF4-FFF2-40B4-BE49-F238E27FC236}">
                  <a16:creationId xmlns:a16="http://schemas.microsoft.com/office/drawing/2014/main" id="{E959DCEA-FD94-4487-A27C-6DB2B92B65DD}"/>
                </a:ext>
              </a:extLst>
            </p:cNvPr>
            <p:cNvCxnSpPr>
              <a:cxnSpLocks/>
              <a:stCxn id="21" idx="6"/>
            </p:cNvCxnSpPr>
            <p:nvPr/>
          </p:nvCxnSpPr>
          <p:spPr bwMode="auto">
            <a:xfrm>
              <a:off x="1143000" y="1981200"/>
              <a:ext cx="2209800" cy="0"/>
            </a:xfrm>
            <a:prstGeom prst="line">
              <a:avLst/>
            </a:prstGeom>
            <a:noFill/>
            <a:ln w="3810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Oval 32">
              <a:extLst>
                <a:ext uri="{FF2B5EF4-FFF2-40B4-BE49-F238E27FC236}">
                  <a16:creationId xmlns:a16="http://schemas.microsoft.com/office/drawing/2014/main" id="{EAB6328B-C39D-4B54-BB7D-3C91FAA520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1905000"/>
              <a:ext cx="152400" cy="1524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5" name="Object 130">
              <a:extLst>
                <a:ext uri="{FF2B5EF4-FFF2-40B4-BE49-F238E27FC236}">
                  <a16:creationId xmlns:a16="http://schemas.microsoft.com/office/drawing/2014/main" id="{60B643AC-2E89-4762-BC30-0F2F2FCE5F2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43728777"/>
                </p:ext>
              </p:extLst>
            </p:nvPr>
          </p:nvGraphicFramePr>
          <p:xfrm>
            <a:off x="1828800" y="2855626"/>
            <a:ext cx="16383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803" name="Equation" r:id="rId3" imgW="545760" imgH="203040" progId="Equation.DSMT4">
                    <p:embed/>
                  </p:oleObj>
                </mc:Choice>
                <mc:Fallback>
                  <p:oleObj name="Equation" r:id="rId3" imgW="545760" imgH="203040" progId="Equation.DSMT4">
                    <p:embed/>
                    <p:pic>
                      <p:nvPicPr>
                        <p:cNvPr id="39" name="Object 130">
                          <a:extLst>
                            <a:ext uri="{FF2B5EF4-FFF2-40B4-BE49-F238E27FC236}">
                              <a16:creationId xmlns:a16="http://schemas.microsoft.com/office/drawing/2014/main" id="{EAC7A9F9-0836-4152-9F72-26DED7AA734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8800" y="2855626"/>
                          <a:ext cx="1638300" cy="609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1328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 descr="\sin ^{-1},{\frac {1}{\sin }}">
            <a:extLst>
              <a:ext uri="{FF2B5EF4-FFF2-40B4-BE49-F238E27FC236}">
                <a16:creationId xmlns:a16="http://schemas.microsoft.com/office/drawing/2014/main" id="{93100ED5-19B0-4602-899A-F5D3A862A3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81600" y="1295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DEB19-0625-46AF-B0F6-24A722B11842}"/>
              </a:ext>
            </a:extLst>
          </p:cNvPr>
          <p:cNvSpPr/>
          <p:nvPr/>
        </p:nvSpPr>
        <p:spPr>
          <a:xfrm>
            <a:off x="1104900" y="305068"/>
            <a:ext cx="6934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sz="40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Обозначение </a:t>
            </a:r>
          </a:p>
          <a:p>
            <a:pPr eaLnBrk="0" hangingPunct="0"/>
            <a:r>
              <a:rPr lang="ru-RU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arcsinx</a:t>
            </a:r>
            <a:r>
              <a:rPr lang="ru-RU" sz="40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0" hangingPunct="0"/>
            <a:r>
              <a:rPr lang="ru-RU" sz="40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ввел в 1772 году </a:t>
            </a:r>
          </a:p>
          <a:p>
            <a:pPr eaLnBrk="0" hangingPunct="0"/>
            <a:r>
              <a:rPr lang="ru-RU" alt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Карл </a:t>
            </a:r>
            <a:r>
              <a:rPr lang="ru-RU" altLang="ru-RU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Шерфер</a:t>
            </a:r>
            <a:r>
              <a:rPr lang="ru-RU" alt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eaLnBrk="0" hangingPunct="0"/>
            <a:r>
              <a:rPr lang="ru-RU" altLang="ru-RU" sz="40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австрийский  математик, профессор Венского университета изучавший геометрию и  тригонометрические функции. </a:t>
            </a:r>
            <a:endParaRPr lang="de-DE" altLang="ru-RU" sz="4000" b="1" i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6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42EEB43-5D59-4F2B-8953-BAD672D3B529}"/>
              </a:ext>
            </a:extLst>
          </p:cNvPr>
          <p:cNvSpPr/>
          <p:nvPr/>
        </p:nvSpPr>
        <p:spPr>
          <a:xfrm>
            <a:off x="0" y="1219200"/>
            <a:ext cx="381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b="1" i="1" dirty="0">
              <a:latin typeface="Times New Roman" panose="02020603050405020304" pitchFamily="18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641CE1-CE2E-4023-9588-89BCE544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используемой литературы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4CC110-836D-4487-88BF-F762D20F5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1600200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и начала анализа. 10 класс: </a:t>
            </a:r>
            <a:r>
              <a:rPr lang="ru-RU" b="1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</a:t>
            </a: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b="1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</a:t>
            </a: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организаций: базовый и </a:t>
            </a:r>
            <a:r>
              <a:rPr lang="ru-RU" b="1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углубл</a:t>
            </a: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уровени</a:t>
            </a: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С.М.Никольский</a:t>
            </a: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М.К Потапов, Н.Н. Решетников и др./-М.: Просвещение, 2017</a:t>
            </a:r>
          </a:p>
          <a:p>
            <a:pPr marL="0" indent="0">
              <a:buNone/>
            </a:pPr>
            <a:b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89E4BBDA-0069-42B0-959C-7815B9849509}"/>
              </a:ext>
            </a:extLst>
          </p:cNvPr>
          <p:cNvSpPr txBox="1">
            <a:spLocks/>
          </p:cNvSpPr>
          <p:nvPr/>
        </p:nvSpPr>
        <p:spPr bwMode="auto">
          <a:xfrm>
            <a:off x="457200" y="4343400"/>
            <a:ext cx="8229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ресурсы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Саченко Е.М.(сайт учителя математики) </a:t>
            </a:r>
            <a:r>
              <a:rPr lang="ru-RU" altLang="ru-RU" b="1" i="1" dirty="0">
                <a:solidFill>
                  <a:srgbClr val="0033CC"/>
                </a:solidFill>
                <a:latin typeface="Times New Roman" panose="02020603050405020304" pitchFamily="18" charset="0"/>
                <a:hlinkClick r:id="rId2"/>
              </a:rPr>
              <a:t>http://le-savchen.ucoz.ru/</a:t>
            </a:r>
            <a:r>
              <a:rPr lang="en-US" altLang="ru-RU" b="1" i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endParaRPr lang="ru-RU" altLang="ru-RU" b="1" i="1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ru-RU" b="1" i="1" dirty="0">
                <a:solidFill>
                  <a:srgbClr val="0033CC"/>
                </a:solidFill>
                <a:latin typeface="Times New Roman" panose="02020603050405020304" pitchFamily="18" charset="0"/>
              </a:rPr>
              <a:t>https://ru.wikipedia.org</a:t>
            </a:r>
            <a:endParaRPr lang="ru-RU" b="1" i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br>
              <a:rPr lang="ru-RU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49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994E10A7-1584-466E-8BD4-D566D0375B7B}"/>
              </a:ext>
            </a:extLst>
          </p:cNvPr>
          <p:cNvCxnSpPr>
            <a:cxnSpLocks/>
            <a:endCxn id="38" idx="7"/>
          </p:cNvCxnSpPr>
          <p:nvPr/>
        </p:nvCxnSpPr>
        <p:spPr bwMode="auto">
          <a:xfrm flipV="1">
            <a:off x="1143000" y="1927318"/>
            <a:ext cx="2263682" cy="1501682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609600" y="-152400"/>
            <a:ext cx="5429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000" b="1">
                <a:latin typeface="Times New Roman" panose="02020603050405020304" pitchFamily="18" charset="0"/>
              </a:rPr>
              <a:t>y</a:t>
            </a:r>
            <a:endParaRPr lang="ru-RU" altLang="ru-RU" sz="4000" b="1">
              <a:latin typeface="Times New Roman" panose="02020603050405020304" pitchFamily="18" charset="0"/>
            </a:endParaRPr>
          </a:p>
        </p:txBody>
      </p:sp>
      <p:sp>
        <p:nvSpPr>
          <p:cNvPr id="116739" name="Freeform 3"/>
          <p:cNvSpPr>
            <a:spLocks/>
          </p:cNvSpPr>
          <p:nvPr/>
        </p:nvSpPr>
        <p:spPr bwMode="auto">
          <a:xfrm>
            <a:off x="1054100" y="241300"/>
            <a:ext cx="38100" cy="6235700"/>
          </a:xfrm>
          <a:custGeom>
            <a:avLst/>
            <a:gdLst>
              <a:gd name="T0" fmla="*/ 24 w 24"/>
              <a:gd name="T1" fmla="*/ 3928 h 3928"/>
              <a:gd name="T2" fmla="*/ 0 w 24"/>
              <a:gd name="T3" fmla="*/ 0 h 39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" h="3928">
                <a:moveTo>
                  <a:pt x="24" y="392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952875" y="3222625"/>
            <a:ext cx="657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000" b="1">
                <a:latin typeface="Times New Roman" panose="02020603050405020304" pitchFamily="18" charset="0"/>
              </a:rPr>
              <a:t>x</a:t>
            </a:r>
            <a:endParaRPr lang="ru-RU" altLang="ru-RU" sz="4000" b="1">
              <a:latin typeface="Times New Roman" panose="02020603050405020304" pitchFamily="18" charset="0"/>
            </a:endParaRPr>
          </a:p>
        </p:txBody>
      </p:sp>
      <p:grpSp>
        <p:nvGrpSpPr>
          <p:cNvPr id="116766" name="Group 30"/>
          <p:cNvGrpSpPr>
            <a:grpSpLocks/>
          </p:cNvGrpSpPr>
          <p:nvPr/>
        </p:nvGrpSpPr>
        <p:grpSpPr bwMode="auto">
          <a:xfrm>
            <a:off x="533400" y="304800"/>
            <a:ext cx="276225" cy="806450"/>
            <a:chOff x="2999" y="2074"/>
            <a:chExt cx="174" cy="508"/>
          </a:xfrm>
        </p:grpSpPr>
        <p:sp>
          <p:nvSpPr>
            <p:cNvPr id="116767" name="Line 31"/>
            <p:cNvSpPr>
              <a:spLocks noChangeShapeType="1"/>
            </p:cNvSpPr>
            <p:nvPr/>
          </p:nvSpPr>
          <p:spPr bwMode="auto">
            <a:xfrm>
              <a:off x="2999" y="2348"/>
              <a:ext cx="174" cy="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768" name="Rectangle 32"/>
            <p:cNvSpPr>
              <a:spLocks noChangeArrowheads="1"/>
            </p:cNvSpPr>
            <p:nvPr/>
          </p:nvSpPr>
          <p:spPr bwMode="auto">
            <a:xfrm>
              <a:off x="3031" y="2304"/>
              <a:ext cx="11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ru-RU" altLang="ru-RU" sz="2900" b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altLang="ru-RU" b="1" dirty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16769" name="Rectangle 33"/>
            <p:cNvSpPr>
              <a:spLocks noChangeArrowheads="1"/>
            </p:cNvSpPr>
            <p:nvPr/>
          </p:nvSpPr>
          <p:spPr bwMode="auto">
            <a:xfrm>
              <a:off x="3000" y="2074"/>
              <a:ext cx="12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ru-RU" altLang="ru-RU" sz="2900" b="1" i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p</a:t>
              </a:r>
              <a:endParaRPr lang="ru-RU" altLang="ru-RU" b="1" dirty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16770" name="Group 34"/>
          <p:cNvGrpSpPr>
            <a:grpSpLocks/>
          </p:cNvGrpSpPr>
          <p:nvPr/>
        </p:nvGrpSpPr>
        <p:grpSpPr bwMode="auto">
          <a:xfrm>
            <a:off x="381000" y="5638800"/>
            <a:ext cx="517525" cy="806450"/>
            <a:chOff x="2968" y="2160"/>
            <a:chExt cx="326" cy="508"/>
          </a:xfrm>
        </p:grpSpPr>
        <p:sp>
          <p:nvSpPr>
            <p:cNvPr id="116771" name="Rectangle 35"/>
            <p:cNvSpPr>
              <a:spLocks noChangeArrowheads="1"/>
            </p:cNvSpPr>
            <p:nvPr/>
          </p:nvSpPr>
          <p:spPr bwMode="auto">
            <a:xfrm>
              <a:off x="2968" y="2264"/>
              <a:ext cx="12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altLang="ru-RU" sz="2900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-</a:t>
              </a:r>
              <a:endParaRPr lang="ru-RU" altLang="ru-RU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116772" name="Group 36"/>
            <p:cNvGrpSpPr>
              <a:grpSpLocks/>
            </p:cNvGrpSpPr>
            <p:nvPr/>
          </p:nvGrpSpPr>
          <p:grpSpPr bwMode="auto">
            <a:xfrm>
              <a:off x="3120" y="2160"/>
              <a:ext cx="174" cy="508"/>
              <a:chOff x="2999" y="2074"/>
              <a:chExt cx="174" cy="508"/>
            </a:xfrm>
          </p:grpSpPr>
          <p:sp>
            <p:nvSpPr>
              <p:cNvPr id="116773" name="Line 37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774" name="Rectangle 38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dirty="0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775" name="Rectangle 39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116778" name="Freeform 42"/>
          <p:cNvSpPr>
            <a:spLocks/>
          </p:cNvSpPr>
          <p:nvPr/>
        </p:nvSpPr>
        <p:spPr bwMode="auto">
          <a:xfrm>
            <a:off x="749300" y="3454400"/>
            <a:ext cx="3556000" cy="25400"/>
          </a:xfrm>
          <a:custGeom>
            <a:avLst/>
            <a:gdLst>
              <a:gd name="T0" fmla="*/ 0 w 2240"/>
              <a:gd name="T1" fmla="*/ 16 h 16"/>
              <a:gd name="T2" fmla="*/ 2240 w 2240"/>
              <a:gd name="T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40" h="16">
                <a:moveTo>
                  <a:pt x="0" y="16"/>
                </a:moveTo>
                <a:lnTo>
                  <a:pt x="224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16855" name="Object 119"/>
          <p:cNvGraphicFramePr>
            <a:graphicFrameLocks noChangeAspect="1"/>
          </p:cNvGraphicFramePr>
          <p:nvPr/>
        </p:nvGraphicFramePr>
        <p:xfrm>
          <a:off x="4362450" y="3549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528" name="Equation" r:id="rId3" imgW="114120" imgH="215640" progId="Equation.DSMT4">
                  <p:embed/>
                </p:oleObj>
              </mc:Choice>
              <mc:Fallback>
                <p:oleObj name="Equation" r:id="rId3" imgW="114120" imgH="215640" progId="Equation.DSMT4">
                  <p:embed/>
                  <p:pic>
                    <p:nvPicPr>
                      <p:cNvPr id="116855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549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804" name="Arc 68"/>
          <p:cNvSpPr>
            <a:spLocks/>
          </p:cNvSpPr>
          <p:nvPr/>
        </p:nvSpPr>
        <p:spPr bwMode="auto">
          <a:xfrm rot="5400000">
            <a:off x="-192882" y="2049462"/>
            <a:ext cx="5278438" cy="27590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2 w 43200"/>
              <a:gd name="T1" fmla="*/ 22580 h 22580"/>
              <a:gd name="T2" fmla="*/ 43182 w 43200"/>
              <a:gd name="T3" fmla="*/ 22492 h 22580"/>
              <a:gd name="T4" fmla="*/ 21600 w 43200"/>
              <a:gd name="T5" fmla="*/ 21600 h 22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580" fill="none" extrusionOk="0">
                <a:moveTo>
                  <a:pt x="22" y="22579"/>
                </a:moveTo>
                <a:cubicBezTo>
                  <a:pt x="7" y="22253"/>
                  <a:pt x="0" y="2192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97"/>
                  <a:pt x="43193" y="22194"/>
                  <a:pt x="43181" y="22491"/>
                </a:cubicBezTo>
              </a:path>
              <a:path w="43200" h="22580" stroke="0" extrusionOk="0">
                <a:moveTo>
                  <a:pt x="22" y="22579"/>
                </a:moveTo>
                <a:cubicBezTo>
                  <a:pt x="7" y="22253"/>
                  <a:pt x="0" y="2192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97"/>
                  <a:pt x="43193" y="22194"/>
                  <a:pt x="43181" y="22491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>
            <a:solidFill>
              <a:srgbClr val="9900CC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6897" name="Text Box 161"/>
          <p:cNvSpPr txBox="1">
            <a:spLocks noChangeArrowheads="1"/>
          </p:cNvSpPr>
          <p:nvPr/>
        </p:nvSpPr>
        <p:spPr bwMode="auto">
          <a:xfrm>
            <a:off x="685800" y="2887402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54" name="Прямоугольник 153">
            <a:extLst>
              <a:ext uri="{FF2B5EF4-FFF2-40B4-BE49-F238E27FC236}">
                <a16:creationId xmlns:a16="http://schemas.microsoft.com/office/drawing/2014/main" id="{5D00D22D-14D4-456C-B257-E2C74B3CBB3F}"/>
              </a:ext>
            </a:extLst>
          </p:cNvPr>
          <p:cNvSpPr/>
          <p:nvPr/>
        </p:nvSpPr>
        <p:spPr>
          <a:xfrm>
            <a:off x="3581400" y="0"/>
            <a:ext cx="5257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ru-RU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arcsin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а </a:t>
            </a:r>
            <a:r>
              <a:rPr lang="ru-RU" altLang="ru-RU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такой угол α , </a:t>
            </a:r>
          </a:p>
          <a:p>
            <a:pPr algn="l"/>
            <a:r>
              <a:rPr lang="ru-RU" altLang="ru-RU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синус которого равен а   </a:t>
            </a:r>
          </a:p>
        </p:txBody>
      </p:sp>
      <p:graphicFrame>
        <p:nvGraphicFramePr>
          <p:cNvPr id="155" name="Object 130">
            <a:extLst>
              <a:ext uri="{FF2B5EF4-FFF2-40B4-BE49-F238E27FC236}">
                <a16:creationId xmlns:a16="http://schemas.microsoft.com/office/drawing/2014/main" id="{8A57F2F3-79A3-4330-9F1D-2C722B08E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141719"/>
              </p:ext>
            </p:extLst>
          </p:nvPr>
        </p:nvGraphicFramePr>
        <p:xfrm>
          <a:off x="3962400" y="4114800"/>
          <a:ext cx="4648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529" name="Equation" r:id="rId5" imgW="1549080" imgH="660240" progId="Equation.DSMT4">
                  <p:embed/>
                </p:oleObj>
              </mc:Choice>
              <mc:Fallback>
                <p:oleObj name="Equation" r:id="rId5" imgW="1549080" imgH="660240" progId="Equation.DSMT4">
                  <p:embed/>
                  <p:pic>
                    <p:nvPicPr>
                      <p:cNvPr id="36" name="Object 130">
                        <a:extLst>
                          <a:ext uri="{FF2B5EF4-FFF2-40B4-BE49-F238E27FC236}">
                            <a16:creationId xmlns:a16="http://schemas.microsoft.com/office/drawing/2014/main" id="{1D5D61D3-4893-418C-BAA3-8C699B8223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114800"/>
                        <a:ext cx="4648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Oval 32">
            <a:extLst>
              <a:ext uri="{FF2B5EF4-FFF2-40B4-BE49-F238E27FC236}">
                <a16:creationId xmlns:a16="http://schemas.microsoft.com/office/drawing/2014/main" id="{EC78438F-BE8B-405D-BD7F-1D7428EDA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905000"/>
            <a:ext cx="152400" cy="1524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7C6BDF-43C6-48AC-8773-7359F4D08931}"/>
              </a:ext>
            </a:extLst>
          </p:cNvPr>
          <p:cNvSpPr txBox="1"/>
          <p:nvPr/>
        </p:nvSpPr>
        <p:spPr>
          <a:xfrm>
            <a:off x="533400" y="1600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3C7E6321-84F6-4D3A-9970-406E25C8B046}"/>
              </a:ext>
            </a:extLst>
          </p:cNvPr>
          <p:cNvCxnSpPr>
            <a:cxnSpLocks/>
            <a:stCxn id="34" idx="6"/>
          </p:cNvCxnSpPr>
          <p:nvPr/>
        </p:nvCxnSpPr>
        <p:spPr bwMode="auto">
          <a:xfrm>
            <a:off x="1143000" y="1981200"/>
            <a:ext cx="2209800" cy="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Oval 32">
            <a:extLst>
              <a:ext uri="{FF2B5EF4-FFF2-40B4-BE49-F238E27FC236}">
                <a16:creationId xmlns:a16="http://schemas.microsoft.com/office/drawing/2014/main" id="{4B3DCC98-744C-4C54-90C0-9D90D3451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905000"/>
            <a:ext cx="152400" cy="1524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9" name="Object 130">
            <a:extLst>
              <a:ext uri="{FF2B5EF4-FFF2-40B4-BE49-F238E27FC236}">
                <a16:creationId xmlns:a16="http://schemas.microsoft.com/office/drawing/2014/main" id="{EAC7A9F9-0836-4152-9F72-26DED7AA73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61598"/>
              </p:ext>
            </p:extLst>
          </p:nvPr>
        </p:nvGraphicFramePr>
        <p:xfrm>
          <a:off x="2057400" y="2819400"/>
          <a:ext cx="1638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530" name="Equation" r:id="rId7" imgW="545760" imgH="203040" progId="Equation.DSMT4">
                  <p:embed/>
                </p:oleObj>
              </mc:Choice>
              <mc:Fallback>
                <p:oleObj name="Equation" r:id="rId7" imgW="545760" imgH="203040" progId="Equation.DSMT4">
                  <p:embed/>
                  <p:pic>
                    <p:nvPicPr>
                      <p:cNvPr id="154" name="Object 130">
                        <a:extLst>
                          <a:ext uri="{FF2B5EF4-FFF2-40B4-BE49-F238E27FC236}">
                            <a16:creationId xmlns:a16="http://schemas.microsoft.com/office/drawing/2014/main" id="{DFD9FDEA-2370-41FF-A32C-71AFF17B4A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819400"/>
                        <a:ext cx="1638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74031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609600" y="-152400"/>
            <a:ext cx="5429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000" b="1">
                <a:latin typeface="Times New Roman" panose="02020603050405020304" pitchFamily="18" charset="0"/>
              </a:rPr>
              <a:t>y</a:t>
            </a:r>
            <a:endParaRPr lang="ru-RU" altLang="ru-RU" sz="4000" b="1">
              <a:latin typeface="Times New Roman" panose="02020603050405020304" pitchFamily="18" charset="0"/>
            </a:endParaRPr>
          </a:p>
        </p:txBody>
      </p:sp>
      <p:sp>
        <p:nvSpPr>
          <p:cNvPr id="116739" name="Freeform 3"/>
          <p:cNvSpPr>
            <a:spLocks/>
          </p:cNvSpPr>
          <p:nvPr/>
        </p:nvSpPr>
        <p:spPr bwMode="auto">
          <a:xfrm>
            <a:off x="1054100" y="241300"/>
            <a:ext cx="38100" cy="6235700"/>
          </a:xfrm>
          <a:custGeom>
            <a:avLst/>
            <a:gdLst>
              <a:gd name="T0" fmla="*/ 24 w 24"/>
              <a:gd name="T1" fmla="*/ 3928 h 3928"/>
              <a:gd name="T2" fmla="*/ 0 w 24"/>
              <a:gd name="T3" fmla="*/ 0 h 39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" h="3928">
                <a:moveTo>
                  <a:pt x="24" y="392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952875" y="3222625"/>
            <a:ext cx="657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000" b="1">
                <a:latin typeface="Times New Roman" panose="02020603050405020304" pitchFamily="18" charset="0"/>
              </a:rPr>
              <a:t>x</a:t>
            </a:r>
            <a:endParaRPr lang="ru-RU" altLang="ru-RU" sz="4000" b="1">
              <a:latin typeface="Times New Roman" panose="02020603050405020304" pitchFamily="18" charset="0"/>
            </a:endParaRPr>
          </a:p>
        </p:txBody>
      </p:sp>
      <p:grpSp>
        <p:nvGrpSpPr>
          <p:cNvPr id="116766" name="Group 30"/>
          <p:cNvGrpSpPr>
            <a:grpSpLocks/>
          </p:cNvGrpSpPr>
          <p:nvPr/>
        </p:nvGrpSpPr>
        <p:grpSpPr bwMode="auto">
          <a:xfrm>
            <a:off x="1092200" y="76200"/>
            <a:ext cx="276225" cy="806450"/>
            <a:chOff x="2999" y="2074"/>
            <a:chExt cx="174" cy="508"/>
          </a:xfrm>
        </p:grpSpPr>
        <p:sp>
          <p:nvSpPr>
            <p:cNvPr id="116767" name="Line 31"/>
            <p:cNvSpPr>
              <a:spLocks noChangeShapeType="1"/>
            </p:cNvSpPr>
            <p:nvPr/>
          </p:nvSpPr>
          <p:spPr bwMode="auto">
            <a:xfrm>
              <a:off x="2999" y="2348"/>
              <a:ext cx="174" cy="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768" name="Rectangle 32"/>
            <p:cNvSpPr>
              <a:spLocks noChangeArrowheads="1"/>
            </p:cNvSpPr>
            <p:nvPr/>
          </p:nvSpPr>
          <p:spPr bwMode="auto">
            <a:xfrm>
              <a:off x="3031" y="2304"/>
              <a:ext cx="11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ru-RU" altLang="ru-RU" sz="2900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altLang="ru-RU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16769" name="Rectangle 33"/>
            <p:cNvSpPr>
              <a:spLocks noChangeArrowheads="1"/>
            </p:cNvSpPr>
            <p:nvPr/>
          </p:nvSpPr>
          <p:spPr bwMode="auto">
            <a:xfrm>
              <a:off x="3000" y="2074"/>
              <a:ext cx="12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ru-RU" altLang="ru-RU" sz="2900" b="1" i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p</a:t>
              </a:r>
              <a:endParaRPr lang="ru-RU" altLang="ru-RU" b="1" dirty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16770" name="Group 34"/>
          <p:cNvGrpSpPr>
            <a:grpSpLocks/>
          </p:cNvGrpSpPr>
          <p:nvPr/>
        </p:nvGrpSpPr>
        <p:grpSpPr bwMode="auto">
          <a:xfrm>
            <a:off x="1066800" y="5969000"/>
            <a:ext cx="517525" cy="806450"/>
            <a:chOff x="2968" y="2160"/>
            <a:chExt cx="326" cy="508"/>
          </a:xfrm>
        </p:grpSpPr>
        <p:sp>
          <p:nvSpPr>
            <p:cNvPr id="116771" name="Rectangle 35"/>
            <p:cNvSpPr>
              <a:spLocks noChangeArrowheads="1"/>
            </p:cNvSpPr>
            <p:nvPr/>
          </p:nvSpPr>
          <p:spPr bwMode="auto">
            <a:xfrm>
              <a:off x="2968" y="2264"/>
              <a:ext cx="12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altLang="ru-RU" sz="2900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-</a:t>
              </a:r>
              <a:endParaRPr lang="ru-RU" altLang="ru-RU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116772" name="Group 36"/>
            <p:cNvGrpSpPr>
              <a:grpSpLocks/>
            </p:cNvGrpSpPr>
            <p:nvPr/>
          </p:nvGrpSpPr>
          <p:grpSpPr bwMode="auto">
            <a:xfrm>
              <a:off x="3120" y="2160"/>
              <a:ext cx="174" cy="508"/>
              <a:chOff x="2999" y="2074"/>
              <a:chExt cx="174" cy="508"/>
            </a:xfrm>
          </p:grpSpPr>
          <p:sp>
            <p:nvSpPr>
              <p:cNvPr id="116773" name="Line 37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774" name="Rectangle 38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775" name="Rectangle 39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116777" name="Text Box 41"/>
          <p:cNvSpPr txBox="1">
            <a:spLocks noChangeArrowheads="1"/>
          </p:cNvSpPr>
          <p:nvPr/>
        </p:nvSpPr>
        <p:spPr bwMode="auto">
          <a:xfrm>
            <a:off x="3810000" y="30480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sz="2800" b="1" dirty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6778" name="Freeform 42"/>
          <p:cNvSpPr>
            <a:spLocks/>
          </p:cNvSpPr>
          <p:nvPr/>
        </p:nvSpPr>
        <p:spPr bwMode="auto">
          <a:xfrm>
            <a:off x="749300" y="3454400"/>
            <a:ext cx="3556000" cy="25400"/>
          </a:xfrm>
          <a:custGeom>
            <a:avLst/>
            <a:gdLst>
              <a:gd name="T0" fmla="*/ 0 w 2240"/>
              <a:gd name="T1" fmla="*/ 16 h 16"/>
              <a:gd name="T2" fmla="*/ 2240 w 2240"/>
              <a:gd name="T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40" h="16">
                <a:moveTo>
                  <a:pt x="0" y="16"/>
                </a:moveTo>
                <a:lnTo>
                  <a:pt x="224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16855" name="Object 119"/>
          <p:cNvGraphicFramePr>
            <a:graphicFrameLocks noChangeAspect="1"/>
          </p:cNvGraphicFramePr>
          <p:nvPr/>
        </p:nvGraphicFramePr>
        <p:xfrm>
          <a:off x="4362450" y="3549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96" name="Equation" r:id="rId3" imgW="114120" imgH="215640" progId="Equation.DSMT4">
                  <p:embed/>
                </p:oleObj>
              </mc:Choice>
              <mc:Fallback>
                <p:oleObj name="Equation" r:id="rId3" imgW="114120" imgH="215640" progId="Equation.DSMT4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549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956" name="Group 220"/>
          <p:cNvGrpSpPr>
            <a:grpSpLocks/>
          </p:cNvGrpSpPr>
          <p:nvPr/>
        </p:nvGrpSpPr>
        <p:grpSpPr bwMode="auto">
          <a:xfrm>
            <a:off x="228600" y="1905000"/>
            <a:ext cx="793750" cy="2908300"/>
            <a:chOff x="144" y="1200"/>
            <a:chExt cx="500" cy="1832"/>
          </a:xfrm>
        </p:grpSpPr>
        <p:grpSp>
          <p:nvGrpSpPr>
            <p:cNvPr id="116861" name="Group 125"/>
            <p:cNvGrpSpPr>
              <a:grpSpLocks/>
            </p:cNvGrpSpPr>
            <p:nvPr/>
          </p:nvGrpSpPr>
          <p:grpSpPr bwMode="auto">
            <a:xfrm rot="-25704765">
              <a:off x="307" y="1037"/>
              <a:ext cx="174" cy="500"/>
              <a:chOff x="528" y="1208"/>
              <a:chExt cx="174" cy="500"/>
            </a:xfrm>
          </p:grpSpPr>
          <p:sp>
            <p:nvSpPr>
              <p:cNvPr id="116857" name="Line 121"/>
              <p:cNvSpPr>
                <a:spLocks noChangeShapeType="1"/>
              </p:cNvSpPr>
              <p:nvPr/>
            </p:nvSpPr>
            <p:spPr bwMode="auto">
              <a:xfrm>
                <a:off x="528" y="1474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58" name="Rectangle 122"/>
              <p:cNvSpPr>
                <a:spLocks noChangeArrowheads="1"/>
              </p:cNvSpPr>
              <p:nvPr/>
            </p:nvSpPr>
            <p:spPr bwMode="auto">
              <a:xfrm>
                <a:off x="560" y="1430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60" name="Rectangle 124"/>
              <p:cNvSpPr>
                <a:spLocks noChangeArrowheads="1"/>
              </p:cNvSpPr>
              <p:nvPr/>
            </p:nvSpPr>
            <p:spPr bwMode="auto">
              <a:xfrm>
                <a:off x="556" y="1208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16873" name="Group 137"/>
            <p:cNvGrpSpPr>
              <a:grpSpLocks/>
            </p:cNvGrpSpPr>
            <p:nvPr/>
          </p:nvGrpSpPr>
          <p:grpSpPr bwMode="auto">
            <a:xfrm>
              <a:off x="144" y="2736"/>
              <a:ext cx="500" cy="296"/>
              <a:chOff x="240" y="2496"/>
              <a:chExt cx="500" cy="296"/>
            </a:xfrm>
          </p:grpSpPr>
          <p:grpSp>
            <p:nvGrpSpPr>
              <p:cNvPr id="116862" name="Group 126"/>
              <p:cNvGrpSpPr>
                <a:grpSpLocks/>
              </p:cNvGrpSpPr>
              <p:nvPr/>
            </p:nvGrpSpPr>
            <p:grpSpPr bwMode="auto">
              <a:xfrm rot="-4559536">
                <a:off x="403" y="2333"/>
                <a:ext cx="174" cy="500"/>
                <a:chOff x="528" y="1208"/>
                <a:chExt cx="174" cy="500"/>
              </a:xfrm>
            </p:grpSpPr>
            <p:sp>
              <p:nvSpPr>
                <p:cNvPr id="116863" name="Line 127"/>
                <p:cNvSpPr>
                  <a:spLocks noChangeShapeType="1"/>
                </p:cNvSpPr>
                <p:nvPr/>
              </p:nvSpPr>
              <p:spPr bwMode="auto">
                <a:xfrm>
                  <a:off x="528" y="1474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64" name="Rectangle 128"/>
                <p:cNvSpPr>
                  <a:spLocks noChangeArrowheads="1"/>
                </p:cNvSpPr>
                <p:nvPr/>
              </p:nvSpPr>
              <p:spPr bwMode="auto">
                <a:xfrm>
                  <a:off x="560" y="1430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65" name="Rectangle 129"/>
                <p:cNvSpPr>
                  <a:spLocks noChangeArrowheads="1"/>
                </p:cNvSpPr>
                <p:nvPr/>
              </p:nvSpPr>
              <p:spPr bwMode="auto">
                <a:xfrm>
                  <a:off x="556" y="1208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1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116872" name="Freeform 136"/>
              <p:cNvSpPr>
                <a:spLocks/>
              </p:cNvSpPr>
              <p:nvPr/>
            </p:nvSpPr>
            <p:spPr bwMode="auto">
              <a:xfrm>
                <a:off x="456" y="2688"/>
                <a:ext cx="24" cy="104"/>
              </a:xfrm>
              <a:custGeom>
                <a:avLst/>
                <a:gdLst>
                  <a:gd name="T0" fmla="*/ 24 w 24"/>
                  <a:gd name="T1" fmla="*/ 0 h 104"/>
                  <a:gd name="T2" fmla="*/ 0 w 24"/>
                  <a:gd name="T3" fmla="*/ 10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4" h="104">
                    <a:moveTo>
                      <a:pt x="24" y="0"/>
                    </a:moveTo>
                    <a:lnTo>
                      <a:pt x="0" y="104"/>
                    </a:ln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6959" name="Group 223"/>
          <p:cNvGrpSpPr>
            <a:grpSpLocks/>
          </p:cNvGrpSpPr>
          <p:nvPr/>
        </p:nvGrpSpPr>
        <p:grpSpPr bwMode="auto">
          <a:xfrm>
            <a:off x="228600" y="914400"/>
            <a:ext cx="839788" cy="5080000"/>
            <a:chOff x="144" y="576"/>
            <a:chExt cx="529" cy="3200"/>
          </a:xfrm>
        </p:grpSpPr>
        <p:grpSp>
          <p:nvGrpSpPr>
            <p:cNvPr id="116899" name="Group 163"/>
            <p:cNvGrpSpPr>
              <a:grpSpLocks/>
            </p:cNvGrpSpPr>
            <p:nvPr/>
          </p:nvGrpSpPr>
          <p:grpSpPr bwMode="auto">
            <a:xfrm rot="-26051591">
              <a:off x="313" y="455"/>
              <a:ext cx="240" cy="481"/>
              <a:chOff x="4248" y="3312"/>
              <a:chExt cx="240" cy="481"/>
            </a:xfrm>
          </p:grpSpPr>
          <p:sp>
            <p:nvSpPr>
              <p:cNvPr id="116900" name="Rectangle 164"/>
              <p:cNvSpPr>
                <a:spLocks noChangeArrowheads="1"/>
              </p:cNvSpPr>
              <p:nvPr/>
            </p:nvSpPr>
            <p:spPr bwMode="auto">
              <a:xfrm>
                <a:off x="4368" y="3312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3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901" name="Line 165"/>
              <p:cNvSpPr>
                <a:spLocks noChangeShapeType="1"/>
              </p:cNvSpPr>
              <p:nvPr/>
            </p:nvSpPr>
            <p:spPr bwMode="auto">
              <a:xfrm>
                <a:off x="4291" y="3559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902" name="Rectangle 166"/>
              <p:cNvSpPr>
                <a:spLocks noChangeArrowheads="1"/>
              </p:cNvSpPr>
              <p:nvPr/>
            </p:nvSpPr>
            <p:spPr bwMode="auto">
              <a:xfrm>
                <a:off x="4323" y="3515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903" name="Line 167"/>
              <p:cNvSpPr>
                <a:spLocks noChangeShapeType="1"/>
              </p:cNvSpPr>
              <p:nvPr/>
            </p:nvSpPr>
            <p:spPr bwMode="auto">
              <a:xfrm flipV="1">
                <a:off x="4248" y="3443"/>
                <a:ext cx="26" cy="17"/>
              </a:xfrm>
              <a:prstGeom prst="line">
                <a:avLst/>
              </a:prstGeom>
              <a:noFill/>
              <a:ln w="158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904" name="Line 168"/>
              <p:cNvSpPr>
                <a:spLocks noChangeShapeType="1"/>
              </p:cNvSpPr>
              <p:nvPr/>
            </p:nvSpPr>
            <p:spPr bwMode="auto">
              <a:xfrm>
                <a:off x="4274" y="3447"/>
                <a:ext cx="38" cy="81"/>
              </a:xfrm>
              <a:prstGeom prst="line">
                <a:avLst/>
              </a:prstGeom>
              <a:noFill/>
              <a:ln w="30163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905" name="Freeform 169"/>
              <p:cNvSpPr>
                <a:spLocks/>
              </p:cNvSpPr>
              <p:nvPr/>
            </p:nvSpPr>
            <p:spPr bwMode="auto">
              <a:xfrm>
                <a:off x="4316" y="3348"/>
                <a:ext cx="44" cy="180"/>
              </a:xfrm>
              <a:custGeom>
                <a:avLst/>
                <a:gdLst>
                  <a:gd name="T0" fmla="*/ 0 w 44"/>
                  <a:gd name="T1" fmla="*/ 180 h 180"/>
                  <a:gd name="T2" fmla="*/ 44 w 44"/>
                  <a:gd name="T3" fmla="*/ 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4" h="180">
                    <a:moveTo>
                      <a:pt x="0" y="180"/>
                    </a:moveTo>
                    <a:lnTo>
                      <a:pt x="44" y="0"/>
                    </a:lnTo>
                  </a:path>
                </a:pathLst>
              </a:custGeom>
              <a:solidFill>
                <a:srgbClr val="FFFFFF"/>
              </a:solidFill>
              <a:ln w="15875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906" name="Line 170"/>
              <p:cNvSpPr>
                <a:spLocks noChangeShapeType="1"/>
              </p:cNvSpPr>
              <p:nvPr/>
            </p:nvSpPr>
            <p:spPr bwMode="auto">
              <a:xfrm>
                <a:off x="4366" y="3349"/>
                <a:ext cx="122" cy="1"/>
              </a:xfrm>
              <a:prstGeom prst="line">
                <a:avLst/>
              </a:prstGeom>
              <a:noFill/>
              <a:ln w="158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6914" name="Group 178"/>
            <p:cNvGrpSpPr>
              <a:grpSpLocks/>
            </p:cNvGrpSpPr>
            <p:nvPr/>
          </p:nvGrpSpPr>
          <p:grpSpPr bwMode="auto">
            <a:xfrm rot="-26185309">
              <a:off x="225" y="3375"/>
              <a:ext cx="320" cy="481"/>
              <a:chOff x="4168" y="3312"/>
              <a:chExt cx="320" cy="481"/>
            </a:xfrm>
          </p:grpSpPr>
          <p:grpSp>
            <p:nvGrpSpPr>
              <p:cNvPr id="116888" name="Group 152"/>
              <p:cNvGrpSpPr>
                <a:grpSpLocks/>
              </p:cNvGrpSpPr>
              <p:nvPr/>
            </p:nvGrpSpPr>
            <p:grpSpPr bwMode="auto">
              <a:xfrm>
                <a:off x="4248" y="3312"/>
                <a:ext cx="240" cy="481"/>
                <a:chOff x="4248" y="3312"/>
                <a:chExt cx="240" cy="481"/>
              </a:xfrm>
            </p:grpSpPr>
            <p:sp>
              <p:nvSpPr>
                <p:cNvPr id="116887" name="Rectangle 151"/>
                <p:cNvSpPr>
                  <a:spLocks noChangeArrowheads="1"/>
                </p:cNvSpPr>
                <p:nvPr/>
              </p:nvSpPr>
              <p:spPr bwMode="auto">
                <a:xfrm>
                  <a:off x="4368" y="3312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3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75" name="Line 139"/>
                <p:cNvSpPr>
                  <a:spLocks noChangeShapeType="1"/>
                </p:cNvSpPr>
                <p:nvPr/>
              </p:nvSpPr>
              <p:spPr bwMode="auto">
                <a:xfrm>
                  <a:off x="4291" y="3559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76" name="Rectangle 140"/>
                <p:cNvSpPr>
                  <a:spLocks noChangeArrowheads="1"/>
                </p:cNvSpPr>
                <p:nvPr/>
              </p:nvSpPr>
              <p:spPr bwMode="auto">
                <a:xfrm>
                  <a:off x="4323" y="3515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81" name="Line 145"/>
                <p:cNvSpPr>
                  <a:spLocks noChangeShapeType="1"/>
                </p:cNvSpPr>
                <p:nvPr/>
              </p:nvSpPr>
              <p:spPr bwMode="auto">
                <a:xfrm flipV="1">
                  <a:off x="4248" y="3443"/>
                  <a:ext cx="26" cy="17"/>
                </a:xfrm>
                <a:prstGeom prst="line">
                  <a:avLst/>
                </a:prstGeom>
                <a:noFill/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82" name="Line 146"/>
                <p:cNvSpPr>
                  <a:spLocks noChangeShapeType="1"/>
                </p:cNvSpPr>
                <p:nvPr/>
              </p:nvSpPr>
              <p:spPr bwMode="auto">
                <a:xfrm>
                  <a:off x="4274" y="3447"/>
                  <a:ext cx="38" cy="81"/>
                </a:xfrm>
                <a:prstGeom prst="line">
                  <a:avLst/>
                </a:prstGeom>
                <a:noFill/>
                <a:ln w="30163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83" name="Freeform 147"/>
                <p:cNvSpPr>
                  <a:spLocks/>
                </p:cNvSpPr>
                <p:nvPr/>
              </p:nvSpPr>
              <p:spPr bwMode="auto">
                <a:xfrm>
                  <a:off x="4316" y="3348"/>
                  <a:ext cx="44" cy="180"/>
                </a:xfrm>
                <a:custGeom>
                  <a:avLst/>
                  <a:gdLst>
                    <a:gd name="T0" fmla="*/ 0 w 44"/>
                    <a:gd name="T1" fmla="*/ 180 h 180"/>
                    <a:gd name="T2" fmla="*/ 44 w 44"/>
                    <a:gd name="T3" fmla="*/ 0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4" h="180">
                      <a:moveTo>
                        <a:pt x="0" y="180"/>
                      </a:moveTo>
                      <a:lnTo>
                        <a:pt x="44" y="0"/>
                      </a:lnTo>
                    </a:path>
                  </a:pathLst>
                </a:custGeom>
                <a:solidFill>
                  <a:srgbClr val="FFFFFF"/>
                </a:solidFill>
                <a:ln w="15875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84" name="Line 148"/>
                <p:cNvSpPr>
                  <a:spLocks noChangeShapeType="1"/>
                </p:cNvSpPr>
                <p:nvPr/>
              </p:nvSpPr>
              <p:spPr bwMode="auto">
                <a:xfrm>
                  <a:off x="4366" y="3349"/>
                  <a:ext cx="122" cy="1"/>
                </a:xfrm>
                <a:prstGeom prst="line">
                  <a:avLst/>
                </a:prstGeom>
                <a:noFill/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6913" name="Freeform 177"/>
              <p:cNvSpPr>
                <a:spLocks/>
              </p:cNvSpPr>
              <p:nvPr/>
            </p:nvSpPr>
            <p:spPr bwMode="auto">
              <a:xfrm rot="4478550">
                <a:off x="4208" y="3512"/>
                <a:ext cx="24" cy="104"/>
              </a:xfrm>
              <a:custGeom>
                <a:avLst/>
                <a:gdLst>
                  <a:gd name="T0" fmla="*/ 24 w 24"/>
                  <a:gd name="T1" fmla="*/ 0 h 104"/>
                  <a:gd name="T2" fmla="*/ 0 w 24"/>
                  <a:gd name="T3" fmla="*/ 10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4" h="104">
                    <a:moveTo>
                      <a:pt x="24" y="0"/>
                    </a:moveTo>
                    <a:lnTo>
                      <a:pt x="0" y="104"/>
                    </a:ln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6957" name="Group 221"/>
          <p:cNvGrpSpPr>
            <a:grpSpLocks/>
          </p:cNvGrpSpPr>
          <p:nvPr/>
        </p:nvGrpSpPr>
        <p:grpSpPr bwMode="auto">
          <a:xfrm>
            <a:off x="228600" y="1371600"/>
            <a:ext cx="839788" cy="4013200"/>
            <a:chOff x="144" y="864"/>
            <a:chExt cx="529" cy="2528"/>
          </a:xfrm>
        </p:grpSpPr>
        <p:grpSp>
          <p:nvGrpSpPr>
            <p:cNvPr id="116889" name="Group 153"/>
            <p:cNvGrpSpPr>
              <a:grpSpLocks/>
            </p:cNvGrpSpPr>
            <p:nvPr/>
          </p:nvGrpSpPr>
          <p:grpSpPr bwMode="auto">
            <a:xfrm rot="-26294330">
              <a:off x="313" y="743"/>
              <a:ext cx="240" cy="481"/>
              <a:chOff x="4248" y="3312"/>
              <a:chExt cx="240" cy="481"/>
            </a:xfrm>
          </p:grpSpPr>
          <p:sp>
            <p:nvSpPr>
              <p:cNvPr id="116890" name="Rectangle 154"/>
              <p:cNvSpPr>
                <a:spLocks noChangeArrowheads="1"/>
              </p:cNvSpPr>
              <p:nvPr/>
            </p:nvSpPr>
            <p:spPr bwMode="auto">
              <a:xfrm>
                <a:off x="4368" y="3312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91" name="Line 155"/>
              <p:cNvSpPr>
                <a:spLocks noChangeShapeType="1"/>
              </p:cNvSpPr>
              <p:nvPr/>
            </p:nvSpPr>
            <p:spPr bwMode="auto">
              <a:xfrm>
                <a:off x="4291" y="3559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2" name="Rectangle 156"/>
              <p:cNvSpPr>
                <a:spLocks noChangeArrowheads="1"/>
              </p:cNvSpPr>
              <p:nvPr/>
            </p:nvSpPr>
            <p:spPr bwMode="auto">
              <a:xfrm>
                <a:off x="4323" y="3515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93" name="Line 157"/>
              <p:cNvSpPr>
                <a:spLocks noChangeShapeType="1"/>
              </p:cNvSpPr>
              <p:nvPr/>
            </p:nvSpPr>
            <p:spPr bwMode="auto">
              <a:xfrm flipV="1">
                <a:off x="4248" y="3443"/>
                <a:ext cx="26" cy="17"/>
              </a:xfrm>
              <a:prstGeom prst="line">
                <a:avLst/>
              </a:prstGeom>
              <a:noFill/>
              <a:ln w="158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4" name="Line 158"/>
              <p:cNvSpPr>
                <a:spLocks noChangeShapeType="1"/>
              </p:cNvSpPr>
              <p:nvPr/>
            </p:nvSpPr>
            <p:spPr bwMode="auto">
              <a:xfrm>
                <a:off x="4274" y="3447"/>
                <a:ext cx="38" cy="81"/>
              </a:xfrm>
              <a:prstGeom prst="line">
                <a:avLst/>
              </a:prstGeom>
              <a:noFill/>
              <a:ln w="30163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5" name="Freeform 159"/>
              <p:cNvSpPr>
                <a:spLocks/>
              </p:cNvSpPr>
              <p:nvPr/>
            </p:nvSpPr>
            <p:spPr bwMode="auto">
              <a:xfrm>
                <a:off x="4316" y="3348"/>
                <a:ext cx="44" cy="180"/>
              </a:xfrm>
              <a:custGeom>
                <a:avLst/>
                <a:gdLst>
                  <a:gd name="T0" fmla="*/ 0 w 44"/>
                  <a:gd name="T1" fmla="*/ 180 h 180"/>
                  <a:gd name="T2" fmla="*/ 44 w 44"/>
                  <a:gd name="T3" fmla="*/ 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4" h="180">
                    <a:moveTo>
                      <a:pt x="0" y="180"/>
                    </a:moveTo>
                    <a:lnTo>
                      <a:pt x="44" y="0"/>
                    </a:lnTo>
                  </a:path>
                </a:pathLst>
              </a:custGeom>
              <a:solidFill>
                <a:srgbClr val="FFFFFF"/>
              </a:solidFill>
              <a:ln w="15875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96" name="Line 160"/>
              <p:cNvSpPr>
                <a:spLocks noChangeShapeType="1"/>
              </p:cNvSpPr>
              <p:nvPr/>
            </p:nvSpPr>
            <p:spPr bwMode="auto">
              <a:xfrm>
                <a:off x="4366" y="3349"/>
                <a:ext cx="122" cy="1"/>
              </a:xfrm>
              <a:prstGeom prst="line">
                <a:avLst/>
              </a:prstGeom>
              <a:noFill/>
              <a:ln w="158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6915" name="Group 179"/>
            <p:cNvGrpSpPr>
              <a:grpSpLocks/>
            </p:cNvGrpSpPr>
            <p:nvPr/>
          </p:nvGrpSpPr>
          <p:grpSpPr bwMode="auto">
            <a:xfrm rot="-26453998">
              <a:off x="225" y="2991"/>
              <a:ext cx="320" cy="481"/>
              <a:chOff x="4168" y="3312"/>
              <a:chExt cx="320" cy="481"/>
            </a:xfrm>
          </p:grpSpPr>
          <p:grpSp>
            <p:nvGrpSpPr>
              <p:cNvPr id="116916" name="Group 180"/>
              <p:cNvGrpSpPr>
                <a:grpSpLocks/>
              </p:cNvGrpSpPr>
              <p:nvPr/>
            </p:nvGrpSpPr>
            <p:grpSpPr bwMode="auto">
              <a:xfrm>
                <a:off x="4248" y="3312"/>
                <a:ext cx="240" cy="481"/>
                <a:chOff x="4248" y="3312"/>
                <a:chExt cx="240" cy="481"/>
              </a:xfrm>
            </p:grpSpPr>
            <p:sp>
              <p:nvSpPr>
                <p:cNvPr id="116917" name="Rectangle 181"/>
                <p:cNvSpPr>
                  <a:spLocks noChangeArrowheads="1"/>
                </p:cNvSpPr>
                <p:nvPr/>
              </p:nvSpPr>
              <p:spPr bwMode="auto">
                <a:xfrm>
                  <a:off x="4368" y="3312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918" name="Line 182"/>
                <p:cNvSpPr>
                  <a:spLocks noChangeShapeType="1"/>
                </p:cNvSpPr>
                <p:nvPr/>
              </p:nvSpPr>
              <p:spPr bwMode="auto">
                <a:xfrm>
                  <a:off x="4291" y="3559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919" name="Rectangle 183"/>
                <p:cNvSpPr>
                  <a:spLocks noChangeArrowheads="1"/>
                </p:cNvSpPr>
                <p:nvPr/>
              </p:nvSpPr>
              <p:spPr bwMode="auto">
                <a:xfrm>
                  <a:off x="4323" y="3515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920" name="Line 184"/>
                <p:cNvSpPr>
                  <a:spLocks noChangeShapeType="1"/>
                </p:cNvSpPr>
                <p:nvPr/>
              </p:nvSpPr>
              <p:spPr bwMode="auto">
                <a:xfrm flipV="1">
                  <a:off x="4248" y="3443"/>
                  <a:ext cx="26" cy="17"/>
                </a:xfrm>
                <a:prstGeom prst="line">
                  <a:avLst/>
                </a:prstGeom>
                <a:noFill/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921" name="Line 185"/>
                <p:cNvSpPr>
                  <a:spLocks noChangeShapeType="1"/>
                </p:cNvSpPr>
                <p:nvPr/>
              </p:nvSpPr>
              <p:spPr bwMode="auto">
                <a:xfrm>
                  <a:off x="4274" y="3447"/>
                  <a:ext cx="38" cy="81"/>
                </a:xfrm>
                <a:prstGeom prst="line">
                  <a:avLst/>
                </a:prstGeom>
                <a:noFill/>
                <a:ln w="30163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922" name="Freeform 186"/>
                <p:cNvSpPr>
                  <a:spLocks/>
                </p:cNvSpPr>
                <p:nvPr/>
              </p:nvSpPr>
              <p:spPr bwMode="auto">
                <a:xfrm>
                  <a:off x="4316" y="3348"/>
                  <a:ext cx="44" cy="180"/>
                </a:xfrm>
                <a:custGeom>
                  <a:avLst/>
                  <a:gdLst>
                    <a:gd name="T0" fmla="*/ 0 w 44"/>
                    <a:gd name="T1" fmla="*/ 180 h 180"/>
                    <a:gd name="T2" fmla="*/ 44 w 44"/>
                    <a:gd name="T3" fmla="*/ 0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4" h="180">
                      <a:moveTo>
                        <a:pt x="0" y="180"/>
                      </a:moveTo>
                      <a:lnTo>
                        <a:pt x="44" y="0"/>
                      </a:lnTo>
                    </a:path>
                  </a:pathLst>
                </a:custGeom>
                <a:solidFill>
                  <a:srgbClr val="FFFFFF"/>
                </a:solidFill>
                <a:ln w="15875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923" name="Line 187"/>
                <p:cNvSpPr>
                  <a:spLocks noChangeShapeType="1"/>
                </p:cNvSpPr>
                <p:nvPr/>
              </p:nvSpPr>
              <p:spPr bwMode="auto">
                <a:xfrm>
                  <a:off x="4366" y="3349"/>
                  <a:ext cx="122" cy="1"/>
                </a:xfrm>
                <a:prstGeom prst="line">
                  <a:avLst/>
                </a:prstGeom>
                <a:noFill/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6924" name="Freeform 188"/>
              <p:cNvSpPr>
                <a:spLocks/>
              </p:cNvSpPr>
              <p:nvPr/>
            </p:nvSpPr>
            <p:spPr bwMode="auto">
              <a:xfrm rot="4478550">
                <a:off x="4208" y="3512"/>
                <a:ext cx="24" cy="104"/>
              </a:xfrm>
              <a:custGeom>
                <a:avLst/>
                <a:gdLst>
                  <a:gd name="T0" fmla="*/ 24 w 24"/>
                  <a:gd name="T1" fmla="*/ 0 h 104"/>
                  <a:gd name="T2" fmla="*/ 0 w 24"/>
                  <a:gd name="T3" fmla="*/ 10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4" h="104">
                    <a:moveTo>
                      <a:pt x="24" y="0"/>
                    </a:moveTo>
                    <a:lnTo>
                      <a:pt x="0" y="104"/>
                    </a:ln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16804" name="Arc 68"/>
          <p:cNvSpPr>
            <a:spLocks/>
          </p:cNvSpPr>
          <p:nvPr/>
        </p:nvSpPr>
        <p:spPr bwMode="auto">
          <a:xfrm rot="5400000">
            <a:off x="-183356" y="2097881"/>
            <a:ext cx="5278438" cy="27590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2 w 43200"/>
              <a:gd name="T1" fmla="*/ 22580 h 22580"/>
              <a:gd name="T2" fmla="*/ 43182 w 43200"/>
              <a:gd name="T3" fmla="*/ 22492 h 22580"/>
              <a:gd name="T4" fmla="*/ 21600 w 43200"/>
              <a:gd name="T5" fmla="*/ 21600 h 22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580" fill="none" extrusionOk="0">
                <a:moveTo>
                  <a:pt x="22" y="22579"/>
                </a:moveTo>
                <a:cubicBezTo>
                  <a:pt x="7" y="22253"/>
                  <a:pt x="0" y="2192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97"/>
                  <a:pt x="43193" y="22194"/>
                  <a:pt x="43181" y="22491"/>
                </a:cubicBezTo>
              </a:path>
              <a:path w="43200" h="22580" stroke="0" extrusionOk="0">
                <a:moveTo>
                  <a:pt x="22" y="22579"/>
                </a:moveTo>
                <a:cubicBezTo>
                  <a:pt x="7" y="22253"/>
                  <a:pt x="0" y="2192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97"/>
                  <a:pt x="43193" y="22194"/>
                  <a:pt x="43181" y="22491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>
            <a:solidFill>
              <a:srgbClr val="9900CC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6952" name="Group 216"/>
          <p:cNvGrpSpPr>
            <a:grpSpLocks/>
          </p:cNvGrpSpPr>
          <p:nvPr/>
        </p:nvGrpSpPr>
        <p:grpSpPr bwMode="auto">
          <a:xfrm>
            <a:off x="1035050" y="2116138"/>
            <a:ext cx="109538" cy="2749550"/>
            <a:chOff x="652" y="1333"/>
            <a:chExt cx="69" cy="1732"/>
          </a:xfrm>
        </p:grpSpPr>
        <p:sp>
          <p:nvSpPr>
            <p:cNvPr id="116764" name="Oval 28"/>
            <p:cNvSpPr>
              <a:spLocks noChangeArrowheads="1"/>
            </p:cNvSpPr>
            <p:nvPr/>
          </p:nvSpPr>
          <p:spPr bwMode="auto">
            <a:xfrm>
              <a:off x="652" y="1333"/>
              <a:ext cx="59" cy="6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6805" name="Oval 69"/>
            <p:cNvSpPr>
              <a:spLocks noChangeArrowheads="1"/>
            </p:cNvSpPr>
            <p:nvPr/>
          </p:nvSpPr>
          <p:spPr bwMode="auto">
            <a:xfrm>
              <a:off x="662" y="3006"/>
              <a:ext cx="59" cy="5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55" name="Group 219"/>
          <p:cNvGrpSpPr>
            <a:grpSpLocks/>
          </p:cNvGrpSpPr>
          <p:nvPr/>
        </p:nvGrpSpPr>
        <p:grpSpPr bwMode="auto">
          <a:xfrm>
            <a:off x="1022350" y="1566863"/>
            <a:ext cx="122238" cy="3863975"/>
            <a:chOff x="644" y="987"/>
            <a:chExt cx="77" cy="2434"/>
          </a:xfrm>
        </p:grpSpPr>
        <p:sp>
          <p:nvSpPr>
            <p:cNvPr id="116806" name="Oval 70"/>
            <p:cNvSpPr>
              <a:spLocks noChangeArrowheads="1"/>
            </p:cNvSpPr>
            <p:nvPr/>
          </p:nvSpPr>
          <p:spPr bwMode="auto">
            <a:xfrm>
              <a:off x="662" y="3362"/>
              <a:ext cx="59" cy="5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6812" name="Oval 76"/>
            <p:cNvSpPr>
              <a:spLocks noChangeArrowheads="1"/>
            </p:cNvSpPr>
            <p:nvPr/>
          </p:nvSpPr>
          <p:spPr bwMode="auto">
            <a:xfrm>
              <a:off x="644" y="987"/>
              <a:ext cx="59" cy="5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84" name="Group 248"/>
          <p:cNvGrpSpPr>
            <a:grpSpLocks/>
          </p:cNvGrpSpPr>
          <p:nvPr/>
        </p:nvGrpSpPr>
        <p:grpSpPr bwMode="auto">
          <a:xfrm>
            <a:off x="1041400" y="1600200"/>
            <a:ext cx="2971800" cy="3657600"/>
            <a:chOff x="656" y="1008"/>
            <a:chExt cx="1872" cy="2304"/>
          </a:xfrm>
        </p:grpSpPr>
        <p:sp>
          <p:nvSpPr>
            <p:cNvPr id="116809" name="Line 73"/>
            <p:cNvSpPr>
              <a:spLocks noChangeShapeType="1"/>
            </p:cNvSpPr>
            <p:nvPr/>
          </p:nvSpPr>
          <p:spPr bwMode="auto">
            <a:xfrm>
              <a:off x="680" y="1363"/>
              <a:ext cx="1544" cy="1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829" name="Group 93"/>
            <p:cNvGrpSpPr>
              <a:grpSpLocks/>
            </p:cNvGrpSpPr>
            <p:nvPr/>
          </p:nvGrpSpPr>
          <p:grpSpPr bwMode="auto">
            <a:xfrm>
              <a:off x="2269" y="1008"/>
              <a:ext cx="174" cy="508"/>
              <a:chOff x="2999" y="2074"/>
              <a:chExt cx="174" cy="508"/>
            </a:xfrm>
          </p:grpSpPr>
          <p:sp>
            <p:nvSpPr>
              <p:cNvPr id="116830" name="Line 94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31" name="Rectangle 95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dirty="0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6</a:t>
                </a:r>
                <a:endParaRPr lang="ru-RU" altLang="ru-RU" b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32" name="Rectangle 96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16817" name="Oval 81"/>
            <p:cNvSpPr>
              <a:spLocks noChangeArrowheads="1"/>
            </p:cNvSpPr>
            <p:nvPr/>
          </p:nvSpPr>
          <p:spPr bwMode="auto">
            <a:xfrm>
              <a:off x="2179" y="1343"/>
              <a:ext cx="59" cy="6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6849" name="Group 113"/>
            <p:cNvGrpSpPr>
              <a:grpSpLocks/>
            </p:cNvGrpSpPr>
            <p:nvPr/>
          </p:nvGrpSpPr>
          <p:grpSpPr bwMode="auto">
            <a:xfrm>
              <a:off x="2202" y="2804"/>
              <a:ext cx="326" cy="508"/>
              <a:chOff x="2968" y="2160"/>
              <a:chExt cx="326" cy="508"/>
            </a:xfrm>
          </p:grpSpPr>
          <p:sp>
            <p:nvSpPr>
              <p:cNvPr id="116850" name="Rectangle 114"/>
              <p:cNvSpPr>
                <a:spLocks noChangeArrowheads="1"/>
              </p:cNvSpPr>
              <p:nvPr/>
            </p:nvSpPr>
            <p:spPr bwMode="auto">
              <a:xfrm>
                <a:off x="2968" y="226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-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116851" name="Group 115"/>
              <p:cNvGrpSpPr>
                <a:grpSpLocks/>
              </p:cNvGrpSpPr>
              <p:nvPr/>
            </p:nvGrpSpPr>
            <p:grpSpPr bwMode="auto">
              <a:xfrm>
                <a:off x="3120" y="2160"/>
                <a:ext cx="174" cy="508"/>
                <a:chOff x="2999" y="2074"/>
                <a:chExt cx="174" cy="508"/>
              </a:xfrm>
            </p:grpSpPr>
            <p:sp>
              <p:nvSpPr>
                <p:cNvPr id="116852" name="Line 116"/>
                <p:cNvSpPr>
                  <a:spLocks noChangeShapeType="1"/>
                </p:cNvSpPr>
                <p:nvPr/>
              </p:nvSpPr>
              <p:spPr bwMode="auto">
                <a:xfrm>
                  <a:off x="2999" y="2348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00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53" name="Rectangle 117"/>
                <p:cNvSpPr>
                  <a:spLocks noChangeArrowheads="1"/>
                </p:cNvSpPr>
                <p:nvPr/>
              </p:nvSpPr>
              <p:spPr bwMode="auto">
                <a:xfrm>
                  <a:off x="3031" y="2304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6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54" name="Rectangle 118"/>
                <p:cNvSpPr>
                  <a:spLocks noChangeArrowheads="1"/>
                </p:cNvSpPr>
                <p:nvPr/>
              </p:nvSpPr>
              <p:spPr bwMode="auto">
                <a:xfrm>
                  <a:off x="3000" y="2074"/>
                  <a:ext cx="127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 i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Symbol" panose="05050102010706020507" pitchFamily="18" charset="2"/>
                    </a:rPr>
                    <a:t>p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</p:grpSp>
        <p:sp>
          <p:nvSpPr>
            <p:cNvPr id="116808" name="Line 72"/>
            <p:cNvSpPr>
              <a:spLocks noChangeShapeType="1"/>
            </p:cNvSpPr>
            <p:nvPr/>
          </p:nvSpPr>
          <p:spPr bwMode="auto">
            <a:xfrm>
              <a:off x="656" y="3035"/>
              <a:ext cx="1544" cy="2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818" name="Oval 82"/>
            <p:cNvSpPr>
              <a:spLocks noChangeArrowheads="1"/>
            </p:cNvSpPr>
            <p:nvPr/>
          </p:nvSpPr>
          <p:spPr bwMode="auto">
            <a:xfrm>
              <a:off x="2148" y="3014"/>
              <a:ext cx="60" cy="59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62" name="Group 226"/>
          <p:cNvGrpSpPr>
            <a:grpSpLocks/>
          </p:cNvGrpSpPr>
          <p:nvPr/>
        </p:nvGrpSpPr>
        <p:grpSpPr bwMode="auto">
          <a:xfrm>
            <a:off x="1066800" y="914400"/>
            <a:ext cx="2422525" cy="5073650"/>
            <a:chOff x="672" y="576"/>
            <a:chExt cx="1526" cy="3196"/>
          </a:xfrm>
        </p:grpSpPr>
        <p:sp>
          <p:nvSpPr>
            <p:cNvPr id="116811" name="Freeform 75"/>
            <p:cNvSpPr>
              <a:spLocks/>
            </p:cNvSpPr>
            <p:nvPr/>
          </p:nvSpPr>
          <p:spPr bwMode="auto">
            <a:xfrm>
              <a:off x="672" y="1017"/>
              <a:ext cx="1296" cy="10"/>
            </a:xfrm>
            <a:custGeom>
              <a:avLst/>
              <a:gdLst>
                <a:gd name="T0" fmla="*/ 0 w 1048"/>
                <a:gd name="T1" fmla="*/ 0 h 8"/>
                <a:gd name="T2" fmla="*/ 1048 w 104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48" h="8">
                  <a:moveTo>
                    <a:pt x="0" y="0"/>
                  </a:moveTo>
                  <a:lnTo>
                    <a:pt x="1048" y="8"/>
                  </a:lnTo>
                </a:path>
              </a:pathLst>
            </a:custGeom>
            <a:noFill/>
            <a:ln w="19050" cap="flat" cmpd="sng">
              <a:solidFill>
                <a:schemeClr val="bg2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825" name="Group 89"/>
            <p:cNvGrpSpPr>
              <a:grpSpLocks/>
            </p:cNvGrpSpPr>
            <p:nvPr/>
          </p:nvGrpSpPr>
          <p:grpSpPr bwMode="auto">
            <a:xfrm>
              <a:off x="1968" y="576"/>
              <a:ext cx="174" cy="508"/>
              <a:chOff x="2999" y="2074"/>
              <a:chExt cx="174" cy="508"/>
            </a:xfrm>
          </p:grpSpPr>
          <p:sp>
            <p:nvSpPr>
              <p:cNvPr id="116826" name="Line 90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27" name="Rectangle 91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4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28" name="Rectangle 92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16843" name="Group 107"/>
            <p:cNvGrpSpPr>
              <a:grpSpLocks/>
            </p:cNvGrpSpPr>
            <p:nvPr/>
          </p:nvGrpSpPr>
          <p:grpSpPr bwMode="auto">
            <a:xfrm>
              <a:off x="1872" y="3264"/>
              <a:ext cx="326" cy="508"/>
              <a:chOff x="2968" y="2160"/>
              <a:chExt cx="326" cy="508"/>
            </a:xfrm>
          </p:grpSpPr>
          <p:sp>
            <p:nvSpPr>
              <p:cNvPr id="116844" name="Rectangle 108"/>
              <p:cNvSpPr>
                <a:spLocks noChangeArrowheads="1"/>
              </p:cNvSpPr>
              <p:nvPr/>
            </p:nvSpPr>
            <p:spPr bwMode="auto">
              <a:xfrm>
                <a:off x="2968" y="226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-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116845" name="Group 109"/>
              <p:cNvGrpSpPr>
                <a:grpSpLocks/>
              </p:cNvGrpSpPr>
              <p:nvPr/>
            </p:nvGrpSpPr>
            <p:grpSpPr bwMode="auto">
              <a:xfrm>
                <a:off x="3120" y="2160"/>
                <a:ext cx="174" cy="508"/>
                <a:chOff x="2999" y="2074"/>
                <a:chExt cx="174" cy="508"/>
              </a:xfrm>
            </p:grpSpPr>
            <p:sp>
              <p:nvSpPr>
                <p:cNvPr id="116846" name="Line 110"/>
                <p:cNvSpPr>
                  <a:spLocks noChangeShapeType="1"/>
                </p:cNvSpPr>
                <p:nvPr/>
              </p:nvSpPr>
              <p:spPr bwMode="auto">
                <a:xfrm>
                  <a:off x="2999" y="2348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00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47" name="Rectangle 111"/>
                <p:cNvSpPr>
                  <a:spLocks noChangeArrowheads="1"/>
                </p:cNvSpPr>
                <p:nvPr/>
              </p:nvSpPr>
              <p:spPr bwMode="auto">
                <a:xfrm>
                  <a:off x="3031" y="2304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4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48" name="Rectangle 112"/>
                <p:cNvSpPr>
                  <a:spLocks noChangeArrowheads="1"/>
                </p:cNvSpPr>
                <p:nvPr/>
              </p:nvSpPr>
              <p:spPr bwMode="auto">
                <a:xfrm>
                  <a:off x="3000" y="2074"/>
                  <a:ext cx="127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 i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Symbol" panose="05050102010706020507" pitchFamily="18" charset="2"/>
                    </a:rPr>
                    <a:t>p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</p:grpSp>
        <p:sp>
          <p:nvSpPr>
            <p:cNvPr id="116810" name="Freeform 74"/>
            <p:cNvSpPr>
              <a:spLocks/>
            </p:cNvSpPr>
            <p:nvPr/>
          </p:nvSpPr>
          <p:spPr bwMode="auto">
            <a:xfrm>
              <a:off x="691" y="3382"/>
              <a:ext cx="1129" cy="1"/>
            </a:xfrm>
            <a:custGeom>
              <a:avLst/>
              <a:gdLst>
                <a:gd name="T0" fmla="*/ 0 w 912"/>
                <a:gd name="T1" fmla="*/ 0 h 1"/>
                <a:gd name="T2" fmla="*/ 912 w 912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12" h="1">
                  <a:moveTo>
                    <a:pt x="0" y="0"/>
                  </a:moveTo>
                  <a:lnTo>
                    <a:pt x="912" y="0"/>
                  </a:lnTo>
                </a:path>
              </a:pathLst>
            </a:custGeom>
            <a:noFill/>
            <a:ln w="19050" cap="flat" cmpd="sng">
              <a:solidFill>
                <a:schemeClr val="bg2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779" name="Oval 43"/>
            <p:cNvSpPr>
              <a:spLocks noChangeArrowheads="1"/>
            </p:cNvSpPr>
            <p:nvPr/>
          </p:nvSpPr>
          <p:spPr bwMode="auto">
            <a:xfrm>
              <a:off x="1909" y="997"/>
              <a:ext cx="59" cy="59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6819" name="Oval 83"/>
            <p:cNvSpPr>
              <a:spLocks noChangeArrowheads="1"/>
            </p:cNvSpPr>
            <p:nvPr/>
          </p:nvSpPr>
          <p:spPr bwMode="auto">
            <a:xfrm>
              <a:off x="1859" y="3362"/>
              <a:ext cx="60" cy="59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63" name="Group 227"/>
          <p:cNvGrpSpPr>
            <a:grpSpLocks/>
          </p:cNvGrpSpPr>
          <p:nvPr/>
        </p:nvGrpSpPr>
        <p:grpSpPr bwMode="auto">
          <a:xfrm>
            <a:off x="1066800" y="381000"/>
            <a:ext cx="1812925" cy="6216650"/>
            <a:chOff x="672" y="240"/>
            <a:chExt cx="1142" cy="3916"/>
          </a:xfrm>
        </p:grpSpPr>
        <p:grpSp>
          <p:nvGrpSpPr>
            <p:cNvPr id="116821" name="Group 85"/>
            <p:cNvGrpSpPr>
              <a:grpSpLocks/>
            </p:cNvGrpSpPr>
            <p:nvPr/>
          </p:nvGrpSpPr>
          <p:grpSpPr bwMode="auto">
            <a:xfrm>
              <a:off x="1584" y="240"/>
              <a:ext cx="174" cy="508"/>
              <a:chOff x="2999" y="2074"/>
              <a:chExt cx="174" cy="508"/>
            </a:xfrm>
          </p:grpSpPr>
          <p:sp>
            <p:nvSpPr>
              <p:cNvPr id="116822" name="Line 86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23" name="Rectangle 87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3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24" name="Rectangle 88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16837" name="Group 101"/>
            <p:cNvGrpSpPr>
              <a:grpSpLocks/>
            </p:cNvGrpSpPr>
            <p:nvPr/>
          </p:nvGrpSpPr>
          <p:grpSpPr bwMode="auto">
            <a:xfrm>
              <a:off x="1488" y="3648"/>
              <a:ext cx="326" cy="508"/>
              <a:chOff x="2968" y="2160"/>
              <a:chExt cx="326" cy="508"/>
            </a:xfrm>
          </p:grpSpPr>
          <p:sp>
            <p:nvSpPr>
              <p:cNvPr id="116838" name="Rectangle 102"/>
              <p:cNvSpPr>
                <a:spLocks noChangeArrowheads="1"/>
              </p:cNvSpPr>
              <p:nvPr/>
            </p:nvSpPr>
            <p:spPr bwMode="auto">
              <a:xfrm>
                <a:off x="2968" y="226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-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116839" name="Group 103"/>
              <p:cNvGrpSpPr>
                <a:grpSpLocks/>
              </p:cNvGrpSpPr>
              <p:nvPr/>
            </p:nvGrpSpPr>
            <p:grpSpPr bwMode="auto">
              <a:xfrm>
                <a:off x="3120" y="2160"/>
                <a:ext cx="174" cy="508"/>
                <a:chOff x="2999" y="2074"/>
                <a:chExt cx="174" cy="508"/>
              </a:xfrm>
            </p:grpSpPr>
            <p:sp>
              <p:nvSpPr>
                <p:cNvPr id="116840" name="Line 104"/>
                <p:cNvSpPr>
                  <a:spLocks noChangeShapeType="1"/>
                </p:cNvSpPr>
                <p:nvPr/>
              </p:nvSpPr>
              <p:spPr bwMode="auto">
                <a:xfrm>
                  <a:off x="2999" y="2348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00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41" name="Rectangle 105"/>
                <p:cNvSpPr>
                  <a:spLocks noChangeArrowheads="1"/>
                </p:cNvSpPr>
                <p:nvPr/>
              </p:nvSpPr>
              <p:spPr bwMode="auto">
                <a:xfrm>
                  <a:off x="3031" y="2304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3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42" name="Rectangle 106"/>
                <p:cNvSpPr>
                  <a:spLocks noChangeArrowheads="1"/>
                </p:cNvSpPr>
                <p:nvPr/>
              </p:nvSpPr>
              <p:spPr bwMode="auto">
                <a:xfrm>
                  <a:off x="3000" y="2074"/>
                  <a:ext cx="127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 i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Symbol" panose="05050102010706020507" pitchFamily="18" charset="2"/>
                    </a:rPr>
                    <a:t>p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</p:grpSp>
        <p:sp>
          <p:nvSpPr>
            <p:cNvPr id="116814" name="Freeform 78"/>
            <p:cNvSpPr>
              <a:spLocks/>
            </p:cNvSpPr>
            <p:nvPr/>
          </p:nvSpPr>
          <p:spPr bwMode="auto">
            <a:xfrm>
              <a:off x="672" y="730"/>
              <a:ext cx="871" cy="10"/>
            </a:xfrm>
            <a:custGeom>
              <a:avLst/>
              <a:gdLst>
                <a:gd name="T0" fmla="*/ 0 w 704"/>
                <a:gd name="T1" fmla="*/ 0 h 8"/>
                <a:gd name="T2" fmla="*/ 704 w 70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04" h="8">
                  <a:moveTo>
                    <a:pt x="0" y="0"/>
                  </a:moveTo>
                  <a:lnTo>
                    <a:pt x="704" y="8"/>
                  </a:lnTo>
                </a:path>
              </a:pathLst>
            </a:custGeom>
            <a:noFill/>
            <a:ln w="19050" cap="flat" cmpd="sng">
              <a:solidFill>
                <a:schemeClr val="bg2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815" name="Freeform 79"/>
            <p:cNvSpPr>
              <a:spLocks/>
            </p:cNvSpPr>
            <p:nvPr/>
          </p:nvSpPr>
          <p:spPr bwMode="auto">
            <a:xfrm>
              <a:off x="672" y="3659"/>
              <a:ext cx="871" cy="10"/>
            </a:xfrm>
            <a:custGeom>
              <a:avLst/>
              <a:gdLst>
                <a:gd name="T0" fmla="*/ 0 w 704"/>
                <a:gd name="T1" fmla="*/ 0 h 8"/>
                <a:gd name="T2" fmla="*/ 704 w 70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04" h="8">
                  <a:moveTo>
                    <a:pt x="0" y="0"/>
                  </a:moveTo>
                  <a:lnTo>
                    <a:pt x="704" y="8"/>
                  </a:lnTo>
                </a:path>
              </a:pathLst>
            </a:custGeom>
            <a:noFill/>
            <a:ln w="19050" cap="flat" cmpd="sng">
              <a:solidFill>
                <a:schemeClr val="bg2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816" name="Oval 80"/>
            <p:cNvSpPr>
              <a:spLocks noChangeArrowheads="1"/>
            </p:cNvSpPr>
            <p:nvPr/>
          </p:nvSpPr>
          <p:spPr bwMode="auto">
            <a:xfrm>
              <a:off x="1513" y="700"/>
              <a:ext cx="59" cy="59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6820" name="Oval 84"/>
            <p:cNvSpPr>
              <a:spLocks noChangeArrowheads="1"/>
            </p:cNvSpPr>
            <p:nvPr/>
          </p:nvSpPr>
          <p:spPr bwMode="auto">
            <a:xfrm>
              <a:off x="1454" y="3649"/>
              <a:ext cx="59" cy="59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58" name="Group 222"/>
          <p:cNvGrpSpPr>
            <a:grpSpLocks/>
          </p:cNvGrpSpPr>
          <p:nvPr/>
        </p:nvGrpSpPr>
        <p:grpSpPr bwMode="auto">
          <a:xfrm>
            <a:off x="1019175" y="1111250"/>
            <a:ext cx="125413" cy="4743450"/>
            <a:chOff x="642" y="700"/>
            <a:chExt cx="79" cy="2988"/>
          </a:xfrm>
        </p:grpSpPr>
        <p:sp>
          <p:nvSpPr>
            <p:cNvPr id="116813" name="Oval 77"/>
            <p:cNvSpPr>
              <a:spLocks noChangeArrowheads="1"/>
            </p:cNvSpPr>
            <p:nvPr/>
          </p:nvSpPr>
          <p:spPr bwMode="auto">
            <a:xfrm>
              <a:off x="642" y="700"/>
              <a:ext cx="59" cy="5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6807" name="Oval 71"/>
            <p:cNvSpPr>
              <a:spLocks noChangeArrowheads="1"/>
            </p:cNvSpPr>
            <p:nvPr/>
          </p:nvSpPr>
          <p:spPr bwMode="auto">
            <a:xfrm>
              <a:off x="662" y="3629"/>
              <a:ext cx="59" cy="5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64" name="Group 228"/>
          <p:cNvGrpSpPr>
            <a:grpSpLocks/>
          </p:cNvGrpSpPr>
          <p:nvPr/>
        </p:nvGrpSpPr>
        <p:grpSpPr bwMode="auto">
          <a:xfrm>
            <a:off x="488950" y="609600"/>
            <a:ext cx="641350" cy="5854700"/>
            <a:chOff x="308" y="384"/>
            <a:chExt cx="404" cy="3688"/>
          </a:xfrm>
        </p:grpSpPr>
        <p:sp>
          <p:nvSpPr>
            <p:cNvPr id="116897" name="Text Box 161"/>
            <p:cNvSpPr txBox="1">
              <a:spLocks noChangeArrowheads="1"/>
            </p:cNvSpPr>
            <p:nvPr/>
          </p:nvSpPr>
          <p:spPr bwMode="auto">
            <a:xfrm rot="-4725511">
              <a:off x="432" y="192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altLang="ru-RU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16898" name="Text Box 162"/>
            <p:cNvSpPr txBox="1">
              <a:spLocks noChangeArrowheads="1"/>
            </p:cNvSpPr>
            <p:nvPr/>
          </p:nvSpPr>
          <p:spPr bwMode="auto">
            <a:xfrm rot="-47317896">
              <a:off x="386" y="33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altLang="ru-RU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6925" name="Text Box 189"/>
            <p:cNvSpPr txBox="1">
              <a:spLocks noChangeArrowheads="1"/>
            </p:cNvSpPr>
            <p:nvPr/>
          </p:nvSpPr>
          <p:spPr bwMode="auto">
            <a:xfrm rot="-47317896">
              <a:off x="348" y="3708"/>
              <a:ext cx="3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altLang="ru-RU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ru-RU" altLang="ru-RU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16966" name="Group 230"/>
          <p:cNvGrpSpPr>
            <a:grpSpLocks/>
          </p:cNvGrpSpPr>
          <p:nvPr/>
        </p:nvGrpSpPr>
        <p:grpSpPr bwMode="auto">
          <a:xfrm>
            <a:off x="4572000" y="2286000"/>
            <a:ext cx="3886200" cy="4268788"/>
            <a:chOff x="2976" y="1440"/>
            <a:chExt cx="2448" cy="2689"/>
          </a:xfrm>
        </p:grpSpPr>
        <p:graphicFrame>
          <p:nvGraphicFramePr>
            <p:cNvPr id="116942" name="Object 206"/>
            <p:cNvGraphicFramePr>
              <a:graphicFrameLocks noChangeAspect="1"/>
            </p:cNvGraphicFramePr>
            <p:nvPr/>
          </p:nvGraphicFramePr>
          <p:xfrm>
            <a:off x="3120" y="1776"/>
            <a:ext cx="864" cy="6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0997" name="Equation" r:id="rId5" imgW="533160" imgH="393480" progId="Equation.DSMT4">
                    <p:embed/>
                  </p:oleObj>
                </mc:Choice>
                <mc:Fallback>
                  <p:oleObj name="Equation" r:id="rId5" imgW="533160" imgH="393480" progId="Equation.DSMT4">
                    <p:embed/>
                    <p:pic>
                      <p:nvPicPr>
                        <p:cNvPr id="0" name="Object 2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1776"/>
                          <a:ext cx="864" cy="6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943" name="Object 207"/>
            <p:cNvGraphicFramePr>
              <a:graphicFrameLocks noChangeAspect="1"/>
            </p:cNvGraphicFramePr>
            <p:nvPr/>
          </p:nvGraphicFramePr>
          <p:xfrm>
            <a:off x="2976" y="2400"/>
            <a:ext cx="1050" cy="7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0998" name="Equation" r:id="rId7" imgW="647640" imgH="431640" progId="Equation.DSMT4">
                    <p:embed/>
                  </p:oleObj>
                </mc:Choice>
                <mc:Fallback>
                  <p:oleObj name="Equation" r:id="rId7" imgW="647640" imgH="431640" progId="Equation.DSMT4">
                    <p:embed/>
                    <p:pic>
                      <p:nvPicPr>
                        <p:cNvPr id="0" name="Object 2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2400"/>
                          <a:ext cx="1050" cy="7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944" name="Object 208"/>
            <p:cNvGraphicFramePr>
              <a:graphicFrameLocks noChangeAspect="1"/>
            </p:cNvGraphicFramePr>
            <p:nvPr/>
          </p:nvGraphicFramePr>
          <p:xfrm>
            <a:off x="2976" y="3091"/>
            <a:ext cx="1029" cy="7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0999" name="Equation" r:id="rId9" imgW="634680" imgH="431640" progId="Equation.DSMT4">
                    <p:embed/>
                  </p:oleObj>
                </mc:Choice>
                <mc:Fallback>
                  <p:oleObj name="Equation" r:id="rId9" imgW="634680" imgH="431640" progId="Equation.DSMT4">
                    <p:embed/>
                    <p:pic>
                      <p:nvPicPr>
                        <p:cNvPr id="0" name="Object 2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3091"/>
                          <a:ext cx="1029" cy="7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945" name="Object 20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9757007"/>
                </p:ext>
              </p:extLst>
            </p:nvPr>
          </p:nvGraphicFramePr>
          <p:xfrm>
            <a:off x="2976" y="1440"/>
            <a:ext cx="823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000" name="Equation" r:id="rId11" imgW="507960" imgH="177480" progId="Equation.DSMT4">
                    <p:embed/>
                  </p:oleObj>
                </mc:Choice>
                <mc:Fallback>
                  <p:oleObj name="Equation" r:id="rId11" imgW="507960" imgH="177480" progId="Equation.DSMT4">
                    <p:embed/>
                    <p:pic>
                      <p:nvPicPr>
                        <p:cNvPr id="0" name="Object 2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1440"/>
                          <a:ext cx="823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946" name="Object 210"/>
            <p:cNvGraphicFramePr>
              <a:graphicFrameLocks noChangeAspect="1"/>
            </p:cNvGraphicFramePr>
            <p:nvPr/>
          </p:nvGraphicFramePr>
          <p:xfrm>
            <a:off x="3168" y="3840"/>
            <a:ext cx="782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001" name="Equation" r:id="rId13" imgW="482400" imgH="177480" progId="Equation.DSMT4">
                    <p:embed/>
                  </p:oleObj>
                </mc:Choice>
                <mc:Fallback>
                  <p:oleObj name="Equation" r:id="rId13" imgW="482400" imgH="177480" progId="Equation.DSMT4">
                    <p:embed/>
                    <p:pic>
                      <p:nvPicPr>
                        <p:cNvPr id="0" name="Object 2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3840"/>
                          <a:ext cx="782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950" name="Object 214"/>
            <p:cNvGraphicFramePr>
              <a:graphicFrameLocks noChangeAspect="1"/>
            </p:cNvGraphicFramePr>
            <p:nvPr/>
          </p:nvGraphicFramePr>
          <p:xfrm>
            <a:off x="4464" y="1488"/>
            <a:ext cx="947" cy="3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002" name="Equation" r:id="rId15" imgW="583920" imgH="203040" progId="Equation.DSMT4">
                    <p:embed/>
                  </p:oleObj>
                </mc:Choice>
                <mc:Fallback>
                  <p:oleObj name="Equation" r:id="rId15" imgW="583920" imgH="203040" progId="Equation.DSMT4">
                    <p:embed/>
                    <p:pic>
                      <p:nvPicPr>
                        <p:cNvPr id="0" name="Object 2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1488"/>
                          <a:ext cx="947" cy="3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951" name="Object 215"/>
            <p:cNvGraphicFramePr>
              <a:graphicFrameLocks noChangeAspect="1"/>
            </p:cNvGraphicFramePr>
            <p:nvPr/>
          </p:nvGraphicFramePr>
          <p:xfrm>
            <a:off x="4436" y="1872"/>
            <a:ext cx="988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003" name="Equation" r:id="rId17" imgW="609480" imgH="228600" progId="Equation.DSMT4">
                    <p:embed/>
                  </p:oleObj>
                </mc:Choice>
                <mc:Fallback>
                  <p:oleObj name="Equation" r:id="rId17" imgW="609480" imgH="228600" progId="Equation.DSMT4">
                    <p:embed/>
                    <p:pic>
                      <p:nvPicPr>
                        <p:cNvPr id="0" name="Object 2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6" y="1872"/>
                          <a:ext cx="988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6985" name="Text Box 249"/>
          <p:cNvSpPr txBox="1">
            <a:spLocks noChangeArrowheads="1"/>
          </p:cNvSpPr>
          <p:nvPr/>
        </p:nvSpPr>
        <p:spPr bwMode="auto">
          <a:xfrm>
            <a:off x="7151688" y="2794000"/>
            <a:ext cx="1485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существует</a:t>
            </a:r>
          </a:p>
        </p:txBody>
      </p:sp>
      <p:sp>
        <p:nvSpPr>
          <p:cNvPr id="116987" name="Text Box 251"/>
          <p:cNvSpPr txBox="1">
            <a:spLocks noChangeArrowheads="1"/>
          </p:cNvSpPr>
          <p:nvPr/>
        </p:nvSpPr>
        <p:spPr bwMode="auto">
          <a:xfrm>
            <a:off x="7239000" y="3429000"/>
            <a:ext cx="1485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существует</a:t>
            </a:r>
          </a:p>
        </p:txBody>
      </p:sp>
      <p:graphicFrame>
        <p:nvGraphicFramePr>
          <p:cNvPr id="154" name="Object 130">
            <a:extLst>
              <a:ext uri="{FF2B5EF4-FFF2-40B4-BE49-F238E27FC236}">
                <a16:creationId xmlns:a16="http://schemas.microsoft.com/office/drawing/2014/main" id="{DFD9FDEA-2370-41FF-A32C-71AFF17B4A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54845"/>
              </p:ext>
            </p:extLst>
          </p:nvPr>
        </p:nvGraphicFramePr>
        <p:xfrm>
          <a:off x="4191000" y="9993"/>
          <a:ext cx="4648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04" name="Equation" r:id="rId19" imgW="1549080" imgH="660240" progId="Equation.DSMT4">
                  <p:embed/>
                </p:oleObj>
              </mc:Choice>
              <mc:Fallback>
                <p:oleObj name="Equation" r:id="rId19" imgW="1549080" imgH="660240" progId="Equation.DSMT4">
                  <p:embed/>
                  <p:pic>
                    <p:nvPicPr>
                      <p:cNvPr id="155" name="Object 130">
                        <a:extLst>
                          <a:ext uri="{FF2B5EF4-FFF2-40B4-BE49-F238E27FC236}">
                            <a16:creationId xmlns:a16="http://schemas.microsoft.com/office/drawing/2014/main" id="{8A57F2F3-79A3-4330-9F1D-2C722B08E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9993"/>
                        <a:ext cx="4648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207">
            <a:extLst>
              <a:ext uri="{FF2B5EF4-FFF2-40B4-BE49-F238E27FC236}">
                <a16:creationId xmlns:a16="http://schemas.microsoft.com/office/drawing/2014/main" id="{65664D87-52A1-4ABA-9B29-D8923301E7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843789"/>
              </p:ext>
            </p:extLst>
          </p:nvPr>
        </p:nvGraphicFramePr>
        <p:xfrm>
          <a:off x="6781800" y="3886200"/>
          <a:ext cx="2157413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05" name="Equation" r:id="rId21" imgW="838080" imgH="431640" progId="Equation.DSMT4">
                  <p:embed/>
                </p:oleObj>
              </mc:Choice>
              <mc:Fallback>
                <p:oleObj name="Equation" r:id="rId21" imgW="838080" imgH="431640" progId="Equation.DSMT4">
                  <p:embed/>
                  <p:pic>
                    <p:nvPicPr>
                      <p:cNvPr id="116943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886200"/>
                        <a:ext cx="2157413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208">
            <a:extLst>
              <a:ext uri="{FF2B5EF4-FFF2-40B4-BE49-F238E27FC236}">
                <a16:creationId xmlns:a16="http://schemas.microsoft.com/office/drawing/2014/main" id="{33F8AAD5-6F9D-4A0F-BE9C-51715BBB8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984107"/>
              </p:ext>
            </p:extLst>
          </p:nvPr>
        </p:nvGraphicFramePr>
        <p:xfrm>
          <a:off x="6781800" y="4876800"/>
          <a:ext cx="2124075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06" name="Equation" r:id="rId23" imgW="825480" imgH="431640" progId="Equation.DSMT4">
                  <p:embed/>
                </p:oleObj>
              </mc:Choice>
              <mc:Fallback>
                <p:oleObj name="Equation" r:id="rId23" imgW="825480" imgH="431640" progId="Equation.DSMT4">
                  <p:embed/>
                  <p:pic>
                    <p:nvPicPr>
                      <p:cNvPr id="116944" name="Object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876800"/>
                        <a:ext cx="2124075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210">
            <a:extLst>
              <a:ext uri="{FF2B5EF4-FFF2-40B4-BE49-F238E27FC236}">
                <a16:creationId xmlns:a16="http://schemas.microsoft.com/office/drawing/2014/main" id="{36421F35-13AB-4D81-A56D-3494E56D43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088108"/>
              </p:ext>
            </p:extLst>
          </p:nvPr>
        </p:nvGraphicFramePr>
        <p:xfrm>
          <a:off x="6781800" y="6064250"/>
          <a:ext cx="16986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07" name="Equation" r:id="rId25" imgW="660240" imgH="203040" progId="Equation.DSMT4">
                  <p:embed/>
                </p:oleObj>
              </mc:Choice>
              <mc:Fallback>
                <p:oleObj name="Equation" r:id="rId25" imgW="660240" imgH="203040" progId="Equation.DSMT4">
                  <p:embed/>
                  <p:pic>
                    <p:nvPicPr>
                      <p:cNvPr id="116946" name="Object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6064250"/>
                        <a:ext cx="169862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9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6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9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16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1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1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1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1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985" grpId="0"/>
      <p:bldP spid="1169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609600" y="-152400"/>
            <a:ext cx="5429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000" b="1">
                <a:latin typeface="Times New Roman" panose="02020603050405020304" pitchFamily="18" charset="0"/>
              </a:rPr>
              <a:t>y</a:t>
            </a:r>
            <a:endParaRPr lang="ru-RU" altLang="ru-RU" sz="4000" b="1">
              <a:latin typeface="Times New Roman" panose="02020603050405020304" pitchFamily="18" charset="0"/>
            </a:endParaRPr>
          </a:p>
        </p:txBody>
      </p:sp>
      <p:sp>
        <p:nvSpPr>
          <p:cNvPr id="116739" name="Freeform 3"/>
          <p:cNvSpPr>
            <a:spLocks/>
          </p:cNvSpPr>
          <p:nvPr/>
        </p:nvSpPr>
        <p:spPr bwMode="auto">
          <a:xfrm>
            <a:off x="1054100" y="241300"/>
            <a:ext cx="38100" cy="6235700"/>
          </a:xfrm>
          <a:custGeom>
            <a:avLst/>
            <a:gdLst>
              <a:gd name="T0" fmla="*/ 24 w 24"/>
              <a:gd name="T1" fmla="*/ 3928 h 3928"/>
              <a:gd name="T2" fmla="*/ 0 w 24"/>
              <a:gd name="T3" fmla="*/ 0 h 39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" h="3928">
                <a:moveTo>
                  <a:pt x="24" y="392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952875" y="3222625"/>
            <a:ext cx="657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000" b="1">
                <a:latin typeface="Times New Roman" panose="02020603050405020304" pitchFamily="18" charset="0"/>
              </a:rPr>
              <a:t>x</a:t>
            </a:r>
            <a:endParaRPr lang="ru-RU" altLang="ru-RU" sz="4000" b="1">
              <a:latin typeface="Times New Roman" panose="02020603050405020304" pitchFamily="18" charset="0"/>
            </a:endParaRPr>
          </a:p>
        </p:txBody>
      </p:sp>
      <p:grpSp>
        <p:nvGrpSpPr>
          <p:cNvPr id="116766" name="Group 30"/>
          <p:cNvGrpSpPr>
            <a:grpSpLocks/>
          </p:cNvGrpSpPr>
          <p:nvPr/>
        </p:nvGrpSpPr>
        <p:grpSpPr bwMode="auto">
          <a:xfrm>
            <a:off x="1092200" y="76200"/>
            <a:ext cx="276225" cy="806450"/>
            <a:chOff x="2999" y="2074"/>
            <a:chExt cx="174" cy="508"/>
          </a:xfrm>
        </p:grpSpPr>
        <p:sp>
          <p:nvSpPr>
            <p:cNvPr id="116767" name="Line 31"/>
            <p:cNvSpPr>
              <a:spLocks noChangeShapeType="1"/>
            </p:cNvSpPr>
            <p:nvPr/>
          </p:nvSpPr>
          <p:spPr bwMode="auto">
            <a:xfrm>
              <a:off x="2999" y="2348"/>
              <a:ext cx="174" cy="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768" name="Rectangle 32"/>
            <p:cNvSpPr>
              <a:spLocks noChangeArrowheads="1"/>
            </p:cNvSpPr>
            <p:nvPr/>
          </p:nvSpPr>
          <p:spPr bwMode="auto">
            <a:xfrm>
              <a:off x="3031" y="2304"/>
              <a:ext cx="11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ru-RU" altLang="ru-RU" sz="2900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altLang="ru-RU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16769" name="Rectangle 33"/>
            <p:cNvSpPr>
              <a:spLocks noChangeArrowheads="1"/>
            </p:cNvSpPr>
            <p:nvPr/>
          </p:nvSpPr>
          <p:spPr bwMode="auto">
            <a:xfrm>
              <a:off x="3000" y="2074"/>
              <a:ext cx="12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ru-RU" altLang="ru-RU" sz="2900" b="1" i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p</a:t>
              </a:r>
              <a:endParaRPr lang="ru-RU" altLang="ru-RU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16770" name="Group 34"/>
          <p:cNvGrpSpPr>
            <a:grpSpLocks/>
          </p:cNvGrpSpPr>
          <p:nvPr/>
        </p:nvGrpSpPr>
        <p:grpSpPr bwMode="auto">
          <a:xfrm>
            <a:off x="1066800" y="5969000"/>
            <a:ext cx="517525" cy="806450"/>
            <a:chOff x="2968" y="2160"/>
            <a:chExt cx="326" cy="508"/>
          </a:xfrm>
        </p:grpSpPr>
        <p:sp>
          <p:nvSpPr>
            <p:cNvPr id="116771" name="Rectangle 35"/>
            <p:cNvSpPr>
              <a:spLocks noChangeArrowheads="1"/>
            </p:cNvSpPr>
            <p:nvPr/>
          </p:nvSpPr>
          <p:spPr bwMode="auto">
            <a:xfrm>
              <a:off x="2968" y="2264"/>
              <a:ext cx="12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altLang="ru-RU" sz="2900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-</a:t>
              </a:r>
              <a:endParaRPr lang="ru-RU" altLang="ru-RU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116772" name="Group 36"/>
            <p:cNvGrpSpPr>
              <a:grpSpLocks/>
            </p:cNvGrpSpPr>
            <p:nvPr/>
          </p:nvGrpSpPr>
          <p:grpSpPr bwMode="auto">
            <a:xfrm>
              <a:off x="3120" y="2160"/>
              <a:ext cx="174" cy="508"/>
              <a:chOff x="2999" y="2074"/>
              <a:chExt cx="174" cy="508"/>
            </a:xfrm>
          </p:grpSpPr>
          <p:sp>
            <p:nvSpPr>
              <p:cNvPr id="116773" name="Line 37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774" name="Rectangle 38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775" name="Rectangle 39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116777" name="Text Box 41"/>
          <p:cNvSpPr txBox="1">
            <a:spLocks noChangeArrowheads="1"/>
          </p:cNvSpPr>
          <p:nvPr/>
        </p:nvSpPr>
        <p:spPr bwMode="auto">
          <a:xfrm>
            <a:off x="3810000" y="30480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sz="2800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6778" name="Freeform 42"/>
          <p:cNvSpPr>
            <a:spLocks/>
          </p:cNvSpPr>
          <p:nvPr/>
        </p:nvSpPr>
        <p:spPr bwMode="auto">
          <a:xfrm>
            <a:off x="749300" y="3454400"/>
            <a:ext cx="3556000" cy="25400"/>
          </a:xfrm>
          <a:custGeom>
            <a:avLst/>
            <a:gdLst>
              <a:gd name="T0" fmla="*/ 0 w 2240"/>
              <a:gd name="T1" fmla="*/ 16 h 16"/>
              <a:gd name="T2" fmla="*/ 2240 w 2240"/>
              <a:gd name="T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40" h="16">
                <a:moveTo>
                  <a:pt x="0" y="16"/>
                </a:moveTo>
                <a:lnTo>
                  <a:pt x="224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16855" name="Object 119"/>
          <p:cNvGraphicFramePr>
            <a:graphicFrameLocks noChangeAspect="1"/>
          </p:cNvGraphicFramePr>
          <p:nvPr/>
        </p:nvGraphicFramePr>
        <p:xfrm>
          <a:off x="4362450" y="3549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1" name="Equation" r:id="rId3" imgW="114120" imgH="215640" progId="Equation.DSMT4">
                  <p:embed/>
                </p:oleObj>
              </mc:Choice>
              <mc:Fallback>
                <p:oleObj name="Equation" r:id="rId3" imgW="114120" imgH="215640" progId="Equation.DSMT4">
                  <p:embed/>
                  <p:pic>
                    <p:nvPicPr>
                      <p:cNvPr id="116855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549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956" name="Group 220"/>
          <p:cNvGrpSpPr>
            <a:grpSpLocks/>
          </p:cNvGrpSpPr>
          <p:nvPr/>
        </p:nvGrpSpPr>
        <p:grpSpPr bwMode="auto">
          <a:xfrm>
            <a:off x="228600" y="1905000"/>
            <a:ext cx="793750" cy="2908300"/>
            <a:chOff x="144" y="1200"/>
            <a:chExt cx="500" cy="1832"/>
          </a:xfrm>
        </p:grpSpPr>
        <p:grpSp>
          <p:nvGrpSpPr>
            <p:cNvPr id="116861" name="Group 125"/>
            <p:cNvGrpSpPr>
              <a:grpSpLocks/>
            </p:cNvGrpSpPr>
            <p:nvPr/>
          </p:nvGrpSpPr>
          <p:grpSpPr bwMode="auto">
            <a:xfrm rot="-25704765">
              <a:off x="307" y="1037"/>
              <a:ext cx="174" cy="500"/>
              <a:chOff x="528" y="1208"/>
              <a:chExt cx="174" cy="500"/>
            </a:xfrm>
          </p:grpSpPr>
          <p:sp>
            <p:nvSpPr>
              <p:cNvPr id="116857" name="Line 121"/>
              <p:cNvSpPr>
                <a:spLocks noChangeShapeType="1"/>
              </p:cNvSpPr>
              <p:nvPr/>
            </p:nvSpPr>
            <p:spPr bwMode="auto">
              <a:xfrm>
                <a:off x="528" y="1474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58" name="Rectangle 122"/>
              <p:cNvSpPr>
                <a:spLocks noChangeArrowheads="1"/>
              </p:cNvSpPr>
              <p:nvPr/>
            </p:nvSpPr>
            <p:spPr bwMode="auto">
              <a:xfrm>
                <a:off x="560" y="1430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altLang="ru-RU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60" name="Rectangle 124"/>
              <p:cNvSpPr>
                <a:spLocks noChangeArrowheads="1"/>
              </p:cNvSpPr>
              <p:nvPr/>
            </p:nvSpPr>
            <p:spPr bwMode="auto">
              <a:xfrm>
                <a:off x="556" y="1208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16873" name="Group 137"/>
            <p:cNvGrpSpPr>
              <a:grpSpLocks/>
            </p:cNvGrpSpPr>
            <p:nvPr/>
          </p:nvGrpSpPr>
          <p:grpSpPr bwMode="auto">
            <a:xfrm>
              <a:off x="144" y="2736"/>
              <a:ext cx="500" cy="296"/>
              <a:chOff x="240" y="2496"/>
              <a:chExt cx="500" cy="296"/>
            </a:xfrm>
          </p:grpSpPr>
          <p:grpSp>
            <p:nvGrpSpPr>
              <p:cNvPr id="116862" name="Group 126"/>
              <p:cNvGrpSpPr>
                <a:grpSpLocks/>
              </p:cNvGrpSpPr>
              <p:nvPr/>
            </p:nvGrpSpPr>
            <p:grpSpPr bwMode="auto">
              <a:xfrm rot="-4559536">
                <a:off x="403" y="2333"/>
                <a:ext cx="174" cy="500"/>
                <a:chOff x="528" y="1208"/>
                <a:chExt cx="174" cy="500"/>
              </a:xfrm>
            </p:grpSpPr>
            <p:sp>
              <p:nvSpPr>
                <p:cNvPr id="116863" name="Line 127"/>
                <p:cNvSpPr>
                  <a:spLocks noChangeShapeType="1"/>
                </p:cNvSpPr>
                <p:nvPr/>
              </p:nvSpPr>
              <p:spPr bwMode="auto">
                <a:xfrm>
                  <a:off x="528" y="1474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64" name="Rectangle 128"/>
                <p:cNvSpPr>
                  <a:spLocks noChangeArrowheads="1"/>
                </p:cNvSpPr>
                <p:nvPr/>
              </p:nvSpPr>
              <p:spPr bwMode="auto">
                <a:xfrm>
                  <a:off x="560" y="1430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65" name="Rectangle 129"/>
                <p:cNvSpPr>
                  <a:spLocks noChangeArrowheads="1"/>
                </p:cNvSpPr>
                <p:nvPr/>
              </p:nvSpPr>
              <p:spPr bwMode="auto">
                <a:xfrm>
                  <a:off x="556" y="1208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1</a:t>
                  </a:r>
                  <a:endParaRPr lang="ru-RU" altLang="ru-RU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116872" name="Freeform 136"/>
              <p:cNvSpPr>
                <a:spLocks/>
              </p:cNvSpPr>
              <p:nvPr/>
            </p:nvSpPr>
            <p:spPr bwMode="auto">
              <a:xfrm>
                <a:off x="456" y="2688"/>
                <a:ext cx="24" cy="104"/>
              </a:xfrm>
              <a:custGeom>
                <a:avLst/>
                <a:gdLst>
                  <a:gd name="T0" fmla="*/ 24 w 24"/>
                  <a:gd name="T1" fmla="*/ 0 h 104"/>
                  <a:gd name="T2" fmla="*/ 0 w 24"/>
                  <a:gd name="T3" fmla="*/ 10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4" h="104">
                    <a:moveTo>
                      <a:pt x="24" y="0"/>
                    </a:moveTo>
                    <a:lnTo>
                      <a:pt x="0" y="104"/>
                    </a:ln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16804" name="Arc 68"/>
          <p:cNvSpPr>
            <a:spLocks/>
          </p:cNvSpPr>
          <p:nvPr/>
        </p:nvSpPr>
        <p:spPr bwMode="auto">
          <a:xfrm rot="5400000">
            <a:off x="-183356" y="2097881"/>
            <a:ext cx="5278438" cy="27590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2 w 43200"/>
              <a:gd name="T1" fmla="*/ 22580 h 22580"/>
              <a:gd name="T2" fmla="*/ 43182 w 43200"/>
              <a:gd name="T3" fmla="*/ 22492 h 22580"/>
              <a:gd name="T4" fmla="*/ 21600 w 43200"/>
              <a:gd name="T5" fmla="*/ 21600 h 22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2580" fill="none" extrusionOk="0">
                <a:moveTo>
                  <a:pt x="22" y="22579"/>
                </a:moveTo>
                <a:cubicBezTo>
                  <a:pt x="7" y="22253"/>
                  <a:pt x="0" y="2192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97"/>
                  <a:pt x="43193" y="22194"/>
                  <a:pt x="43181" y="22491"/>
                </a:cubicBezTo>
              </a:path>
              <a:path w="43200" h="22580" stroke="0" extrusionOk="0">
                <a:moveTo>
                  <a:pt x="22" y="22579"/>
                </a:moveTo>
                <a:cubicBezTo>
                  <a:pt x="7" y="22253"/>
                  <a:pt x="0" y="2192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1897"/>
                  <a:pt x="43193" y="22194"/>
                  <a:pt x="43181" y="22491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>
            <a:solidFill>
              <a:srgbClr val="9900CC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6952" name="Group 216"/>
          <p:cNvGrpSpPr>
            <a:grpSpLocks/>
          </p:cNvGrpSpPr>
          <p:nvPr/>
        </p:nvGrpSpPr>
        <p:grpSpPr bwMode="auto">
          <a:xfrm>
            <a:off x="1035050" y="2116138"/>
            <a:ext cx="109538" cy="2749550"/>
            <a:chOff x="652" y="1333"/>
            <a:chExt cx="69" cy="1732"/>
          </a:xfrm>
        </p:grpSpPr>
        <p:sp>
          <p:nvSpPr>
            <p:cNvPr id="116764" name="Oval 28"/>
            <p:cNvSpPr>
              <a:spLocks noChangeArrowheads="1"/>
            </p:cNvSpPr>
            <p:nvPr/>
          </p:nvSpPr>
          <p:spPr bwMode="auto">
            <a:xfrm>
              <a:off x="652" y="1333"/>
              <a:ext cx="59" cy="6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6805" name="Oval 69"/>
            <p:cNvSpPr>
              <a:spLocks noChangeArrowheads="1"/>
            </p:cNvSpPr>
            <p:nvPr/>
          </p:nvSpPr>
          <p:spPr bwMode="auto">
            <a:xfrm>
              <a:off x="662" y="3006"/>
              <a:ext cx="59" cy="5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6984" name="Group 248"/>
          <p:cNvGrpSpPr>
            <a:grpSpLocks/>
          </p:cNvGrpSpPr>
          <p:nvPr/>
        </p:nvGrpSpPr>
        <p:grpSpPr bwMode="auto">
          <a:xfrm>
            <a:off x="1041400" y="1600200"/>
            <a:ext cx="2971800" cy="3657600"/>
            <a:chOff x="656" y="1008"/>
            <a:chExt cx="1872" cy="2304"/>
          </a:xfrm>
        </p:grpSpPr>
        <p:sp>
          <p:nvSpPr>
            <p:cNvPr id="116809" name="Line 73"/>
            <p:cNvSpPr>
              <a:spLocks noChangeShapeType="1"/>
            </p:cNvSpPr>
            <p:nvPr/>
          </p:nvSpPr>
          <p:spPr bwMode="auto">
            <a:xfrm>
              <a:off x="680" y="1363"/>
              <a:ext cx="1544" cy="1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6829" name="Group 93"/>
            <p:cNvGrpSpPr>
              <a:grpSpLocks/>
            </p:cNvGrpSpPr>
            <p:nvPr/>
          </p:nvGrpSpPr>
          <p:grpSpPr bwMode="auto">
            <a:xfrm>
              <a:off x="2269" y="1008"/>
              <a:ext cx="174" cy="508"/>
              <a:chOff x="2999" y="2074"/>
              <a:chExt cx="174" cy="508"/>
            </a:xfrm>
          </p:grpSpPr>
          <p:sp>
            <p:nvSpPr>
              <p:cNvPr id="116830" name="Line 94"/>
              <p:cNvSpPr>
                <a:spLocks noChangeShapeType="1"/>
              </p:cNvSpPr>
              <p:nvPr/>
            </p:nvSpPr>
            <p:spPr bwMode="auto">
              <a:xfrm>
                <a:off x="2999" y="2348"/>
                <a:ext cx="174" cy="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831" name="Rectangle 95"/>
              <p:cNvSpPr>
                <a:spLocks noChangeArrowheads="1"/>
              </p:cNvSpPr>
              <p:nvPr/>
            </p:nvSpPr>
            <p:spPr bwMode="auto">
              <a:xfrm>
                <a:off x="3031" y="2304"/>
                <a:ext cx="116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6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16832" name="Rectangle 96"/>
              <p:cNvSpPr>
                <a:spLocks noChangeArrowheads="1"/>
              </p:cNvSpPr>
              <p:nvPr/>
            </p:nvSpPr>
            <p:spPr bwMode="auto">
              <a:xfrm>
                <a:off x="3000" y="207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ru-RU" altLang="ru-RU" sz="2900" b="1" i="1" dirty="0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p</a:t>
                </a:r>
                <a:endParaRPr lang="ru-RU" altLang="ru-RU" b="1" dirty="0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16817" name="Oval 81"/>
            <p:cNvSpPr>
              <a:spLocks noChangeArrowheads="1"/>
            </p:cNvSpPr>
            <p:nvPr/>
          </p:nvSpPr>
          <p:spPr bwMode="auto">
            <a:xfrm>
              <a:off x="2179" y="1343"/>
              <a:ext cx="59" cy="6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6849" name="Group 113"/>
            <p:cNvGrpSpPr>
              <a:grpSpLocks/>
            </p:cNvGrpSpPr>
            <p:nvPr/>
          </p:nvGrpSpPr>
          <p:grpSpPr bwMode="auto">
            <a:xfrm>
              <a:off x="2202" y="2804"/>
              <a:ext cx="326" cy="508"/>
              <a:chOff x="2968" y="2160"/>
              <a:chExt cx="326" cy="508"/>
            </a:xfrm>
          </p:grpSpPr>
          <p:sp>
            <p:nvSpPr>
              <p:cNvPr id="116850" name="Rectangle 114"/>
              <p:cNvSpPr>
                <a:spLocks noChangeArrowheads="1"/>
              </p:cNvSpPr>
              <p:nvPr/>
            </p:nvSpPr>
            <p:spPr bwMode="auto">
              <a:xfrm>
                <a:off x="2968" y="2264"/>
                <a:ext cx="12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2900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ymbol" panose="05050102010706020507" pitchFamily="18" charset="2"/>
                  </a:rPr>
                  <a:t>-</a:t>
                </a:r>
                <a:endParaRPr lang="ru-RU" altLang="ru-RU" b="1">
                  <a:solidFill>
                    <a:srgbClr val="0066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116851" name="Group 115"/>
              <p:cNvGrpSpPr>
                <a:grpSpLocks/>
              </p:cNvGrpSpPr>
              <p:nvPr/>
            </p:nvGrpSpPr>
            <p:grpSpPr bwMode="auto">
              <a:xfrm>
                <a:off x="3120" y="2160"/>
                <a:ext cx="174" cy="508"/>
                <a:chOff x="2999" y="2074"/>
                <a:chExt cx="174" cy="508"/>
              </a:xfrm>
            </p:grpSpPr>
            <p:sp>
              <p:nvSpPr>
                <p:cNvPr id="116852" name="Line 116"/>
                <p:cNvSpPr>
                  <a:spLocks noChangeShapeType="1"/>
                </p:cNvSpPr>
                <p:nvPr/>
              </p:nvSpPr>
              <p:spPr bwMode="auto">
                <a:xfrm>
                  <a:off x="2999" y="2348"/>
                  <a:ext cx="174" cy="1"/>
                </a:xfrm>
                <a:prstGeom prst="line">
                  <a:avLst/>
                </a:prstGeom>
                <a:noFill/>
                <a:ln w="28575">
                  <a:solidFill>
                    <a:srgbClr val="00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53" name="Rectangle 117"/>
                <p:cNvSpPr>
                  <a:spLocks noChangeArrowheads="1"/>
                </p:cNvSpPr>
                <p:nvPr/>
              </p:nvSpPr>
              <p:spPr bwMode="auto">
                <a:xfrm>
                  <a:off x="3031" y="2304"/>
                  <a:ext cx="116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6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116854" name="Rectangle 118"/>
                <p:cNvSpPr>
                  <a:spLocks noChangeArrowheads="1"/>
                </p:cNvSpPr>
                <p:nvPr/>
              </p:nvSpPr>
              <p:spPr bwMode="auto">
                <a:xfrm>
                  <a:off x="3000" y="2074"/>
                  <a:ext cx="127" cy="2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ru-RU" altLang="ru-RU" sz="2900" b="1" i="1">
                      <a:solidFill>
                        <a:srgbClr val="0066CC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Symbol" panose="05050102010706020507" pitchFamily="18" charset="2"/>
                    </a:rPr>
                    <a:t>p</a:t>
                  </a:r>
                  <a:endParaRPr lang="ru-RU" altLang="ru-RU" b="1">
                    <a:solidFill>
                      <a:srgbClr val="0066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</p:grpSp>
        <p:sp>
          <p:nvSpPr>
            <p:cNvPr id="116808" name="Line 72"/>
            <p:cNvSpPr>
              <a:spLocks noChangeShapeType="1"/>
            </p:cNvSpPr>
            <p:nvPr/>
          </p:nvSpPr>
          <p:spPr bwMode="auto">
            <a:xfrm>
              <a:off x="656" y="3035"/>
              <a:ext cx="1544" cy="2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6818" name="Oval 82"/>
            <p:cNvSpPr>
              <a:spLocks noChangeArrowheads="1"/>
            </p:cNvSpPr>
            <p:nvPr/>
          </p:nvSpPr>
          <p:spPr bwMode="auto">
            <a:xfrm>
              <a:off x="2148" y="3014"/>
              <a:ext cx="60" cy="59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154" name="Object 130">
            <a:extLst>
              <a:ext uri="{FF2B5EF4-FFF2-40B4-BE49-F238E27FC236}">
                <a16:creationId xmlns:a16="http://schemas.microsoft.com/office/drawing/2014/main" id="{DFD9FDEA-2370-41FF-A32C-71AFF17B4A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50342"/>
              </p:ext>
            </p:extLst>
          </p:nvPr>
        </p:nvGraphicFramePr>
        <p:xfrm>
          <a:off x="4468318" y="1143000"/>
          <a:ext cx="4648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2" name="Equation" r:id="rId5" imgW="1549080" imgH="660240" progId="Equation.DSMT4">
                  <p:embed/>
                </p:oleObj>
              </mc:Choice>
              <mc:Fallback>
                <p:oleObj name="Equation" r:id="rId5" imgW="1549080" imgH="660240" progId="Equation.DSMT4">
                  <p:embed/>
                  <p:pic>
                    <p:nvPicPr>
                      <p:cNvPr id="154" name="Object 130">
                        <a:extLst>
                          <a:ext uri="{FF2B5EF4-FFF2-40B4-BE49-F238E27FC236}">
                            <a16:creationId xmlns:a16="http://schemas.microsoft.com/office/drawing/2014/main" id="{DFD9FDEA-2370-41FF-A32C-71AFF17B4A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318" y="1143000"/>
                        <a:ext cx="4648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7" name="Group 26">
            <a:extLst>
              <a:ext uri="{FF2B5EF4-FFF2-40B4-BE49-F238E27FC236}">
                <a16:creationId xmlns:a16="http://schemas.microsoft.com/office/drawing/2014/main" id="{2D72B5A3-EDA5-4550-A2EC-B20BEBC803A8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5105400"/>
            <a:ext cx="4281488" cy="588963"/>
            <a:chOff x="2688" y="3665"/>
            <a:chExt cx="2697" cy="371"/>
          </a:xfrm>
        </p:grpSpPr>
        <p:grpSp>
          <p:nvGrpSpPr>
            <p:cNvPr id="138" name="Group 27">
              <a:extLst>
                <a:ext uri="{FF2B5EF4-FFF2-40B4-BE49-F238E27FC236}">
                  <a16:creationId xmlns:a16="http://schemas.microsoft.com/office/drawing/2014/main" id="{F4F10C1E-F49E-4612-B11E-7AB62322D6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3677"/>
              <a:ext cx="1467" cy="359"/>
              <a:chOff x="2920" y="2529"/>
              <a:chExt cx="1467" cy="359"/>
            </a:xfrm>
          </p:grpSpPr>
          <p:sp>
            <p:nvSpPr>
              <p:cNvPr id="142" name="Rectangle 28">
                <a:extLst>
                  <a:ext uri="{FF2B5EF4-FFF2-40B4-BE49-F238E27FC236}">
                    <a16:creationId xmlns:a16="http://schemas.microsoft.com/office/drawing/2014/main" id="{C33CD8C9-4B72-4D9E-9499-D75C7A4D0C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0" y="2529"/>
                <a:ext cx="756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3700" b="1" i="1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arc</a:t>
                </a:r>
                <a:r>
                  <a:rPr lang="ru-RU" altLang="ru-RU" sz="3700" b="1" i="1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sin</a:t>
                </a:r>
                <a:endParaRPr lang="ru-RU" altLang="ru-RU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43" name="Rectangle 29">
                <a:extLst>
                  <a:ext uri="{FF2B5EF4-FFF2-40B4-BE49-F238E27FC236}">
                    <a16:creationId xmlns:a16="http://schemas.microsoft.com/office/drawing/2014/main" id="{30D4AEB2-95FD-487A-BAAA-8AAA2809A4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2" y="2529"/>
                <a:ext cx="695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37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(</a:t>
                </a:r>
                <a:r>
                  <a:rPr lang="en-US" altLang="ru-RU" sz="3700" b="1" i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-a</a:t>
                </a:r>
                <a:r>
                  <a:rPr lang="en-US" altLang="ru-RU" sz="37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) =</a:t>
                </a:r>
                <a:endParaRPr lang="ru-RU" altLang="ru-RU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39" name="Group 30">
              <a:extLst>
                <a:ext uri="{FF2B5EF4-FFF2-40B4-BE49-F238E27FC236}">
                  <a16:creationId xmlns:a16="http://schemas.microsoft.com/office/drawing/2014/main" id="{6F471C99-B76A-4393-8BE7-DB8EEE94CF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2" y="3665"/>
              <a:ext cx="1153" cy="359"/>
              <a:chOff x="4464" y="2517"/>
              <a:chExt cx="1153" cy="359"/>
            </a:xfrm>
          </p:grpSpPr>
          <p:sp>
            <p:nvSpPr>
              <p:cNvPr id="140" name="Rectangle 31">
                <a:extLst>
                  <a:ext uri="{FF2B5EF4-FFF2-40B4-BE49-F238E27FC236}">
                    <a16:creationId xmlns:a16="http://schemas.microsoft.com/office/drawing/2014/main" id="{B61E95DE-B123-4A9A-936D-F7DFDC606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4" y="2520"/>
                <a:ext cx="978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3700" b="1" i="1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–</a:t>
                </a:r>
                <a:r>
                  <a:rPr lang="ru-RU" altLang="ru-RU" sz="3700" b="1" i="1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r>
                  <a:rPr lang="en-US" altLang="ru-RU" sz="3700" b="1" i="1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arc</a:t>
                </a:r>
                <a:r>
                  <a:rPr lang="ru-RU" altLang="ru-RU" sz="3700" b="1" i="1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sin</a:t>
                </a:r>
                <a:endParaRPr lang="ru-RU" altLang="ru-RU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41" name="Rectangle 32">
                <a:extLst>
                  <a:ext uri="{FF2B5EF4-FFF2-40B4-BE49-F238E27FC236}">
                    <a16:creationId xmlns:a16="http://schemas.microsoft.com/office/drawing/2014/main" id="{3C6078A4-BF56-49B9-B39D-320312DB69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8" y="2517"/>
                <a:ext cx="149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altLang="ru-RU" sz="3700" b="1" i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altLang="ru-RU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144" name="Arc 250">
            <a:extLst>
              <a:ext uri="{FF2B5EF4-FFF2-40B4-BE49-F238E27FC236}">
                <a16:creationId xmlns:a16="http://schemas.microsoft.com/office/drawing/2014/main" id="{F52C9FA6-9B81-480B-8092-68BF24C99F29}"/>
              </a:ext>
            </a:extLst>
          </p:cNvPr>
          <p:cNvSpPr>
            <a:spLocks/>
          </p:cNvSpPr>
          <p:nvPr/>
        </p:nvSpPr>
        <p:spPr bwMode="auto">
          <a:xfrm rot="-2206631">
            <a:off x="1683941" y="3121610"/>
            <a:ext cx="381000" cy="406400"/>
          </a:xfrm>
          <a:custGeom>
            <a:avLst/>
            <a:gdLst>
              <a:gd name="G0" fmla="+- 0 0 0"/>
              <a:gd name="G1" fmla="+- 9213 0 0"/>
              <a:gd name="G2" fmla="+- 21600 0 0"/>
              <a:gd name="T0" fmla="*/ 19537 w 21600"/>
              <a:gd name="T1" fmla="*/ 0 h 23002"/>
              <a:gd name="T2" fmla="*/ 16626 w 21600"/>
              <a:gd name="T3" fmla="*/ 23002 h 23002"/>
              <a:gd name="T4" fmla="*/ 0 w 21600"/>
              <a:gd name="T5" fmla="*/ 9213 h 230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002" fill="none" extrusionOk="0">
                <a:moveTo>
                  <a:pt x="19536" y="0"/>
                </a:moveTo>
                <a:cubicBezTo>
                  <a:pt x="20895" y="2881"/>
                  <a:pt x="21600" y="6027"/>
                  <a:pt x="21600" y="9213"/>
                </a:cubicBezTo>
                <a:cubicBezTo>
                  <a:pt x="21600" y="14248"/>
                  <a:pt x="19840" y="19125"/>
                  <a:pt x="16625" y="23001"/>
                </a:cubicBezTo>
              </a:path>
              <a:path w="21600" h="23002" stroke="0" extrusionOk="0">
                <a:moveTo>
                  <a:pt x="19536" y="0"/>
                </a:moveTo>
                <a:cubicBezTo>
                  <a:pt x="20895" y="2881"/>
                  <a:pt x="21600" y="6027"/>
                  <a:pt x="21600" y="9213"/>
                </a:cubicBezTo>
                <a:cubicBezTo>
                  <a:pt x="21600" y="14248"/>
                  <a:pt x="19840" y="19125"/>
                  <a:pt x="16625" y="23001"/>
                </a:cubicBezTo>
                <a:lnTo>
                  <a:pt x="0" y="9213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D2EBA00E-08C0-4C0D-AA68-BF5656A5069A}"/>
              </a:ext>
            </a:extLst>
          </p:cNvPr>
          <p:cNvCxnSpPr>
            <a:endCxn id="116817" idx="3"/>
          </p:cNvCxnSpPr>
          <p:nvPr/>
        </p:nvCxnSpPr>
        <p:spPr bwMode="auto">
          <a:xfrm flipV="1">
            <a:off x="1143000" y="2213314"/>
            <a:ext cx="2329880" cy="1215686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Прямая соединительная линия 146">
            <a:extLst>
              <a:ext uri="{FF2B5EF4-FFF2-40B4-BE49-F238E27FC236}">
                <a16:creationId xmlns:a16="http://schemas.microsoft.com/office/drawing/2014/main" id="{DBB26271-3660-4AE2-9182-658A5ACB5B73}"/>
              </a:ext>
            </a:extLst>
          </p:cNvPr>
          <p:cNvCxnSpPr>
            <a:cxnSpLocks/>
            <a:endCxn id="116818" idx="7"/>
          </p:cNvCxnSpPr>
          <p:nvPr/>
        </p:nvCxnSpPr>
        <p:spPr bwMode="auto">
          <a:xfrm>
            <a:off x="1066800" y="3429000"/>
            <a:ext cx="2424451" cy="1369442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0" name="Arc 250">
            <a:extLst>
              <a:ext uri="{FF2B5EF4-FFF2-40B4-BE49-F238E27FC236}">
                <a16:creationId xmlns:a16="http://schemas.microsoft.com/office/drawing/2014/main" id="{08DA9E82-0AB8-4CD7-839F-0C6AAADD41B2}"/>
              </a:ext>
            </a:extLst>
          </p:cNvPr>
          <p:cNvSpPr>
            <a:spLocks/>
          </p:cNvSpPr>
          <p:nvPr/>
        </p:nvSpPr>
        <p:spPr bwMode="auto">
          <a:xfrm rot="11916851" flipH="1">
            <a:off x="1265151" y="3381345"/>
            <a:ext cx="722911" cy="406400"/>
          </a:xfrm>
          <a:custGeom>
            <a:avLst/>
            <a:gdLst>
              <a:gd name="G0" fmla="+- 0 0 0"/>
              <a:gd name="G1" fmla="+- 9213 0 0"/>
              <a:gd name="G2" fmla="+- 21600 0 0"/>
              <a:gd name="T0" fmla="*/ 19537 w 21600"/>
              <a:gd name="T1" fmla="*/ 0 h 23002"/>
              <a:gd name="T2" fmla="*/ 16626 w 21600"/>
              <a:gd name="T3" fmla="*/ 23002 h 23002"/>
              <a:gd name="T4" fmla="*/ 0 w 21600"/>
              <a:gd name="T5" fmla="*/ 9213 h 230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002" fill="none" extrusionOk="0">
                <a:moveTo>
                  <a:pt x="19536" y="0"/>
                </a:moveTo>
                <a:cubicBezTo>
                  <a:pt x="20895" y="2881"/>
                  <a:pt x="21600" y="6027"/>
                  <a:pt x="21600" y="9213"/>
                </a:cubicBezTo>
                <a:cubicBezTo>
                  <a:pt x="21600" y="14248"/>
                  <a:pt x="19840" y="19125"/>
                  <a:pt x="16625" y="23001"/>
                </a:cubicBezTo>
              </a:path>
              <a:path w="21600" h="23002" stroke="0" extrusionOk="0">
                <a:moveTo>
                  <a:pt x="19536" y="0"/>
                </a:moveTo>
                <a:cubicBezTo>
                  <a:pt x="20895" y="2881"/>
                  <a:pt x="21600" y="6027"/>
                  <a:pt x="21600" y="9213"/>
                </a:cubicBezTo>
                <a:cubicBezTo>
                  <a:pt x="21600" y="14248"/>
                  <a:pt x="19840" y="19125"/>
                  <a:pt x="16625" y="23001"/>
                </a:cubicBezTo>
                <a:lnTo>
                  <a:pt x="0" y="9213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377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9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1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474E0C-E5B7-45E4-B7CE-45FF52B9A763}"/>
              </a:ext>
            </a:extLst>
          </p:cNvPr>
          <p:cNvSpPr txBox="1"/>
          <p:nvPr/>
        </p:nvSpPr>
        <p:spPr>
          <a:xfrm>
            <a:off x="457200" y="1524000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 тригонометрические неравенства</a:t>
            </a:r>
          </a:p>
        </p:txBody>
      </p:sp>
    </p:spTree>
    <p:extLst>
      <p:ext uri="{BB962C8B-B14F-4D97-AF65-F5344CB8AC3E}">
        <p14:creationId xmlns:p14="http://schemas.microsoft.com/office/powerpoint/2010/main" val="232451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3493640" y="234888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1"/>
            <a:endCxn id="8" idx="7"/>
          </p:cNvCxnSpPr>
          <p:nvPr/>
        </p:nvCxnSpPr>
        <p:spPr>
          <a:xfrm>
            <a:off x="3810000" y="266524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572000" y="2329980"/>
            <a:ext cx="0" cy="18438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46851" y="2514600"/>
            <a:ext cx="425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68583" y="1930475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arcsin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/>
          </p:nvPr>
        </p:nvGraphicFramePr>
        <p:xfrm>
          <a:off x="1272062" y="1971300"/>
          <a:ext cx="2496508" cy="597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2" name="Equation" r:id="rId3" imgW="838080" imgH="203040" progId="Equation.DSMT4">
                  <p:embed/>
                </p:oleObj>
              </mc:Choice>
              <mc:Fallback>
                <p:oleObj name="Equation" r:id="rId3" imgW="838080" imgH="20304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2062" y="1971300"/>
                        <a:ext cx="2496508" cy="5973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406282"/>
              </p:ext>
            </p:extLst>
          </p:nvPr>
        </p:nvGraphicFramePr>
        <p:xfrm>
          <a:off x="2071687" y="381000"/>
          <a:ext cx="50006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3" name="Equation" r:id="rId5" imgW="1282680" imgH="203040" progId="Equation.DSMT4">
                  <p:embed/>
                </p:oleObj>
              </mc:Choice>
              <mc:Fallback>
                <p:oleObj name="Equation" r:id="rId5" imgW="1282680" imgH="2030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7" y="381000"/>
                        <a:ext cx="500062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019800" y="342900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601763"/>
              </p:ext>
            </p:extLst>
          </p:nvPr>
        </p:nvGraphicFramePr>
        <p:xfrm>
          <a:off x="381000" y="4876800"/>
          <a:ext cx="7669213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4" name="Equation" r:id="rId7" imgW="2323800" imgH="431640" progId="Equation.DSMT4">
                  <p:embed/>
                </p:oleObj>
              </mc:Choice>
              <mc:Fallback>
                <p:oleObj name="Equation" r:id="rId7" imgW="2323800" imgH="431640" progId="Equation.DSMT4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876800"/>
                        <a:ext cx="7669213" cy="14255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419600" y="1447800"/>
            <a:ext cx="9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7A35723C-A1E1-4892-92CC-5D4B1BA9AAA6}"/>
              </a:ext>
            </a:extLst>
          </p:cNvPr>
          <p:cNvCxnSpPr>
            <a:cxnSpLocks/>
          </p:cNvCxnSpPr>
          <p:nvPr/>
        </p:nvCxnSpPr>
        <p:spPr>
          <a:xfrm flipV="1">
            <a:off x="2746168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02AC2EA5-163E-4EB0-A1EC-7F7A8CC5F993}"/>
              </a:ext>
            </a:extLst>
          </p:cNvPr>
          <p:cNvCxnSpPr>
            <a:cxnSpLocks/>
          </p:cNvCxnSpPr>
          <p:nvPr/>
        </p:nvCxnSpPr>
        <p:spPr>
          <a:xfrm flipV="1">
            <a:off x="4572000" y="17526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8FA5FD9D-F31C-4D37-BAA5-1FE801D03F17}"/>
              </a:ext>
            </a:extLst>
          </p:cNvPr>
          <p:cNvCxnSpPr>
            <a:cxnSpLocks/>
            <a:endCxn id="8" idx="4"/>
          </p:cNvCxnSpPr>
          <p:nvPr/>
        </p:nvCxnSpPr>
        <p:spPr>
          <a:xfrm flipH="1">
            <a:off x="4573760" y="2667000"/>
            <a:ext cx="29470" cy="18421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38">
            <a:extLst>
              <a:ext uri="{FF2B5EF4-FFF2-40B4-BE49-F238E27FC236}">
                <a16:creationId xmlns:a16="http://schemas.microsoft.com/office/drawing/2014/main" id="{46C072CE-1E30-474E-9914-6155A30E4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25908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6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867DDF32-4D25-4782-A8A6-CCDFF57B83C2}"/>
              </a:ext>
            </a:extLst>
          </p:cNvPr>
          <p:cNvCxnSpPr>
            <a:cxnSpLocks/>
          </p:cNvCxnSpPr>
          <p:nvPr/>
        </p:nvCxnSpPr>
        <p:spPr>
          <a:xfrm flipV="1">
            <a:off x="4572000" y="17526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cxnSpLocks/>
          </p:cNvCxnSpPr>
          <p:nvPr/>
        </p:nvCxnSpPr>
        <p:spPr>
          <a:xfrm flipV="1">
            <a:off x="4572000" y="2708920"/>
            <a:ext cx="0" cy="3816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491880" y="220980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1"/>
            <a:endCxn id="8" idx="7"/>
          </p:cNvCxnSpPr>
          <p:nvPr/>
        </p:nvCxnSpPr>
        <p:spPr>
          <a:xfrm>
            <a:off x="3808240" y="252616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572000" y="2507060"/>
            <a:ext cx="0" cy="18438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431846"/>
              </p:ext>
            </p:extLst>
          </p:nvPr>
        </p:nvGraphicFramePr>
        <p:xfrm>
          <a:off x="914400" y="1905000"/>
          <a:ext cx="280035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90" name="Equation" r:id="rId3" imgW="939600" imgH="393480" progId="Equation.DSMT4">
                  <p:embed/>
                </p:oleObj>
              </mc:Choice>
              <mc:Fallback>
                <p:oleObj name="Equation" r:id="rId3" imgW="939600" imgH="39348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280035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98927"/>
              </p:ext>
            </p:extLst>
          </p:nvPr>
        </p:nvGraphicFramePr>
        <p:xfrm>
          <a:off x="5105400" y="-16239"/>
          <a:ext cx="3613150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91" name="Equation" r:id="rId5" imgW="927000" imgH="431640" progId="Equation.DSMT4">
                  <p:embed/>
                </p:oleObj>
              </mc:Choice>
              <mc:Fallback>
                <p:oleObj name="Equation" r:id="rId5" imgW="927000" imgH="4316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-16239"/>
                        <a:ext cx="3613150" cy="167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019800" y="3394023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750197"/>
              </p:ext>
            </p:extLst>
          </p:nvPr>
        </p:nvGraphicFramePr>
        <p:xfrm>
          <a:off x="683568" y="5157192"/>
          <a:ext cx="7765188" cy="1396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92" name="Equation" r:id="rId7" imgW="2400120" imgH="431640" progId="Equation.DSMT4">
                  <p:embed/>
                </p:oleObj>
              </mc:Choice>
              <mc:Fallback>
                <p:oleObj name="Equation" r:id="rId7" imgW="2400120" imgH="431640" progId="Equation.DSMT4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157192"/>
                        <a:ext cx="7765188" cy="139600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419600" y="1447800"/>
            <a:ext cx="9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DB84920B-50B6-485F-890F-8FDA3563D4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887584"/>
              </p:ext>
            </p:extLst>
          </p:nvPr>
        </p:nvGraphicFramePr>
        <p:xfrm>
          <a:off x="5562600" y="1981200"/>
          <a:ext cx="45305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93" name="Equation" r:id="rId9" imgW="164880" imgH="393480" progId="Equation.DSMT4">
                  <p:embed/>
                </p:oleObj>
              </mc:Choice>
              <mc:Fallback>
                <p:oleObj name="Equation" r:id="rId9" imgW="16488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DB84920B-50B6-485F-890F-8FDA3563D4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981200"/>
                        <a:ext cx="453055" cy="1079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>
            <a:extLst>
              <a:ext uri="{FF2B5EF4-FFF2-40B4-BE49-F238E27FC236}">
                <a16:creationId xmlns:a16="http://schemas.microsoft.com/office/drawing/2014/main" id="{3B5732A2-820B-4A66-9BFF-9878D2B80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395625"/>
              </p:ext>
            </p:extLst>
          </p:nvPr>
        </p:nvGraphicFramePr>
        <p:xfrm>
          <a:off x="4724400" y="2438400"/>
          <a:ext cx="5349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94" name="Equation" r:id="rId11" imgW="266400" imgH="431640" progId="Equation.DSMT4">
                  <p:embed/>
                </p:oleObj>
              </mc:Choice>
              <mc:Fallback>
                <p:oleObj name="Equation" r:id="rId11" imgW="266400" imgH="431640" progId="Equation.DSMT4">
                  <p:embed/>
                  <p:pic>
                    <p:nvPicPr>
                      <p:cNvPr id="27" name="Объект 26">
                        <a:extLst>
                          <a:ext uri="{FF2B5EF4-FFF2-40B4-BE49-F238E27FC236}">
                            <a16:creationId xmlns:a16="http://schemas.microsoft.com/office/drawing/2014/main" id="{3B5732A2-820B-4A66-9BFF-9878D2B80F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438400"/>
                        <a:ext cx="534988" cy="863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C8814E86-33BD-4774-8F05-FE7D307A5910}"/>
              </a:ext>
            </a:extLst>
          </p:cNvPr>
          <p:cNvCxnSpPr>
            <a:cxnSpLocks/>
          </p:cNvCxnSpPr>
          <p:nvPr/>
        </p:nvCxnSpPr>
        <p:spPr>
          <a:xfrm flipV="1">
            <a:off x="2746168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6A79FFB6-D5AE-4E2F-A9E3-0B910DE5A3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818330"/>
              </p:ext>
            </p:extLst>
          </p:nvPr>
        </p:nvGraphicFramePr>
        <p:xfrm>
          <a:off x="533400" y="0"/>
          <a:ext cx="2673350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95" name="Equation" r:id="rId13" imgW="685800" imgH="431640" progId="Equation.DSMT4">
                  <p:embed/>
                </p:oleObj>
              </mc:Choice>
              <mc:Fallback>
                <p:oleObj name="Equation" r:id="rId13" imgW="685800" imgH="4316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0"/>
                        <a:ext cx="2673350" cy="167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38">
            <a:extLst>
              <a:ext uri="{FF2B5EF4-FFF2-40B4-BE49-F238E27FC236}">
                <a16:creationId xmlns:a16="http://schemas.microsoft.com/office/drawing/2014/main" id="{DFAC4AA2-42A7-481D-9062-8DCA63CAB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25146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60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3491880" y="234888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08240" y="4114800"/>
            <a:ext cx="152752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03672">
            <a:off x="3154262" y="1663124"/>
            <a:ext cx="3973807" cy="3440681"/>
          </a:xfrm>
          <a:prstGeom prst="arc">
            <a:avLst>
              <a:gd name="adj1" fmla="val 212382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579495" y="3581400"/>
            <a:ext cx="425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4000" y="388620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arcsin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44418"/>
              </p:ext>
            </p:extLst>
          </p:nvPr>
        </p:nvGraphicFramePr>
        <p:xfrm>
          <a:off x="1219200" y="3962400"/>
          <a:ext cx="2496508" cy="597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50" name="Equation" r:id="rId3" imgW="838080" imgH="203040" progId="Equation.DSMT4">
                  <p:embed/>
                </p:oleObj>
              </mc:Choice>
              <mc:Fallback>
                <p:oleObj name="Equation" r:id="rId3" imgW="838080" imgH="20304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62400"/>
                        <a:ext cx="2496508" cy="5973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588199"/>
              </p:ext>
            </p:extLst>
          </p:nvPr>
        </p:nvGraphicFramePr>
        <p:xfrm>
          <a:off x="1947863" y="404813"/>
          <a:ext cx="52482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51" name="Equation" r:id="rId5" imgW="1346040" imgH="203040" progId="Equation.DSMT4">
                  <p:embed/>
                </p:oleObj>
              </mc:Choice>
              <mc:Fallback>
                <p:oleObj name="Equation" r:id="rId5" imgW="1346040" imgH="203040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404813"/>
                        <a:ext cx="52482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867400" y="2806750"/>
            <a:ext cx="597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889045"/>
              </p:ext>
            </p:extLst>
          </p:nvPr>
        </p:nvGraphicFramePr>
        <p:xfrm>
          <a:off x="533400" y="5105400"/>
          <a:ext cx="779106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52" name="Equation" r:id="rId7" imgW="2323800" imgH="431640" progId="Equation.DSMT4">
                  <p:embed/>
                </p:oleObj>
              </mc:Choice>
              <mc:Fallback>
                <p:oleObj name="Equation" r:id="rId7" imgW="2323800" imgH="431640" progId="Equation.DSMT4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105400"/>
                        <a:ext cx="7791067" cy="1447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354908" y="1460002"/>
            <a:ext cx="860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A6C2CE71-74A6-498D-B137-7B18946D6CB2}"/>
              </a:ext>
            </a:extLst>
          </p:cNvPr>
          <p:cNvCxnSpPr>
            <a:cxnSpLocks/>
          </p:cNvCxnSpPr>
          <p:nvPr/>
        </p:nvCxnSpPr>
        <p:spPr>
          <a:xfrm flipV="1">
            <a:off x="4572000" y="1676400"/>
            <a:ext cx="0" cy="30480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F97AF472-6349-4F1E-9BE0-1186D6C31250}"/>
              </a:ext>
            </a:extLst>
          </p:cNvPr>
          <p:cNvCxnSpPr>
            <a:cxnSpLocks/>
          </p:cNvCxnSpPr>
          <p:nvPr/>
        </p:nvCxnSpPr>
        <p:spPr>
          <a:xfrm flipV="1">
            <a:off x="2746168" y="3415708"/>
            <a:ext cx="3651664" cy="13292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572000" y="4114800"/>
            <a:ext cx="0" cy="3848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38">
            <a:extLst>
              <a:ext uri="{FF2B5EF4-FFF2-40B4-BE49-F238E27FC236}">
                <a16:creationId xmlns:a16="http://schemas.microsoft.com/office/drawing/2014/main" id="{EF8A1BD4-9326-46A7-8EB7-6E22F0559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7550" y="4038600"/>
            <a:ext cx="88900" cy="889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</TotalTime>
  <Words>294</Words>
  <Application>Microsoft Office PowerPoint</Application>
  <PresentationFormat>Экран (4:3)</PresentationFormat>
  <Paragraphs>147</Paragraphs>
  <Slides>22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Symbol</vt:lpstr>
      <vt:lpstr>Times New Roman</vt:lpstr>
      <vt:lpstr>Wingdings</vt:lpstr>
      <vt:lpstr>Оформление по умолчанию</vt:lpstr>
      <vt:lpstr>Equation</vt:lpstr>
      <vt:lpstr>MathType 6.0 Equation</vt:lpstr>
      <vt:lpstr>Презентация PowerPoint</vt:lpstr>
      <vt:lpstr>Алгебра и начала анализа.  10 класс.  УМК Никольский С.М. и др Материалы для изучения темы «Арксинус. Примеры использования арксинуса.»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используемой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Засыпкина Ю.В.</dc:creator>
  <cp:lastModifiedBy>Юлия Заcыпкина</cp:lastModifiedBy>
  <cp:revision>248</cp:revision>
  <cp:lastPrinted>1601-01-01T00:00:00Z</cp:lastPrinted>
  <dcterms:created xsi:type="dcterms:W3CDTF">1601-01-01T00:00:00Z</dcterms:created>
  <dcterms:modified xsi:type="dcterms:W3CDTF">2018-04-15T16:36:00Z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