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1" r:id="rId3"/>
    <p:sldId id="279" r:id="rId4"/>
    <p:sldId id="258" r:id="rId5"/>
    <p:sldId id="259" r:id="rId6"/>
    <p:sldId id="260" r:id="rId7"/>
    <p:sldId id="262" r:id="rId8"/>
    <p:sldId id="267" r:id="rId9"/>
    <p:sldId id="265" r:id="rId10"/>
    <p:sldId id="270" r:id="rId11"/>
    <p:sldId id="278" r:id="rId12"/>
    <p:sldId id="292" r:id="rId13"/>
    <p:sldId id="288" r:id="rId14"/>
    <p:sldId id="293" r:id="rId15"/>
    <p:sldId id="287" r:id="rId16"/>
    <p:sldId id="286" r:id="rId17"/>
    <p:sldId id="294" r:id="rId18"/>
    <p:sldId id="268" r:id="rId19"/>
    <p:sldId id="272" r:id="rId20"/>
    <p:sldId id="281" r:id="rId21"/>
    <p:sldId id="289" r:id="rId22"/>
    <p:sldId id="290" r:id="rId23"/>
    <p:sldId id="299" r:id="rId24"/>
    <p:sldId id="291" r:id="rId25"/>
    <p:sldId id="284" r:id="rId26"/>
    <p:sldId id="296" r:id="rId27"/>
    <p:sldId id="300" r:id="rId28"/>
    <p:sldId id="283" r:id="rId29"/>
    <p:sldId id="297" r:id="rId30"/>
    <p:sldId id="28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C5A"/>
    <a:srgbClr val="091EE1"/>
    <a:srgbClr val="162BF6"/>
    <a:srgbClr val="532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2831" autoAdjust="0"/>
  </p:normalViewPr>
  <p:slideViewPr>
    <p:cSldViewPr>
      <p:cViewPr varScale="1">
        <p:scale>
          <a:sx n="85" d="100"/>
          <a:sy n="85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BB35B7-8F95-4E12-A6F0-B38B5F495B65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3B7690-A1B1-44D5-9D7B-6850D7EC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1p/42550" TargetMode="External"/><Relationship Id="rId7" Type="http://schemas.openxmlformats.org/officeDocument/2006/relationships/hyperlink" Target="http://dic.academic.ru/dic.nsf/enc3p/25163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ic.academic.ru/dic.nsf/enc3p/247990" TargetMode="External"/><Relationship Id="rId5" Type="http://schemas.openxmlformats.org/officeDocument/2006/relationships/hyperlink" Target="http://dic.academic.ru/dic.nsf/enc3p/93274" TargetMode="External"/><Relationship Id="rId4" Type="http://schemas.openxmlformats.org/officeDocument/2006/relationships/hyperlink" Target="http://dic.academic.ru/dic.nsf/enc1p/54322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8%D0%BD%D0%B3%D0%B2%D0%B8%D1%81%D1%82%D0%B8%D0%BA%D0%B0" TargetMode="External"/><Relationship Id="rId3" Type="http://schemas.openxmlformats.org/officeDocument/2006/relationships/hyperlink" Target="http://ru.wikipedia.org/wiki/%D0%A2%D1%8E%D1%80%D0%BA%D1%81%D0%BA%D0%B8%D0%B5_%D1%8F%D0%B7%D1%8B%D0%BA%D0%B8" TargetMode="External"/><Relationship Id="rId7" Type="http://schemas.openxmlformats.org/officeDocument/2006/relationships/hyperlink" Target="http://ru.wikipedia.org/wiki/XVII_%D0%B2%D0%B5%D0%B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D%D0%B2%D0%B5%D0%BD%D0%BA%D0%B8" TargetMode="External"/><Relationship Id="rId5" Type="http://schemas.openxmlformats.org/officeDocument/2006/relationships/hyperlink" Target="http://ru.wikipedia.org/wiki/%D0%9A%D0%B8%D1%82%D0%B0%D0%B9%D1%81%D0%BA%D0%B8%D0%B9_%D1%8F%D0%B7%D1%8B%D0%BA" TargetMode="External"/><Relationship Id="rId4" Type="http://schemas.openxmlformats.org/officeDocument/2006/relationships/hyperlink" Target="http://ru.wikipedia.org/wiki/%D0%9C%D0%BE%D0%BD%D0%B3%D0%BE%D0%BB%D1%8C%D1%81%D0%BA%D0%B8%D0%B9_%D1%8F%D0%B7%D1%8B%D0%BA" TargetMode="External"/><Relationship Id="rId9" Type="http://schemas.openxmlformats.org/officeDocument/2006/relationships/hyperlink" Target="http://ru.wikipedia.org/wiki/%D0%AF%D0%B7%D1%8B%D0%BA_(%D1%81%D0%B8%D1%81%D1%82%D0%B5%D0%BC%D0%B0_%D0%B7%D0%BD%D0%B0%D0%BA%D0%BE%D0%B2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46ADF-D6A7-43C4-8807-D32883DC3D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1) горное окружение;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2) огромная масса воды и значительная площадь водного зеркала;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3) лесные массивы, окружающие  озеро.</a:t>
            </a: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2AA80-A8DD-4FD0-843D-2323C3A702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В посёлке </a:t>
            </a: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Большое Голоустное 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она доходит </a:t>
            </a:r>
            <a:r>
              <a:rPr lang="ru-RU" sz="1400" b="1" i="1" u="sng" smtClean="0">
                <a:latin typeface="Times New Roman" pitchFamily="18" charset="0"/>
                <a:cs typeface="Times New Roman" pitchFamily="18" charset="0"/>
              </a:rPr>
              <a:t>до 2 524 часов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, что больше чем на черноморских курортах и является </a:t>
            </a:r>
            <a:r>
              <a:rPr lang="ru-RU" sz="14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рекордным для России.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 Дней без солнца в году в этом же населённом пункте бывает только 37.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8B76D-80B8-42CA-9D7A-FFCAA511CC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AA7E9-2457-4D1A-8FF7-1F932A16A2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Уникальны свойства воды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 озере: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- прозрачность до 40 м;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- крайне мало растворённых и взвешенных минеральных веществ и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органических примесей;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- много кислорода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D9321-5247-46FB-90B0-50FAB01E86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В мире не сохранилось открытых водоемов с пресной водой, пригодных для разлива питьевой воды. Исключение составляет лишь Байкал.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С 1992 г. начат промышленный разлив байкальской воды в пластиковые бутылки. Вода берется с глубины 400 м, где она защищена водной толщей от поверхностного загрязнения и где сохраняется постоянная температура 4,2 ° С. Байкальской воде присущи высокие вкусовые качества.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48761-76E9-4173-9BCA-0BAE74187C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9185A8-DAB6-4EFE-8AF5-2121711D12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7455A-8648-4FA2-961A-E049B88BD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7548E7-4B92-4993-A2DE-E09FC7FE0C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ЛОТ (от немецкого </a:t>
            </a:r>
            <a:r>
              <a:rPr lang="ru-RU" dirty="0" err="1" smtClean="0"/>
              <a:t>Lot</a:t>
            </a:r>
            <a:r>
              <a:rPr lang="ru-RU" dirty="0" smtClean="0"/>
              <a:t> - </a:t>
            </a:r>
            <a:r>
              <a:rPr lang="ru-RU" dirty="0" smtClean="0">
                <a:hlinkClick r:id="rId3" action="ppaction://hlinkfile"/>
              </a:rPr>
              <a:t>свинец</a:t>
            </a:r>
            <a:r>
              <a:rPr lang="ru-RU" dirty="0" smtClean="0"/>
              <a:t>, гиря), прибор для измерения глубины водоема. Глубина определяется длиной вытравленного линя с грузом, замером гидростатического давления у дна или временем прохождения отраженного от дна звука (гидроакустический лот - </a:t>
            </a:r>
            <a:r>
              <a:rPr lang="ru-RU" dirty="0" smtClean="0">
                <a:hlinkClick r:id="rId4" action="ppaction://hlinkfile"/>
              </a:rPr>
              <a:t>эхолот</a:t>
            </a:r>
            <a:r>
              <a:rPr lang="ru-RU" dirty="0" smtClean="0"/>
              <a:t>).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ЭХОЛОТ - гидроакустический прибор для измерения глубин моря. Измеряя </a:t>
            </a:r>
            <a:r>
              <a:rPr lang="ru-RU" dirty="0" smtClean="0">
                <a:hlinkClick r:id="rId5" action="ppaction://hlinkfile"/>
              </a:rPr>
              <a:t>время</a:t>
            </a:r>
            <a:r>
              <a:rPr lang="ru-RU" dirty="0" smtClean="0"/>
              <a:t> между излучением звукового сигнала и приемом эха, определяют пройденный звуком </a:t>
            </a:r>
            <a:r>
              <a:rPr lang="ru-RU" dirty="0" smtClean="0">
                <a:hlinkClick r:id="rId6" action="ppaction://hlinkfile"/>
              </a:rPr>
              <a:t>путь</a:t>
            </a:r>
            <a:r>
              <a:rPr lang="ru-RU" dirty="0" smtClean="0"/>
              <a:t>, а по нему </a:t>
            </a:r>
            <a:r>
              <a:rPr lang="ru-RU" dirty="0" smtClean="0">
                <a:hlinkClick r:id="rId7" action="ppaction://hlinkfile"/>
              </a:rPr>
              <a:t>расстояние</a:t>
            </a:r>
            <a:r>
              <a:rPr lang="ru-RU" dirty="0" smtClean="0"/>
              <a:t> до дна.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D1DDD-0E48-4DC0-BD06-34396770DC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61A01-0D30-4C66-94DB-F1AED249CA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«Коренные жители считают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священным, и многие относятся к нему не как к озеру, а как к живому, разумному и мудрому существу. С ним связано очень много легенд и поверий. Коренной бурят не позволит себе без нужды даже камень прибрежный швырнуть в озеро: „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его волной положил в это место, значит, здесь он и должен лежать!“ Священность озера-моря безоговорочно признали (а может, почувствовали) и русские первопроходцы».</a:t>
            </a:r>
          </a:p>
          <a:p>
            <a:pPr eaLnBrk="1" hangingPunct="1">
              <a:spcBef>
                <a:spcPct val="0"/>
              </a:spcBef>
            </a:pPr>
            <a:endParaRPr lang="ru-RU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удивителен, и недаром сибиряки величают его не озером, а морем. Вода прозрачна необыкновенно, так что видно сквозь неё, как сквозь воздух…»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61F95-4B63-4B2B-9EF4-54B28469FD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1-ое место по объему воды – Каспий, но там солёная вода!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По площади Каспий в 10 раз больше, а по объему лишь в 3 раза.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25E3A-AA0A-4537-B8DC-7DC7C08BAC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3E7F8-E9A6-4E76-81B9-8F155217F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Разный характер течений: горные и равнинные реки.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9F18F-C648-4581-BDF0-3C2DFE4863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F4788-82BA-43C6-8194-583D75E3F6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43D31-B8E5-466C-95A8-12C6A53A17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DACF7-AC13-40B8-B400-5D90851767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5C4A8-3C04-49A5-A0FD-B4F63CCE0C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D5404-B3EF-4B01-B4D7-0C1041B21A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A8C00-55E3-416C-AD28-707886A47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D9D38-D77B-4B10-8DD8-D70F9522B4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u="sng" dirty="0" smtClean="0"/>
              <a:t> Особо охраняемые территории под защитой ЮНЕСКО:</a:t>
            </a:r>
          </a:p>
          <a:p>
            <a:pPr eaLnBrk="1" hangingPunct="1">
              <a:spcBef>
                <a:spcPct val="0"/>
              </a:spcBef>
            </a:pPr>
            <a:r>
              <a:rPr lang="ru-RU" dirty="0" err="1" smtClean="0"/>
              <a:t>Баргузинский</a:t>
            </a:r>
            <a:r>
              <a:rPr lang="ru-RU" dirty="0" smtClean="0"/>
              <a:t> и Байкальский биосферные </a:t>
            </a:r>
            <a:r>
              <a:rPr lang="ru-RU" dirty="0" err="1" smtClean="0"/>
              <a:t>зап-ки</a:t>
            </a:r>
            <a:r>
              <a:rPr lang="ru-RU" dirty="0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Байкало-Ленский </a:t>
            </a:r>
            <a:r>
              <a:rPr lang="ru-RU" dirty="0" err="1" smtClean="0"/>
              <a:t>зап</a:t>
            </a:r>
            <a:r>
              <a:rPr lang="ru-RU" dirty="0" smtClean="0"/>
              <a:t>.,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Забайкальский, Прибайкальский </a:t>
            </a:r>
            <a:r>
              <a:rPr lang="ru-RU" dirty="0" err="1" smtClean="0"/>
              <a:t>нац.парк</a:t>
            </a:r>
            <a:endParaRPr lang="ru-RU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78110-469A-4BFD-8512-6FE837B19F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FA7A7-2351-4117-8450-A9C90D8624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Карта не в масштабе: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Байкал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сильно уменьшен. Север находится внизу карты.</a:t>
            </a:r>
          </a:p>
          <a:p>
            <a:pPr eaLnBrk="1" hangingPunct="1">
              <a:spcBef>
                <a:spcPct val="0"/>
              </a:spcBef>
            </a:pPr>
            <a:r>
              <a:rPr lang="ru-RU" b="1" u="sng" dirty="0" smtClean="0"/>
              <a:t>Происхождение топонима «Байкал»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Происхождение названия озера точно не установлено. Ниже приведены наиболее распространённые версии происхождения топонима «Байкал»: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Бай-Куль (</a:t>
            </a:r>
            <a:r>
              <a:rPr lang="ru-RU" dirty="0" err="1" smtClean="0">
                <a:hlinkClick r:id="rId3" tooltip="Тюркские языки"/>
              </a:rPr>
              <a:t>тюрк</a:t>
            </a:r>
            <a:r>
              <a:rPr lang="ru-RU" dirty="0" smtClean="0">
                <a:hlinkClick r:id="rId3" tooltip="Тюркские языки"/>
              </a:rPr>
              <a:t>.</a:t>
            </a:r>
            <a:r>
              <a:rPr lang="ru-RU" dirty="0" smtClean="0"/>
              <a:t>) — богатое озеро </a:t>
            </a:r>
          </a:p>
          <a:p>
            <a:pPr eaLnBrk="1" hangingPunct="1">
              <a:spcBef>
                <a:spcPct val="0"/>
              </a:spcBef>
            </a:pPr>
            <a:r>
              <a:rPr lang="ru-RU" dirty="0" err="1" smtClean="0"/>
              <a:t>Байгаал-Далай</a:t>
            </a:r>
            <a:r>
              <a:rPr lang="ru-RU" dirty="0" smtClean="0"/>
              <a:t> (</a:t>
            </a:r>
            <a:r>
              <a:rPr lang="ru-RU" dirty="0" err="1" smtClean="0">
                <a:hlinkClick r:id="rId4" tooltip="Монгольский язык"/>
              </a:rPr>
              <a:t>монг</a:t>
            </a:r>
            <a:r>
              <a:rPr lang="ru-RU" dirty="0" smtClean="0">
                <a:hlinkClick r:id="rId4" tooltip="Монгольский язык"/>
              </a:rPr>
              <a:t>.</a:t>
            </a:r>
            <a:r>
              <a:rPr lang="ru-RU" dirty="0" smtClean="0"/>
              <a:t>) — богатый огонь </a:t>
            </a:r>
          </a:p>
          <a:p>
            <a:pPr eaLnBrk="1" hangingPunct="1">
              <a:spcBef>
                <a:spcPct val="0"/>
              </a:spcBef>
            </a:pPr>
            <a:r>
              <a:rPr lang="ru-RU" dirty="0" err="1" smtClean="0"/>
              <a:t>Бэй-Хай</a:t>
            </a:r>
            <a:r>
              <a:rPr lang="ru-RU" dirty="0" smtClean="0"/>
              <a:t> (</a:t>
            </a:r>
            <a:r>
              <a:rPr lang="ru-RU" dirty="0" smtClean="0">
                <a:hlinkClick r:id="rId5" tooltip="Китайский язык"/>
              </a:rPr>
              <a:t>кит.</a:t>
            </a:r>
            <a:r>
              <a:rPr lang="ru-RU" dirty="0" smtClean="0"/>
              <a:t>) — северное море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Первые русские землепроходцы Сибири употребляли </a:t>
            </a:r>
            <a:r>
              <a:rPr lang="ru-RU" dirty="0" smtClean="0">
                <a:hlinkClick r:id="rId6" tooltip="Эвенки"/>
              </a:rPr>
              <a:t>эвенкийское</a:t>
            </a:r>
            <a:r>
              <a:rPr lang="ru-RU" dirty="0" smtClean="0"/>
              <a:t> название «Ламу» (море). Со второй половины </a:t>
            </a:r>
            <a:r>
              <a:rPr lang="ru-RU" dirty="0" smtClean="0">
                <a:hlinkClick r:id="rId7" tooltip="XVII век"/>
              </a:rPr>
              <a:t>XVII века</a:t>
            </a:r>
            <a:r>
              <a:rPr lang="ru-RU" dirty="0" smtClean="0"/>
              <a:t> русские переходят на название, принятое у бурят, — «</a:t>
            </a:r>
            <a:r>
              <a:rPr lang="ru-RU" dirty="0" err="1" smtClean="0"/>
              <a:t>Байгаал</a:t>
            </a:r>
            <a:r>
              <a:rPr lang="ru-RU" dirty="0" smtClean="0"/>
              <a:t>» (произносится как «</a:t>
            </a:r>
            <a:r>
              <a:rPr lang="ru-RU" dirty="0" err="1" smtClean="0"/>
              <a:t>Бэйгхэл</a:t>
            </a:r>
            <a:r>
              <a:rPr lang="ru-RU" dirty="0" smtClean="0"/>
              <a:t>»). При этом они </a:t>
            </a:r>
            <a:r>
              <a:rPr lang="ru-RU" dirty="0" smtClean="0">
                <a:hlinkClick r:id="rId8" tooltip="Лингвистика"/>
              </a:rPr>
              <a:t>лингвистически</a:t>
            </a:r>
            <a:r>
              <a:rPr lang="ru-RU" dirty="0" smtClean="0"/>
              <a:t> приспособили его к своему </a:t>
            </a:r>
            <a:r>
              <a:rPr lang="ru-RU" dirty="0" smtClean="0">
                <a:hlinkClick r:id="rId9" tooltip="Язык (система знаков)"/>
              </a:rPr>
              <a:t>языку</a:t>
            </a:r>
            <a:r>
              <a:rPr lang="ru-RU" dirty="0" smtClean="0"/>
              <a:t>, заменив характерное для бурят «г» на более привычное для русского языка «к», в результате чего окончательно сложилось современное название.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4CFF6-5150-4A01-BA48-5CE2257BDD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96667-4A7B-45F1-A215-4475A4E829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189B2-22C2-4D5A-BFE0-2F32D36232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Средняя высота хребтов 1700-2500  м</a:t>
            </a: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FEBC7-0998-4F73-8A30-96D9AAE687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Самая замечательная особенность Байкала - его древность. Учитывая глубокий реликтовый эндемизм фауны озера, большинство исследователей определяют его возраст в 20-30 миллионов лет.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EB3EE-EC66-4A35-805E-291A238264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dirty="0" smtClean="0"/>
              <a:t>В среднем в Прибайкалье каждые 1-2 года случается землетрясение с интенсивностью в эпицентре 7 баллов, каждые 5-10 лет - 8 баллов, 50 - 100 лет - 9 баллов. Катастрофические землетрясения силой 10 и более баллов происходят один раз в 150-200 лет.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D1B2-94A7-4142-A6B7-819883D38B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DD0228-390E-48BA-9765-78551AB99E4A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497D0F-555B-41D5-AE1C-8954C752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EDFE-E172-4800-A249-B444E0363249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FE02-C488-4D1F-9AF8-973CC2D18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CAF3-D48A-4EE4-B244-3ABA52571E77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AACC-B7FD-495E-ACC4-9A1E32F39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0425" y="530225"/>
            <a:ext cx="4016375" cy="201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70425" y="2700338"/>
            <a:ext cx="4016375" cy="2017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3A34-3FA9-432C-A008-5AA6F439BC6E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876F-1384-409C-B878-D9A96DE1C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530225"/>
            <a:ext cx="4014787" cy="201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2700338"/>
            <a:ext cx="4014787" cy="2017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4A19-2E32-4193-AAC7-915655B8F250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2DB4-075A-4977-BD70-10FAFB857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137C-0B3D-402C-BF88-9E2FF154A644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CD5B-B000-4819-ACB6-4A0A2982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810162-72AD-4D7D-91BE-6A88BAB53635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D4345-B6B3-4A41-90CB-DAC1AB8DF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87AE-3082-4DE6-BCCA-4463229DD3EC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D83B-EAF5-4A65-B035-9A4A4E7A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9E68-2B45-4B13-89BF-7DB58DE4FF35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42E0-3BDE-4BB8-A6D1-0F393D88E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3A92-9817-46EF-A31D-56CAAEB1EDA0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CE31-FFAD-4C37-A1B1-967013A5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D5B8A-CE62-4F71-BA7A-5DD314242457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E7031-66DC-448D-B4DD-62FAB3EA9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16DF-86EC-4BC1-B9E1-DF73C84FE46B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E8AB-E037-4CDA-B8BB-E6274360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F42C9-5EBF-4DED-A288-EFC8E48656C5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817E0C-F9C8-4F44-B002-5522A96E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5B61B58-BC33-42CB-9C20-FF1385940C05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63C57F0-370F-4748-A931-D7E90D71D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8" r:id="rId7"/>
    <p:sldLayoutId id="2147483701" r:id="rId8"/>
    <p:sldLayoutId id="2147483709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43.radikal.ru/i102/0907/70/2b124c6ee83c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c/cc/%D0%91%D0%BE%D0%BB%D1%8C%D1%88%D0%BE%D0%B5_%D0%93%D0%BE%D0%BB%D0%BE%D1%83%D1%81%D1%82%D0%BD%D0%BE%D0%B5_%D0%B2%D0%B8%D0%B4_%D0%BD%D0%B0_%D0%A6%D0%B5%D1%80%D0%BA%D0%BE%D0%B2%D1%8C_%D0%B8_%D0%91%D0%B0%D0%B9%D0%BA%D0%B0%D0%BB_%D0%BE%D1%82_%D0%94%D0%BE%D0%B1%D1%80%D1%8B%D0%BD%D1%8F_%D0%9D%D0%B8%D0%BA%D0%B8%D1%82%D1%8B%D1%87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0/v-viya.0/0_70b_947fb5eb_X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-umbrella.ru/albums/album19/22_G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hyperlink" Target="http://ru.wikipedia.org/wiki/%D0%A4%D0%B0%D0%B9%D0%BB:DSC01739.JPG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expert.ru/pict/img_1954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www.biznes-portal.com/images/news/15126_picture.jpg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.ngs.ru/news/upload_files/59199/8ec46ef16340a275902f7ec07ab18604.jpg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activeclub.com.ua/Foto/rast/0296.jpg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hyperlink" Target="http://photoportal.com.ua/photos/0000/2435/rachok-bokoplav_show.jpg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tours.ru/ru/baikal/map_of_baikal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sonar.ru/news/img/angle.jpg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4/Lakes_scheme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arshan-priroda.ucoz.ru/_ph/5/320070428.jpg" TargetMode="External"/><Relationship Id="rId7" Type="http://schemas.openxmlformats.org/officeDocument/2006/relationships/hyperlink" Target="http://s53.radikal.ru/i139/1003/39/8cc26a68d33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krug.com.by/images/photo-rafting/baikal-03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naratey-baikal.ru/userfiles/image/o_baykale/nerpa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gps.ru/uploads/posts/2009-12/1259917511_op7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artslon.su/wp-content/uploads/windowslivewritereae0effb788a-a7d3800px-dsc01739-2.jpg" TargetMode="External"/><Relationship Id="rId7" Type="http://schemas.openxmlformats.org/officeDocument/2006/relationships/hyperlink" Target="http://www.angara.net/image/4045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hyperlink" Target="http://ilia-romantic.narod.ru/maps/space_olhon.jpg" TargetMode="Externa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iveinternet.ru/images/foto/1/644015/f_1571824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hyperlink" Target="http://baikal.babr.ru/baiktrash/photo/8.jpg" TargetMode="Externa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lrights.ru/files/u1/baikal8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droom.ru/i/news/30503-bi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i024.radikal.ru/0805/fa/d48fcc683d32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gps.ru/uploads/posts/2009-12/1259917511_op7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5y.narod.ru/images/kart_baikal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galife.com.ua/uploads/posts/2010-03/thumbs/1268382230_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0429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Озеро Байкал – уникальный объект природы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147" name="Picture 4" descr="Картинка 8 из 4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13176"/>
            <a:ext cx="1800200" cy="140393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11960" y="3933056"/>
            <a:ext cx="4554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Автор-составитель: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Макарова Ксения Александровна,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географии, методист, педагог ДО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школа № 362 Московского района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093296"/>
            <a:ext cx="18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83708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Байкал расположен в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умеренном климатическом поясе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тип климата –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резко континентальный.</a:t>
            </a:r>
            <a:r>
              <a:rPr lang="ru-RU" sz="2000" u="sng" dirty="0">
                <a:latin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</a:rPr>
              <a:t>  Климат озера Байкал и его побережья имеет </a:t>
            </a:r>
            <a:r>
              <a:rPr lang="ru-RU" sz="2000" b="1" dirty="0">
                <a:latin typeface="Times New Roman" pitchFamily="18" charset="0"/>
              </a:rPr>
              <a:t>черты морского климата</a:t>
            </a:r>
            <a:r>
              <a:rPr lang="ru-RU" sz="2000" dirty="0">
                <a:latin typeface="Times New Roman" pitchFamily="18" charset="0"/>
              </a:rPr>
              <a:t> и </a:t>
            </a:r>
          </a:p>
          <a:p>
            <a:r>
              <a:rPr lang="ru-RU" sz="2000" dirty="0">
                <a:latin typeface="Times New Roman" pitchFamily="18" charset="0"/>
              </a:rPr>
              <a:t>  значительно </a:t>
            </a:r>
            <a:r>
              <a:rPr lang="ru-RU" sz="2000" b="1" dirty="0">
                <a:latin typeface="Times New Roman" pitchFamily="18" charset="0"/>
              </a:rPr>
              <a:t>отличается от климата окружающей местности</a:t>
            </a:r>
            <a:r>
              <a:rPr lang="ru-RU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Verdana" pitchFamily="34" charset="0"/>
            </a:endParaRPr>
          </a:p>
        </p:txBody>
      </p:sp>
      <p:pic>
        <p:nvPicPr>
          <p:cNvPr id="15363" name="Picture 1" descr="C:\Documents and Settings\KSUSHA\Мои документы\Парад ПОБЕДЫ 9 мая 2010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928813"/>
            <a:ext cx="7358062" cy="457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5357813" y="4714875"/>
            <a:ext cx="2071687" cy="357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643063" y="5643563"/>
            <a:ext cx="1571625" cy="2857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00188" y="6429375"/>
            <a:ext cx="24288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Прямоугольник 26"/>
          <p:cNvSpPr>
            <a:spLocks noChangeArrowheads="1"/>
          </p:cNvSpPr>
          <p:nvPr/>
        </p:nvSpPr>
        <p:spPr bwMode="auto">
          <a:xfrm>
            <a:off x="2643188" y="6380163"/>
            <a:ext cx="4572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Карта климатического районирования</a:t>
            </a:r>
            <a:endParaRPr lang="ru-RU" i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785813" y="4286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Район Байкала отличается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большой суммарной   продолжительностью солнечного сияния.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072188" y="3286125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Рекорд для России</a:t>
            </a:r>
            <a:r>
              <a: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 продолжительности солнечного сияния в год!</a:t>
            </a: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3286125" y="1643063"/>
            <a:ext cx="2381250" cy="369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Большое Голоустное </a:t>
            </a:r>
          </a:p>
        </p:txBody>
      </p:sp>
      <p:pic>
        <p:nvPicPr>
          <p:cNvPr id="18437" name="Picture 6" descr="Файл:Большое Голоустное вид на Церковь и Байкал от Добрыня Никиты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143250"/>
            <a:ext cx="5429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Большое Голоустное (Иркутская область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785938"/>
            <a:ext cx="1928813" cy="1785937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18436" idx="1"/>
          </p:cNvCxnSpPr>
          <p:nvPr/>
        </p:nvCxnSpPr>
        <p:spPr>
          <a:xfrm rot="10800000" flipV="1">
            <a:off x="1428750" y="1827213"/>
            <a:ext cx="1857375" cy="13874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39552" y="548680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Байкале есть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течения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 и в море.</a:t>
            </a:r>
            <a:endParaRPr lang="ru-RU" sz="2400" dirty="0">
              <a:latin typeface="Verdana" pitchFamily="34" charset="0"/>
            </a:endParaRPr>
          </a:p>
        </p:txBody>
      </p:sp>
      <p:pic>
        <p:nvPicPr>
          <p:cNvPr id="19459" name="Picture 2" descr="Картинка 29 из 7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5357812" cy="40957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7"/>
          <p:cNvSpPr>
            <a:spLocks noChangeArrowheads="1"/>
          </p:cNvSpPr>
          <p:nvPr/>
        </p:nvSpPr>
        <p:spPr bwMode="auto">
          <a:xfrm>
            <a:off x="500063" y="500063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Озеро Байкал – это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природный резервуар уникальной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 своей чистоте, прозрачности и составу воды.</a:t>
            </a:r>
          </a:p>
        </p:txBody>
      </p:sp>
      <p:sp>
        <p:nvSpPr>
          <p:cNvPr id="20483" name="Прямоугольник 10"/>
          <p:cNvSpPr>
            <a:spLocks noChangeArrowheads="1"/>
          </p:cNvSpPr>
          <p:nvPr/>
        </p:nvSpPr>
        <p:spPr bwMode="auto">
          <a:xfrm>
            <a:off x="500063" y="428625"/>
            <a:ext cx="786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Verdana" pitchFamily="34" charset="0"/>
            </a:endParaRPr>
          </a:p>
        </p:txBody>
      </p:sp>
      <p:sp>
        <p:nvSpPr>
          <p:cNvPr id="20484" name="Прямоугольник 13"/>
          <p:cNvSpPr>
            <a:spLocks noChangeArrowheads="1"/>
          </p:cNvSpPr>
          <p:nvPr/>
        </p:nvSpPr>
        <p:spPr bwMode="auto">
          <a:xfrm>
            <a:off x="857250" y="6072188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Прозрачность воды – до 40 м!</a:t>
            </a:r>
            <a:endParaRPr lang="ru-RU" sz="2000" b="1" i="1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0485" name="Picture 4" descr="Картинка 16 из 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571625"/>
            <a:ext cx="4786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http://upload.wikimedia.org/wikipedia/ru/thumb/9/92/DSC01739.JPG/300px-DSC0173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3214688"/>
            <a:ext cx="39290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7188" y="500063"/>
            <a:ext cx="8482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Байкальская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вода пригодна для питья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обладает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высокими</a:t>
            </a:r>
          </a:p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 вкусовыми качествами.</a:t>
            </a:r>
            <a:endParaRPr lang="ru-RU" sz="2400" b="1" u="sng">
              <a:latin typeface="Verdana" pitchFamily="34" charset="0"/>
            </a:endParaRPr>
          </a:p>
        </p:txBody>
      </p:sp>
      <p:pic>
        <p:nvPicPr>
          <p:cNvPr id="21507" name="Picture 2" descr="Картинка 6 из 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429000"/>
            <a:ext cx="3571875" cy="2857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 descr="Картинка 3 из 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2071688"/>
            <a:ext cx="3667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/>
          </p:cNvSpPr>
          <p:nvPr/>
        </p:nvSpPr>
        <p:spPr bwMode="auto">
          <a:xfrm>
            <a:off x="1785938" y="928688"/>
            <a:ext cx="5616575" cy="592137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82E0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Байкал зимой</a:t>
            </a:r>
          </a:p>
        </p:txBody>
      </p:sp>
      <p:pic>
        <p:nvPicPr>
          <p:cNvPr id="22531" name="Picture 7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3857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 descr="35843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714500"/>
            <a:ext cx="33845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7x10-4-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75"/>
            <a:ext cx="35004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85-990x8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4357688"/>
            <a:ext cx="33845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500063" y="500063"/>
            <a:ext cx="708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Уникальность Байкала – это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красота ландшафтов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/>
          </p:cNvSpPr>
          <p:nvPr/>
        </p:nvSpPr>
        <p:spPr bwMode="auto">
          <a:xfrm>
            <a:off x="1714500" y="285750"/>
            <a:ext cx="5616575" cy="66357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82E0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Байкал летом</a:t>
            </a:r>
          </a:p>
        </p:txBody>
      </p:sp>
      <p:pic>
        <p:nvPicPr>
          <p:cNvPr id="23555" name="Picture 8" descr="7735516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3000"/>
            <a:ext cx="417671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00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4143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0821ade66a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857625"/>
            <a:ext cx="35004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Картинка 19 из 9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4214813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Уникальная черта Байкала – это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высокое разнообразие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эндемичность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флоры и фауны.</a:t>
            </a:r>
          </a:p>
        </p:txBody>
      </p:sp>
      <p:pic>
        <p:nvPicPr>
          <p:cNvPr id="24579" name="Picture 2" descr="Картинка 3 из 6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0"/>
            <a:ext cx="45005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928688" y="4286250"/>
            <a:ext cx="310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Лагуны на северном Байкале</a:t>
            </a:r>
            <a:endParaRPr lang="ru-RU" b="1" i="1">
              <a:latin typeface="Verdana" pitchFamily="34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5857875" y="3929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Байкальская нерпа</a:t>
            </a:r>
            <a:endParaRPr lang="ru-RU" b="1" i="1">
              <a:latin typeface="Verdana" pitchFamily="34" charset="0"/>
            </a:endParaRPr>
          </a:p>
        </p:txBody>
      </p:sp>
      <p:pic>
        <p:nvPicPr>
          <p:cNvPr id="24582" name="Picture 4" descr="Картинка 14 из 6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714875"/>
            <a:ext cx="4429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1428750" y="6488113"/>
            <a:ext cx="1757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Рачок бокоплав</a:t>
            </a:r>
            <a:endParaRPr lang="ru-RU" b="1" i="1">
              <a:latin typeface="Verdana" pitchFamily="34" charset="0"/>
            </a:endParaRPr>
          </a:p>
        </p:txBody>
      </p:sp>
      <p:pic>
        <p:nvPicPr>
          <p:cNvPr id="24584" name="Picture 11" descr="3707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1500188"/>
            <a:ext cx="3643313" cy="2308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5" y="4714875"/>
            <a:ext cx="350043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Прямоугольник 10"/>
          <p:cNvSpPr>
            <a:spLocks noChangeArrowheads="1"/>
          </p:cNvSpPr>
          <p:nvPr/>
        </p:nvSpPr>
        <p:spPr bwMode="auto">
          <a:xfrm>
            <a:off x="5143500" y="6488113"/>
            <a:ext cx="3300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Живородящая рыба голомянка</a:t>
            </a:r>
            <a:endParaRPr lang="ru-RU" b="1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071813" y="428625"/>
            <a:ext cx="2989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 в цифрах</a:t>
            </a:r>
            <a:endParaRPr lang="ru-RU" sz="2800" u="sng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357188" y="1000125"/>
            <a:ext cx="86947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Verdana" pitchFamily="34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Максимальная глубина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1637 (1642) м – это </a:t>
            </a:r>
            <a:r>
              <a:rPr lang="ru-RU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глубочайшее озеро на Земле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Средняя глубина – 744 м</a:t>
            </a:r>
          </a:p>
          <a:p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Картинка 147 из 16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000250"/>
            <a:ext cx="3357562" cy="4714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5572125" y="1714500"/>
            <a:ext cx="1087438" cy="461963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1637 м</a:t>
            </a:r>
          </a:p>
        </p:txBody>
      </p:sp>
      <p:cxnSp>
        <p:nvCxnSpPr>
          <p:cNvPr id="7" name="Прямая со стрелкой 6"/>
          <p:cNvCxnSpPr>
            <a:stCxn id="26629" idx="1"/>
          </p:cNvCxnSpPr>
          <p:nvPr/>
        </p:nvCxnSpPr>
        <p:spPr>
          <a:xfrm rot="10800000" flipV="1">
            <a:off x="3214688" y="1944688"/>
            <a:ext cx="2357437" cy="2698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4" descr="Картинка 10 из 2003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000375"/>
            <a:ext cx="3810000" cy="34766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6500813" y="6488113"/>
            <a:ext cx="92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Эхолот</a:t>
            </a:r>
            <a:endParaRPr lang="ru-RU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Lakes schem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357188"/>
            <a:ext cx="578643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42875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Глубина Байкала в сравнении с глубинами Каспийского моря и озера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Танганьика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артинка 1 из 717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5076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Картинка 4 из 717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3714750"/>
            <a:ext cx="3786187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Картинка 55 из 7173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571500"/>
            <a:ext cx="31765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Картинка 5 из 61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3929063"/>
            <a:ext cx="45005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baik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143125"/>
            <a:ext cx="6215062" cy="439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286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Площадь водного зеркала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31500 км²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Объёмы воды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23 000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км³: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- 1-ое место в мире по запасам пресной воды в                  жидком состоянии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20 % мировых запасов пресной воды!!!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- 2-ое место в мире по объёму запасов воды в озёрах.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428625" y="428625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В Байкал </a:t>
            </a:r>
            <a:r>
              <a:rPr lang="ru-RU" sz="2000" b="1">
                <a:latin typeface="Times New Roman" pitchFamily="18" charset="0"/>
              </a:rPr>
              <a:t>впадает 336 рек и ручьёв </a:t>
            </a:r>
            <a:r>
              <a:rPr lang="ru-RU" sz="2000">
                <a:latin typeface="Times New Roman" pitchFamily="18" charset="0"/>
              </a:rPr>
              <a:t>(И.Д. Черский), а вытекает одна –</a:t>
            </a:r>
          </a:p>
          <a:p>
            <a:r>
              <a:rPr lang="ru-RU" sz="2000">
                <a:latin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</a:rPr>
              <a:t>Ангара.</a:t>
            </a:r>
            <a:endParaRPr lang="ru-RU" sz="2000" b="1">
              <a:latin typeface="Verdana" pitchFamily="34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3786188" cy="53578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5652120" y="6021288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>
                <a:latin typeface="Times New Roman" pitchFamily="18" charset="0"/>
              </a:rPr>
              <a:t>Река Ангара и </a:t>
            </a:r>
            <a:r>
              <a:rPr lang="ru-RU" sz="2000" i="1" dirty="0" smtClean="0">
                <a:latin typeface="Times New Roman" pitchFamily="18" charset="0"/>
              </a:rPr>
              <a:t>ее притоки</a:t>
            </a:r>
            <a:endParaRPr lang="ru-RU" sz="2000" i="1" dirty="0">
              <a:latin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965377" y="2099519"/>
            <a:ext cx="2379663" cy="244633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6948264" y="1700808"/>
            <a:ext cx="1204913" cy="461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Ангара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00063"/>
            <a:ext cx="401478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3"/>
            <a:ext cx="4016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500438"/>
            <a:ext cx="4014788" cy="20177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4016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971550" y="2708275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Река Селенга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5000625" y="2714625"/>
            <a:ext cx="352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Река Верхняя Ангара</a:t>
            </a:r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642938" y="5500688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Река Баргузин при впадении в озеро Байкал </a:t>
            </a:r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5643563" y="5500688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Река Снежная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title"/>
          </p:nvPr>
        </p:nvSpPr>
        <p:spPr bwMode="auto">
          <a:xfrm>
            <a:off x="2143125" y="285750"/>
            <a:ext cx="5256213" cy="720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u="sng" smtClean="0">
                <a:solidFill>
                  <a:srgbClr val="F82E06"/>
                </a:solidFill>
                <a:effectLst/>
                <a:latin typeface="Times New Roman" pitchFamily="18" charset="0"/>
                <a:cs typeface="Times New Roman" pitchFamily="18" charset="0"/>
              </a:rPr>
              <a:t>Река Ангара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357313"/>
            <a:ext cx="4014787" cy="3467100"/>
          </a:xfrm>
          <a:solidFill>
            <a:schemeClr val="accent1"/>
          </a:solidFill>
          <a:ln w="19050">
            <a:solidFill>
              <a:schemeClr val="tx1"/>
            </a:solidFill>
          </a:ln>
        </p:spPr>
      </p:pic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500063" y="492918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Мост через Ангару в г. Иркутск</a:t>
            </a:r>
          </a:p>
        </p:txBody>
      </p:sp>
      <p:pic>
        <p:nvPicPr>
          <p:cNvPr id="33797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214563"/>
            <a:ext cx="4016375" cy="2592387"/>
          </a:xfrm>
          <a:ln w="22225">
            <a:solidFill>
              <a:schemeClr val="tx1"/>
            </a:solidFill>
          </a:ln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4786313" y="4786313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Ангара ниже г. Усть-Илимск. Остров Нижний.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8072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Самый большой залив:</a:t>
            </a:r>
            <a:r>
              <a:rPr lang="ru-RU" sz="2000">
                <a:latin typeface="Times New Roman" pitchFamily="18" charset="0"/>
              </a:rPr>
              <a:t> Баргузинский (725 кв.км).</a:t>
            </a:r>
          </a:p>
          <a:p>
            <a:endParaRPr lang="ru-RU" sz="80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 Самый крупный приток:</a:t>
            </a:r>
            <a:r>
              <a:rPr lang="ru-RU" sz="2000">
                <a:latin typeface="Times New Roman" pitchFamily="18" charset="0"/>
              </a:rPr>
              <a:t> р. Селенга.</a:t>
            </a:r>
          </a:p>
        </p:txBody>
      </p:sp>
      <p:pic>
        <p:nvPicPr>
          <p:cNvPr id="34819" name="Picture 2" descr="Картинка 10 из 16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1571625"/>
            <a:ext cx="3857625" cy="4786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6000750" y="2643188"/>
            <a:ext cx="2551113" cy="40005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Баргузинский залив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6286500" y="4071938"/>
            <a:ext cx="1741488" cy="40005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Река Селенга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4572000" y="3071813"/>
            <a:ext cx="2357438" cy="9286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4821" idx="2"/>
          </p:cNvCxnSpPr>
          <p:nvPr/>
        </p:nvCxnSpPr>
        <p:spPr>
          <a:xfrm rot="5400000">
            <a:off x="5172075" y="3371851"/>
            <a:ext cx="885825" cy="3086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82153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 замещение глубинных вод поверхностными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от 11 до 20 лет</a:t>
            </a:r>
          </a:p>
          <a:p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водообмена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всего Байкала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356 лет</a:t>
            </a:r>
          </a:p>
          <a:p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Количество остовов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Крупнейший из них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длина — 71 км, ширина — до 12 км, площадь — 730 км²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2" descr="Картинка 58 из 33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71688"/>
            <a:ext cx="3357562" cy="25003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785813" y="4572000"/>
            <a:ext cx="163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Воды Байкала</a:t>
            </a:r>
            <a:endParaRPr lang="ru-RU" b="1" i="1">
              <a:latin typeface="Verdana" pitchFamily="34" charset="0"/>
            </a:endParaRPr>
          </a:p>
        </p:txBody>
      </p:sp>
      <p:pic>
        <p:nvPicPr>
          <p:cNvPr id="35845" name="Picture 4" descr="Картинка 10 из 266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1928813"/>
            <a:ext cx="35004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Картинка 34 из 266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4286250"/>
            <a:ext cx="335756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3571875" y="6488113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Остров Ольхон</a:t>
            </a:r>
            <a:endParaRPr lang="ru-RU" b="1" i="1">
              <a:latin typeface="Verdana" pitchFamily="34" charset="0"/>
            </a:endParaRPr>
          </a:p>
        </p:txBody>
      </p:sp>
      <p:sp>
        <p:nvSpPr>
          <p:cNvPr id="35848" name="Прямоугольник 9"/>
          <p:cNvSpPr>
            <a:spLocks noChangeArrowheads="1"/>
          </p:cNvSpPr>
          <p:nvPr/>
        </p:nvSpPr>
        <p:spPr bwMode="auto">
          <a:xfrm>
            <a:off x="6643688" y="5500688"/>
            <a:ext cx="1966912" cy="40005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Остров Ольхон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6500813" y="3929063"/>
            <a:ext cx="2286000" cy="857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755576" y="548680"/>
            <a:ext cx="764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Байкал – один из </a:t>
            </a:r>
            <a:r>
              <a:rPr lang="ru-RU" sz="2400" b="1" u="sng" dirty="0">
                <a:latin typeface="Times New Roman" pitchFamily="18" charset="0"/>
              </a:rPr>
              <a:t>центров отдыха и туризма в </a:t>
            </a:r>
            <a:r>
              <a:rPr lang="ru-RU" sz="2400" b="1" u="sng" dirty="0" smtClean="0">
                <a:latin typeface="Times New Roman" pitchFamily="18" charset="0"/>
              </a:rPr>
              <a:t>России</a:t>
            </a:r>
            <a:endParaRPr lang="ru-RU" sz="2400" dirty="0">
              <a:latin typeface="Verdana" pitchFamily="34" charset="0"/>
            </a:endParaRPr>
          </a:p>
        </p:txBody>
      </p:sp>
      <p:sp>
        <p:nvSpPr>
          <p:cNvPr id="37891" name="Rectangle 3"/>
          <p:cNvSpPr txBox="1">
            <a:spLocks/>
          </p:cNvSpPr>
          <p:nvPr/>
        </p:nvSpPr>
        <p:spPr bwMode="auto">
          <a:xfrm>
            <a:off x="500063" y="1000125"/>
            <a:ext cx="81835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b="1" u="sng" dirty="0">
                <a:solidFill>
                  <a:srgbClr val="F82E06"/>
                </a:solidFill>
                <a:latin typeface="Times New Roman" pitchFamily="18" charset="0"/>
              </a:rPr>
              <a:t>Виды отдыха на Байкале:</a:t>
            </a: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800" u="sng" dirty="0">
              <a:solidFill>
                <a:srgbClr val="F82E06"/>
              </a:solidFill>
              <a:latin typeface="Times New Roman" pitchFamily="18" charset="0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i="1" dirty="0">
                <a:latin typeface="Times New Roman" pitchFamily="18" charset="0"/>
              </a:rPr>
              <a:t>Большая Байкальская Тропа</a:t>
            </a:r>
            <a:r>
              <a:rPr lang="ru-RU" sz="2400" dirty="0">
                <a:latin typeface="Times New Roman" pitchFamily="18" charset="0"/>
              </a:rPr>
              <a:t>— система экологических троп и один из прекраснейших способов для туристов увидеть уникальную природу и насладиться захватывающими видами и панорамами Байкала.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Пешие, велосипедные и конные прогулки.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Экскурсии по достопримечательностям.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Прогулки на катерах и скутерах.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Полеты на дельтапланах и парашютах.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Отдых на берегу туристических баз и лагерей.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Катание на снегоходах и </a:t>
            </a:r>
            <a:r>
              <a:rPr lang="ru-RU" sz="2400" dirty="0" err="1">
                <a:latin typeface="Times New Roman" pitchFamily="18" charset="0"/>
              </a:rPr>
              <a:t>квадроциклах</a:t>
            </a:r>
            <a:r>
              <a:rPr lang="ru-RU" sz="2400" dirty="0">
                <a:latin typeface="Times New Roman" pitchFamily="18" charset="0"/>
              </a:rPr>
              <a:t>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</a:rPr>
              <a:t>Рыбалка.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400" dirty="0">
              <a:latin typeface="Times New Roman" pitchFamily="18" charset="0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1245829284_maestr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3929063"/>
            <a:ext cx="4681538" cy="2449512"/>
          </a:xfrm>
        </p:spPr>
      </p:pic>
      <p:pic>
        <p:nvPicPr>
          <p:cNvPr id="38915" name="Picture 9" descr="flights_on_the_coast_of_baikal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38" y="714375"/>
            <a:ext cx="3476625" cy="2668588"/>
          </a:xfrm>
        </p:spPr>
      </p:pic>
      <p:pic>
        <p:nvPicPr>
          <p:cNvPr id="38916" name="Picture 10" descr="Snegohody Talov 400na300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500063"/>
            <a:ext cx="3819525" cy="3000375"/>
          </a:xfrm>
        </p:spPr>
      </p:pic>
      <p:pic>
        <p:nvPicPr>
          <p:cNvPr id="38917" name="Picture 11" descr="9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4071938"/>
            <a:ext cx="29511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1000125" y="3357563"/>
            <a:ext cx="290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b="1" i="1">
                <a:latin typeface="Times New Roman" pitchFamily="18" charset="0"/>
              </a:rPr>
              <a:t>Полеты на парашютах</a:t>
            </a:r>
          </a:p>
        </p:txBody>
      </p:sp>
      <p:sp>
        <p:nvSpPr>
          <p:cNvPr id="38919" name="Прямоугольник 7"/>
          <p:cNvSpPr>
            <a:spLocks noChangeArrowheads="1"/>
          </p:cNvSpPr>
          <p:nvPr/>
        </p:nvSpPr>
        <p:spPr bwMode="auto">
          <a:xfrm>
            <a:off x="6429375" y="6457950"/>
            <a:ext cx="115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</a:rPr>
              <a:t>Рыбалка</a:t>
            </a:r>
            <a:endParaRPr lang="ru-RU" sz="2000" b="1" i="1">
              <a:latin typeface="Verdana" pitchFamily="34" charset="0"/>
            </a:endParaRPr>
          </a:p>
        </p:txBody>
      </p:sp>
      <p:sp>
        <p:nvSpPr>
          <p:cNvPr id="38920" name="Прямоугольник 9"/>
          <p:cNvSpPr>
            <a:spLocks noChangeArrowheads="1"/>
          </p:cNvSpPr>
          <p:nvPr/>
        </p:nvSpPr>
        <p:spPr bwMode="auto">
          <a:xfrm>
            <a:off x="5143500" y="3429000"/>
            <a:ext cx="283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b="1" i="1">
                <a:latin typeface="Times New Roman" pitchFamily="18" charset="0"/>
              </a:rPr>
              <a:t>Катание на снегоходах</a:t>
            </a:r>
          </a:p>
        </p:txBody>
      </p:sp>
      <p:sp>
        <p:nvSpPr>
          <p:cNvPr id="38921" name="Прямоугольник 10"/>
          <p:cNvSpPr>
            <a:spLocks noChangeArrowheads="1"/>
          </p:cNvSpPr>
          <p:nvPr/>
        </p:nvSpPr>
        <p:spPr bwMode="auto">
          <a:xfrm>
            <a:off x="1714500" y="6457950"/>
            <a:ext cx="2111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b="1" i="1">
                <a:latin typeface="Times New Roman" pitchFamily="18" charset="0"/>
              </a:rPr>
              <a:t>Водные прогулки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539552" y="404664"/>
            <a:ext cx="814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Проблема экологии Байкала!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642938" y="1000125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Строительство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нефтепровода «Восточная Сибирь — Тихий   океан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Загрязнение воды промышленными и коммунально-бытовыми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стоками.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«Дикий» туризм.</a:t>
            </a:r>
          </a:p>
        </p:txBody>
      </p:sp>
      <p:pic>
        <p:nvPicPr>
          <p:cNvPr id="40964" name="Picture 2" descr="Картинка 77 из 17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407193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Картинка 1 из 23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852936"/>
            <a:ext cx="3719512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baikal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80724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3000375" y="500063"/>
            <a:ext cx="320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Times New Roman" pitchFamily="18" charset="0"/>
              </a:rPr>
              <a:t>Отдых на Байкале</a:t>
            </a:r>
            <a:endParaRPr lang="ru-RU" sz="2800" b="1" u="sng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929188" y="428625"/>
            <a:ext cx="4000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Благодаря своим уникальным особенностям Байкал в 1996 г. внесен в  </a:t>
            </a: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</a:rPr>
              <a:t>Список Всемирного природного наследия ЮНЕСКО!</a:t>
            </a:r>
          </a:p>
          <a:p>
            <a:r>
              <a:rPr lang="ru-RU" sz="2000" b="1" u="sng">
                <a:latin typeface="Times New Roman" pitchFamily="18" charset="0"/>
              </a:rPr>
              <a:t>  </a:t>
            </a:r>
          </a:p>
        </p:txBody>
      </p:sp>
      <p:pic>
        <p:nvPicPr>
          <p:cNvPr id="36867" name="Picture 8" descr="map_bayk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4357688" cy="6286500"/>
          </a:xfrm>
          <a:prstGeom prst="rect">
            <a:avLst/>
          </a:prstGeom>
          <a:noFill/>
          <a:ln w="9525">
            <a:solidFill>
              <a:srgbClr val="F82E06"/>
            </a:solidFill>
            <a:miter lim="800000"/>
            <a:headEnd/>
            <a:tailEnd/>
          </a:ln>
        </p:spPr>
      </p:pic>
      <p:sp>
        <p:nvSpPr>
          <p:cNvPr id="36868" name="Rectangle 14"/>
          <p:cNvSpPr>
            <a:spLocks noChangeArrowheads="1"/>
          </p:cNvSpPr>
          <p:nvPr/>
        </p:nvSpPr>
        <p:spPr bwMode="auto">
          <a:xfrm>
            <a:off x="1857375" y="3786188"/>
            <a:ext cx="938213" cy="504825"/>
          </a:xfrm>
          <a:prstGeom prst="rect">
            <a:avLst/>
          </a:prstGeom>
          <a:noFill/>
          <a:ln w="28575">
            <a:solidFill>
              <a:srgbClr val="F82E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6869" name="Rectangle 14"/>
          <p:cNvSpPr>
            <a:spLocks noChangeArrowheads="1"/>
          </p:cNvSpPr>
          <p:nvPr/>
        </p:nvSpPr>
        <p:spPr bwMode="auto">
          <a:xfrm>
            <a:off x="2143125" y="2643188"/>
            <a:ext cx="1071563" cy="504825"/>
          </a:xfrm>
          <a:prstGeom prst="rect">
            <a:avLst/>
          </a:prstGeom>
          <a:noFill/>
          <a:ln w="28575">
            <a:solidFill>
              <a:srgbClr val="F82E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6870" name="Rectangle 14"/>
          <p:cNvSpPr>
            <a:spLocks noChangeArrowheads="1"/>
          </p:cNvSpPr>
          <p:nvPr/>
        </p:nvSpPr>
        <p:spPr bwMode="auto">
          <a:xfrm>
            <a:off x="3429000" y="1571625"/>
            <a:ext cx="1009650" cy="504825"/>
          </a:xfrm>
          <a:prstGeom prst="rect">
            <a:avLst/>
          </a:prstGeom>
          <a:noFill/>
          <a:ln w="28575">
            <a:solidFill>
              <a:srgbClr val="F82E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6871" name="Rectangle 14"/>
          <p:cNvSpPr>
            <a:spLocks noChangeArrowheads="1"/>
          </p:cNvSpPr>
          <p:nvPr/>
        </p:nvSpPr>
        <p:spPr bwMode="auto">
          <a:xfrm>
            <a:off x="3857625" y="2500313"/>
            <a:ext cx="795338" cy="504825"/>
          </a:xfrm>
          <a:prstGeom prst="rect">
            <a:avLst/>
          </a:prstGeom>
          <a:noFill/>
          <a:ln w="28575">
            <a:solidFill>
              <a:srgbClr val="F82E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6872" name="Rectangle 14"/>
          <p:cNvSpPr>
            <a:spLocks noChangeArrowheads="1"/>
          </p:cNvSpPr>
          <p:nvPr/>
        </p:nvSpPr>
        <p:spPr bwMode="auto">
          <a:xfrm>
            <a:off x="1500188" y="6000750"/>
            <a:ext cx="938212" cy="504825"/>
          </a:xfrm>
          <a:prstGeom prst="rect">
            <a:avLst/>
          </a:prstGeom>
          <a:noFill/>
          <a:ln w="28575">
            <a:solidFill>
              <a:srgbClr val="F82E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 txBox="1">
            <a:spLocks/>
          </p:cNvSpPr>
          <p:nvPr/>
        </p:nvSpPr>
        <p:spPr bwMode="auto">
          <a:xfrm>
            <a:off x="1187624" y="692696"/>
            <a:ext cx="7000875" cy="1500187"/>
          </a:xfrm>
          <a:prstGeom prst="rect">
            <a:avLst/>
          </a:prstGeom>
          <a:noFill/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Техногенное воздействие на Байкал может привести к потере уникальных свойств байкальской воды!!! </a:t>
            </a: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 b="1" dirty="0">
              <a:latin typeface="Verdana" pitchFamily="34" charset="0"/>
            </a:endParaRPr>
          </a:p>
        </p:txBody>
      </p:sp>
      <p:pic>
        <p:nvPicPr>
          <p:cNvPr id="41988" name="Picture 4" descr="http://www.animalrights.ru/files/u1/baikal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92896"/>
            <a:ext cx="4257675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183562" cy="23574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Три наиболее распространённые версии происхождения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топонима «Байкал»: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Бай-Куль (тюрк.) — богатое озеро.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Байгаал-Далай (монг.) — богатый огонь.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Бэй-Хай (кит.) — северное море.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8195" name="Picture 2" descr="Старая карта Байка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000375"/>
            <a:ext cx="5000625" cy="3143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857875" y="4643438"/>
            <a:ext cx="2857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Схема Иркутска и окрестностей, сделанная в 1699−1771 гг.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С. У. Ремизовым.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2" descr="Картинка 81 из 2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29765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501062" cy="2600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географического положения, формы и размеров Байкала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Расположено в центре Евразии, в азиатской части России,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границе  Иркутской области и республики Бурятия.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Отличается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внутриконтинентальным расположением.</a:t>
            </a: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9219" name="Picture 2" descr="Картинка 3 из 431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780928"/>
            <a:ext cx="3714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619673" y="3861048"/>
            <a:ext cx="1728191" cy="22162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Прямоугольник 11"/>
          <p:cNvSpPr>
            <a:spLocks noChangeArrowheads="1"/>
          </p:cNvSpPr>
          <p:nvPr/>
        </p:nvSpPr>
        <p:spPr bwMode="auto">
          <a:xfrm>
            <a:off x="1143000" y="6072188"/>
            <a:ext cx="949325" cy="40005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sz="2000">
              <a:latin typeface="Verdana" pitchFamily="34" charset="0"/>
            </a:endParaRPr>
          </a:p>
        </p:txBody>
      </p:sp>
      <p:cxnSp>
        <p:nvCxnSpPr>
          <p:cNvPr id="17" name="Прямая со стрелкой 16"/>
          <p:cNvCxnSpPr>
            <a:stCxn id="9221" idx="3"/>
          </p:cNvCxnSpPr>
          <p:nvPr/>
        </p:nvCxnSpPr>
        <p:spPr>
          <a:xfrm flipV="1">
            <a:off x="2092325" y="4725144"/>
            <a:ext cx="4855939" cy="15470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428625" y="428625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Вытянут в форме полумесяца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с юго-запада на северо-восток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Длина озера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636 км,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наибольшая ширина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центральной части – 81 км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минимальная ширина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напротив дельты Селенги – 27 км.</a:t>
            </a:r>
          </a:p>
        </p:txBody>
      </p:sp>
      <p:pic>
        <p:nvPicPr>
          <p:cNvPr id="10243" name="Picture 2" descr="Картинка 21 из 17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928813"/>
            <a:ext cx="3786188" cy="45005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4714875" y="4071938"/>
            <a:ext cx="714375" cy="214312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29063" y="5143500"/>
            <a:ext cx="214312" cy="14287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000625" y="3786188"/>
            <a:ext cx="2428875" cy="357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071938" y="4714875"/>
            <a:ext cx="3286125" cy="500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Прямоугольник 40"/>
          <p:cNvSpPr>
            <a:spLocks noChangeArrowheads="1"/>
          </p:cNvSpPr>
          <p:nvPr/>
        </p:nvSpPr>
        <p:spPr bwMode="auto">
          <a:xfrm>
            <a:off x="7429500" y="3500438"/>
            <a:ext cx="1143000" cy="4619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81 км</a:t>
            </a:r>
            <a:endParaRPr lang="ru-RU" sz="2400" b="1" i="1">
              <a:latin typeface="Verdana" pitchFamily="34" charset="0"/>
            </a:endParaRPr>
          </a:p>
        </p:txBody>
      </p:sp>
      <p:sp>
        <p:nvSpPr>
          <p:cNvPr id="10249" name="Прямоугольник 41"/>
          <p:cNvSpPr>
            <a:spLocks noChangeArrowheads="1"/>
          </p:cNvSpPr>
          <p:nvPr/>
        </p:nvSpPr>
        <p:spPr bwMode="auto">
          <a:xfrm rot="10800000" flipV="1">
            <a:off x="7358063" y="4500563"/>
            <a:ext cx="1143000" cy="4619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27 км</a:t>
            </a:r>
            <a:endParaRPr lang="ru-RU" sz="2400" b="1" i="1">
              <a:latin typeface="Verdana" pitchFamily="34" charset="0"/>
            </a:endParaRPr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5429250" y="2000250"/>
            <a:ext cx="209550" cy="2079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786063" y="5857875"/>
            <a:ext cx="209550" cy="2079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endCxn id="10251" idx="2"/>
          </p:cNvCxnSpPr>
          <p:nvPr/>
        </p:nvCxnSpPr>
        <p:spPr>
          <a:xfrm>
            <a:off x="2143125" y="5786438"/>
            <a:ext cx="642938" cy="176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Прямоугольник 21"/>
          <p:cNvSpPr>
            <a:spLocks noChangeArrowheads="1"/>
          </p:cNvSpPr>
          <p:nvPr/>
        </p:nvSpPr>
        <p:spPr bwMode="auto">
          <a:xfrm rot="10800000" flipV="1">
            <a:off x="428625" y="5143500"/>
            <a:ext cx="1714500" cy="83026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51°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103° в.д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Verdana" pitchFamily="34" charset="0"/>
            </a:endParaRPr>
          </a:p>
        </p:txBody>
      </p:sp>
      <p:sp>
        <p:nvSpPr>
          <p:cNvPr id="10254" name="Прямоугольник 25"/>
          <p:cNvSpPr>
            <a:spLocks noChangeArrowheads="1"/>
          </p:cNvSpPr>
          <p:nvPr/>
        </p:nvSpPr>
        <p:spPr bwMode="auto">
          <a:xfrm rot="10800000" flipV="1">
            <a:off x="6929438" y="1785938"/>
            <a:ext cx="1714500" cy="8302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55°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109° в.д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Verdana" pitchFamily="34" charset="0"/>
            </a:endParaRPr>
          </a:p>
        </p:txBody>
      </p:sp>
      <p:cxnSp>
        <p:nvCxnSpPr>
          <p:cNvPr id="27" name="Прямая соединительная линия 26"/>
          <p:cNvCxnSpPr>
            <a:stCxn id="10250" idx="6"/>
            <a:endCxn id="10254" idx="3"/>
          </p:cNvCxnSpPr>
          <p:nvPr/>
        </p:nvCxnSpPr>
        <p:spPr>
          <a:xfrm>
            <a:off x="5638800" y="2103438"/>
            <a:ext cx="1290638" cy="98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285750" y="428625"/>
            <a:ext cx="8858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Располагается в котловине со всех сторон окружённой горными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хребтами и нагорьями: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западе – Приморский и Байкальский хребты;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- на севере и северо-востоке – Северо-Байкальское и Становое нагорья;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- на востоке и юго-востоке – Баргузинский и хр. Улан-Бургасы, Витимское плоскогорье;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- на юге – хребет Хамар-Дабан.</a:t>
            </a:r>
            <a:endParaRPr lang="ru-RU">
              <a:latin typeface="Verdana" pitchFamily="34" charset="0"/>
            </a:endParaRPr>
          </a:p>
        </p:txBody>
      </p:sp>
      <p:pic>
        <p:nvPicPr>
          <p:cNvPr id="11267" name="Picture 4" descr="Картинка 66 из 16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357438"/>
            <a:ext cx="6643687" cy="4357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олилиния 14"/>
          <p:cNvSpPr/>
          <p:nvPr/>
        </p:nvSpPr>
        <p:spPr>
          <a:xfrm>
            <a:off x="3786188" y="4929188"/>
            <a:ext cx="1371600" cy="357187"/>
          </a:xfrm>
          <a:custGeom>
            <a:avLst/>
            <a:gdLst>
              <a:gd name="connsiteX0" fmla="*/ 0 w 1371600"/>
              <a:gd name="connsiteY0" fmla="*/ 338328 h 357755"/>
              <a:gd name="connsiteX1" fmla="*/ 118872 w 1371600"/>
              <a:gd name="connsiteY1" fmla="*/ 338328 h 357755"/>
              <a:gd name="connsiteX2" fmla="*/ 265176 w 1371600"/>
              <a:gd name="connsiteY2" fmla="*/ 329184 h 357755"/>
              <a:gd name="connsiteX3" fmla="*/ 374904 w 1371600"/>
              <a:gd name="connsiteY3" fmla="*/ 274320 h 357755"/>
              <a:gd name="connsiteX4" fmla="*/ 521208 w 1371600"/>
              <a:gd name="connsiteY4" fmla="*/ 256032 h 357755"/>
              <a:gd name="connsiteX5" fmla="*/ 576072 w 1371600"/>
              <a:gd name="connsiteY5" fmla="*/ 237744 h 357755"/>
              <a:gd name="connsiteX6" fmla="*/ 630936 w 1371600"/>
              <a:gd name="connsiteY6" fmla="*/ 192024 h 357755"/>
              <a:gd name="connsiteX7" fmla="*/ 658368 w 1371600"/>
              <a:gd name="connsiteY7" fmla="*/ 182880 h 357755"/>
              <a:gd name="connsiteX8" fmla="*/ 685800 w 1371600"/>
              <a:gd name="connsiteY8" fmla="*/ 164592 h 357755"/>
              <a:gd name="connsiteX9" fmla="*/ 749808 w 1371600"/>
              <a:gd name="connsiteY9" fmla="*/ 146304 h 357755"/>
              <a:gd name="connsiteX10" fmla="*/ 804672 w 1371600"/>
              <a:gd name="connsiteY10" fmla="*/ 128016 h 357755"/>
              <a:gd name="connsiteX11" fmla="*/ 859536 w 1371600"/>
              <a:gd name="connsiteY11" fmla="*/ 118872 h 357755"/>
              <a:gd name="connsiteX12" fmla="*/ 978408 w 1371600"/>
              <a:gd name="connsiteY12" fmla="*/ 109728 h 357755"/>
              <a:gd name="connsiteX13" fmla="*/ 1069848 w 1371600"/>
              <a:gd name="connsiteY13" fmla="*/ 100584 h 357755"/>
              <a:gd name="connsiteX14" fmla="*/ 1152144 w 1371600"/>
              <a:gd name="connsiteY14" fmla="*/ 54864 h 357755"/>
              <a:gd name="connsiteX15" fmla="*/ 1161288 w 1371600"/>
              <a:gd name="connsiteY15" fmla="*/ 27432 h 357755"/>
              <a:gd name="connsiteX16" fmla="*/ 1188720 w 1371600"/>
              <a:gd name="connsiteY16" fmla="*/ 18288 h 357755"/>
              <a:gd name="connsiteX17" fmla="*/ 1234440 w 1371600"/>
              <a:gd name="connsiteY17" fmla="*/ 9144 h 357755"/>
              <a:gd name="connsiteX18" fmla="*/ 1371600 w 1371600"/>
              <a:gd name="connsiteY18" fmla="*/ 0 h 35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0" h="357755">
                <a:moveTo>
                  <a:pt x="0" y="338328"/>
                </a:moveTo>
                <a:cubicBezTo>
                  <a:pt x="58280" y="357755"/>
                  <a:pt x="12158" y="346537"/>
                  <a:pt x="118872" y="338328"/>
                </a:cubicBezTo>
                <a:cubicBezTo>
                  <a:pt x="167591" y="334580"/>
                  <a:pt x="216408" y="332232"/>
                  <a:pt x="265176" y="329184"/>
                </a:cubicBezTo>
                <a:cubicBezTo>
                  <a:pt x="302876" y="304051"/>
                  <a:pt x="328310" y="280144"/>
                  <a:pt x="374904" y="274320"/>
                </a:cubicBezTo>
                <a:lnTo>
                  <a:pt x="521208" y="256032"/>
                </a:lnTo>
                <a:cubicBezTo>
                  <a:pt x="539496" y="249936"/>
                  <a:pt x="562441" y="251375"/>
                  <a:pt x="576072" y="237744"/>
                </a:cubicBezTo>
                <a:cubicBezTo>
                  <a:pt x="596295" y="217521"/>
                  <a:pt x="605475" y="204755"/>
                  <a:pt x="630936" y="192024"/>
                </a:cubicBezTo>
                <a:cubicBezTo>
                  <a:pt x="639557" y="187713"/>
                  <a:pt x="649747" y="187191"/>
                  <a:pt x="658368" y="182880"/>
                </a:cubicBezTo>
                <a:cubicBezTo>
                  <a:pt x="668198" y="177965"/>
                  <a:pt x="675970" y="169507"/>
                  <a:pt x="685800" y="164592"/>
                </a:cubicBezTo>
                <a:cubicBezTo>
                  <a:pt x="701165" y="156909"/>
                  <a:pt x="735159" y="150699"/>
                  <a:pt x="749808" y="146304"/>
                </a:cubicBezTo>
                <a:cubicBezTo>
                  <a:pt x="768272" y="140765"/>
                  <a:pt x="785657" y="131185"/>
                  <a:pt x="804672" y="128016"/>
                </a:cubicBezTo>
                <a:cubicBezTo>
                  <a:pt x="822960" y="124968"/>
                  <a:pt x="841098" y="120813"/>
                  <a:pt x="859536" y="118872"/>
                </a:cubicBezTo>
                <a:cubicBezTo>
                  <a:pt x="899059" y="114712"/>
                  <a:pt x="938816" y="113171"/>
                  <a:pt x="978408" y="109728"/>
                </a:cubicBezTo>
                <a:cubicBezTo>
                  <a:pt x="1008925" y="107074"/>
                  <a:pt x="1039368" y="103632"/>
                  <a:pt x="1069848" y="100584"/>
                </a:cubicBezTo>
                <a:cubicBezTo>
                  <a:pt x="1132732" y="58661"/>
                  <a:pt x="1103860" y="70959"/>
                  <a:pt x="1152144" y="54864"/>
                </a:cubicBezTo>
                <a:cubicBezTo>
                  <a:pt x="1155192" y="45720"/>
                  <a:pt x="1154472" y="34248"/>
                  <a:pt x="1161288" y="27432"/>
                </a:cubicBezTo>
                <a:cubicBezTo>
                  <a:pt x="1168104" y="20616"/>
                  <a:pt x="1179369" y="20626"/>
                  <a:pt x="1188720" y="18288"/>
                </a:cubicBezTo>
                <a:cubicBezTo>
                  <a:pt x="1203798" y="14519"/>
                  <a:pt x="1218975" y="10690"/>
                  <a:pt x="1234440" y="9144"/>
                </a:cubicBezTo>
                <a:cubicBezTo>
                  <a:pt x="1280034" y="4585"/>
                  <a:pt x="1371600" y="0"/>
                  <a:pt x="137160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714875" y="3714750"/>
            <a:ext cx="538163" cy="849313"/>
          </a:xfrm>
          <a:custGeom>
            <a:avLst/>
            <a:gdLst>
              <a:gd name="connsiteX0" fmla="*/ 0 w 537913"/>
              <a:gd name="connsiteY0" fmla="*/ 848809 h 848809"/>
              <a:gd name="connsiteX1" fmla="*/ 18288 w 537913"/>
              <a:gd name="connsiteY1" fmla="*/ 793945 h 848809"/>
              <a:gd name="connsiteX2" fmla="*/ 27432 w 537913"/>
              <a:gd name="connsiteY2" fmla="*/ 766513 h 848809"/>
              <a:gd name="connsiteX3" fmla="*/ 36576 w 537913"/>
              <a:gd name="connsiteY3" fmla="*/ 711649 h 848809"/>
              <a:gd name="connsiteX4" fmla="*/ 45720 w 537913"/>
              <a:gd name="connsiteY4" fmla="*/ 647641 h 848809"/>
              <a:gd name="connsiteX5" fmla="*/ 54864 w 537913"/>
              <a:gd name="connsiteY5" fmla="*/ 611065 h 848809"/>
              <a:gd name="connsiteX6" fmla="*/ 91440 w 537913"/>
              <a:gd name="connsiteY6" fmla="*/ 510481 h 848809"/>
              <a:gd name="connsiteX7" fmla="*/ 118872 w 537913"/>
              <a:gd name="connsiteY7" fmla="*/ 492193 h 848809"/>
              <a:gd name="connsiteX8" fmla="*/ 155448 w 537913"/>
              <a:gd name="connsiteY8" fmla="*/ 409897 h 848809"/>
              <a:gd name="connsiteX9" fmla="*/ 164592 w 537913"/>
              <a:gd name="connsiteY9" fmla="*/ 382465 h 848809"/>
              <a:gd name="connsiteX10" fmla="*/ 192024 w 537913"/>
              <a:gd name="connsiteY10" fmla="*/ 364177 h 848809"/>
              <a:gd name="connsiteX11" fmla="*/ 210312 w 537913"/>
              <a:gd name="connsiteY11" fmla="*/ 336745 h 848809"/>
              <a:gd name="connsiteX12" fmla="*/ 237744 w 537913"/>
              <a:gd name="connsiteY12" fmla="*/ 318457 h 848809"/>
              <a:gd name="connsiteX13" fmla="*/ 256032 w 537913"/>
              <a:gd name="connsiteY13" fmla="*/ 263593 h 848809"/>
              <a:gd name="connsiteX14" fmla="*/ 310896 w 537913"/>
              <a:gd name="connsiteY14" fmla="*/ 208729 h 848809"/>
              <a:gd name="connsiteX15" fmla="*/ 320040 w 537913"/>
              <a:gd name="connsiteY15" fmla="*/ 181297 h 848809"/>
              <a:gd name="connsiteX16" fmla="*/ 374904 w 537913"/>
              <a:gd name="connsiteY16" fmla="*/ 144721 h 848809"/>
              <a:gd name="connsiteX17" fmla="*/ 393192 w 537913"/>
              <a:gd name="connsiteY17" fmla="*/ 117289 h 848809"/>
              <a:gd name="connsiteX18" fmla="*/ 420624 w 537913"/>
              <a:gd name="connsiteY18" fmla="*/ 108145 h 848809"/>
              <a:gd name="connsiteX19" fmla="*/ 448056 w 537913"/>
              <a:gd name="connsiteY19" fmla="*/ 89857 h 848809"/>
              <a:gd name="connsiteX20" fmla="*/ 493776 w 537913"/>
              <a:gd name="connsiteY20" fmla="*/ 44137 h 848809"/>
              <a:gd name="connsiteX21" fmla="*/ 530352 w 537913"/>
              <a:gd name="connsiteY21" fmla="*/ 7561 h 8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7913" h="848809">
                <a:moveTo>
                  <a:pt x="0" y="848809"/>
                </a:moveTo>
                <a:lnTo>
                  <a:pt x="18288" y="793945"/>
                </a:lnTo>
                <a:cubicBezTo>
                  <a:pt x="21336" y="784801"/>
                  <a:pt x="25847" y="776020"/>
                  <a:pt x="27432" y="766513"/>
                </a:cubicBezTo>
                <a:cubicBezTo>
                  <a:pt x="30480" y="748225"/>
                  <a:pt x="33757" y="729974"/>
                  <a:pt x="36576" y="711649"/>
                </a:cubicBezTo>
                <a:cubicBezTo>
                  <a:pt x="39853" y="690347"/>
                  <a:pt x="41865" y="668846"/>
                  <a:pt x="45720" y="647641"/>
                </a:cubicBezTo>
                <a:cubicBezTo>
                  <a:pt x="47968" y="635276"/>
                  <a:pt x="52138" y="623333"/>
                  <a:pt x="54864" y="611065"/>
                </a:cubicBezTo>
                <a:cubicBezTo>
                  <a:pt x="62468" y="576849"/>
                  <a:pt x="64808" y="537113"/>
                  <a:pt x="91440" y="510481"/>
                </a:cubicBezTo>
                <a:cubicBezTo>
                  <a:pt x="99211" y="502710"/>
                  <a:pt x="109728" y="498289"/>
                  <a:pt x="118872" y="492193"/>
                </a:cubicBezTo>
                <a:cubicBezTo>
                  <a:pt x="147853" y="448721"/>
                  <a:pt x="133685" y="475187"/>
                  <a:pt x="155448" y="409897"/>
                </a:cubicBezTo>
                <a:cubicBezTo>
                  <a:pt x="158496" y="400753"/>
                  <a:pt x="156572" y="387812"/>
                  <a:pt x="164592" y="382465"/>
                </a:cubicBezTo>
                <a:lnTo>
                  <a:pt x="192024" y="364177"/>
                </a:lnTo>
                <a:cubicBezTo>
                  <a:pt x="198120" y="355033"/>
                  <a:pt x="202541" y="344516"/>
                  <a:pt x="210312" y="336745"/>
                </a:cubicBezTo>
                <a:cubicBezTo>
                  <a:pt x="218083" y="328974"/>
                  <a:pt x="231919" y="327776"/>
                  <a:pt x="237744" y="318457"/>
                </a:cubicBezTo>
                <a:cubicBezTo>
                  <a:pt x="247961" y="302110"/>
                  <a:pt x="242401" y="277224"/>
                  <a:pt x="256032" y="263593"/>
                </a:cubicBezTo>
                <a:lnTo>
                  <a:pt x="310896" y="208729"/>
                </a:lnTo>
                <a:cubicBezTo>
                  <a:pt x="313944" y="199585"/>
                  <a:pt x="313224" y="188113"/>
                  <a:pt x="320040" y="181297"/>
                </a:cubicBezTo>
                <a:cubicBezTo>
                  <a:pt x="335582" y="165755"/>
                  <a:pt x="374904" y="144721"/>
                  <a:pt x="374904" y="144721"/>
                </a:cubicBezTo>
                <a:cubicBezTo>
                  <a:pt x="381000" y="135577"/>
                  <a:pt x="384610" y="124154"/>
                  <a:pt x="393192" y="117289"/>
                </a:cubicBezTo>
                <a:cubicBezTo>
                  <a:pt x="400718" y="111268"/>
                  <a:pt x="412003" y="112456"/>
                  <a:pt x="420624" y="108145"/>
                </a:cubicBezTo>
                <a:cubicBezTo>
                  <a:pt x="430454" y="103230"/>
                  <a:pt x="438912" y="95953"/>
                  <a:pt x="448056" y="89857"/>
                </a:cubicBezTo>
                <a:cubicBezTo>
                  <a:pt x="496824" y="16705"/>
                  <a:pt x="432816" y="105097"/>
                  <a:pt x="493776" y="44137"/>
                </a:cubicBezTo>
                <a:cubicBezTo>
                  <a:pt x="537913" y="0"/>
                  <a:pt x="488548" y="28463"/>
                  <a:pt x="530352" y="756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214938" y="2571750"/>
            <a:ext cx="2103437" cy="676275"/>
          </a:xfrm>
          <a:custGeom>
            <a:avLst/>
            <a:gdLst>
              <a:gd name="connsiteX0" fmla="*/ 0 w 2103120"/>
              <a:gd name="connsiteY0" fmla="*/ 676656 h 676656"/>
              <a:gd name="connsiteX1" fmla="*/ 54864 w 2103120"/>
              <a:gd name="connsiteY1" fmla="*/ 667512 h 676656"/>
              <a:gd name="connsiteX2" fmla="*/ 82296 w 2103120"/>
              <a:gd name="connsiteY2" fmla="*/ 658368 h 676656"/>
              <a:gd name="connsiteX3" fmla="*/ 91440 w 2103120"/>
              <a:gd name="connsiteY3" fmla="*/ 630936 h 676656"/>
              <a:gd name="connsiteX4" fmla="*/ 118872 w 2103120"/>
              <a:gd name="connsiteY4" fmla="*/ 612648 h 676656"/>
              <a:gd name="connsiteX5" fmla="*/ 137160 w 2103120"/>
              <a:gd name="connsiteY5" fmla="*/ 585216 h 676656"/>
              <a:gd name="connsiteX6" fmla="*/ 164592 w 2103120"/>
              <a:gd name="connsiteY6" fmla="*/ 576072 h 676656"/>
              <a:gd name="connsiteX7" fmla="*/ 283464 w 2103120"/>
              <a:gd name="connsiteY7" fmla="*/ 566928 h 676656"/>
              <a:gd name="connsiteX8" fmla="*/ 365760 w 2103120"/>
              <a:gd name="connsiteY8" fmla="*/ 548640 h 676656"/>
              <a:gd name="connsiteX9" fmla="*/ 393192 w 2103120"/>
              <a:gd name="connsiteY9" fmla="*/ 530352 h 676656"/>
              <a:gd name="connsiteX10" fmla="*/ 448056 w 2103120"/>
              <a:gd name="connsiteY10" fmla="*/ 512064 h 676656"/>
              <a:gd name="connsiteX11" fmla="*/ 475488 w 2103120"/>
              <a:gd name="connsiteY11" fmla="*/ 502920 h 676656"/>
              <a:gd name="connsiteX12" fmla="*/ 539496 w 2103120"/>
              <a:gd name="connsiteY12" fmla="*/ 493776 h 676656"/>
              <a:gd name="connsiteX13" fmla="*/ 594360 w 2103120"/>
              <a:gd name="connsiteY13" fmla="*/ 475488 h 676656"/>
              <a:gd name="connsiteX14" fmla="*/ 621792 w 2103120"/>
              <a:gd name="connsiteY14" fmla="*/ 457200 h 676656"/>
              <a:gd name="connsiteX15" fmla="*/ 685800 w 2103120"/>
              <a:gd name="connsiteY15" fmla="*/ 448056 h 676656"/>
              <a:gd name="connsiteX16" fmla="*/ 758952 w 2103120"/>
              <a:gd name="connsiteY16" fmla="*/ 429768 h 676656"/>
              <a:gd name="connsiteX17" fmla="*/ 813816 w 2103120"/>
              <a:gd name="connsiteY17" fmla="*/ 411480 h 676656"/>
              <a:gd name="connsiteX18" fmla="*/ 896112 w 2103120"/>
              <a:gd name="connsiteY18" fmla="*/ 393192 h 676656"/>
              <a:gd name="connsiteX19" fmla="*/ 923544 w 2103120"/>
              <a:gd name="connsiteY19" fmla="*/ 374904 h 676656"/>
              <a:gd name="connsiteX20" fmla="*/ 950976 w 2103120"/>
              <a:gd name="connsiteY20" fmla="*/ 365760 h 676656"/>
              <a:gd name="connsiteX21" fmla="*/ 978408 w 2103120"/>
              <a:gd name="connsiteY21" fmla="*/ 347472 h 676656"/>
              <a:gd name="connsiteX22" fmla="*/ 1033272 w 2103120"/>
              <a:gd name="connsiteY22" fmla="*/ 329184 h 676656"/>
              <a:gd name="connsiteX23" fmla="*/ 1143000 w 2103120"/>
              <a:gd name="connsiteY23" fmla="*/ 274320 h 676656"/>
              <a:gd name="connsiteX24" fmla="*/ 1225296 w 2103120"/>
              <a:gd name="connsiteY24" fmla="*/ 265176 h 676656"/>
              <a:gd name="connsiteX25" fmla="*/ 1280160 w 2103120"/>
              <a:gd name="connsiteY25" fmla="*/ 246888 h 676656"/>
              <a:gd name="connsiteX26" fmla="*/ 1307592 w 2103120"/>
              <a:gd name="connsiteY26" fmla="*/ 228600 h 676656"/>
              <a:gd name="connsiteX27" fmla="*/ 1371600 w 2103120"/>
              <a:gd name="connsiteY27" fmla="*/ 210312 h 676656"/>
              <a:gd name="connsiteX28" fmla="*/ 1481328 w 2103120"/>
              <a:gd name="connsiteY28" fmla="*/ 201168 h 676656"/>
              <a:gd name="connsiteX29" fmla="*/ 1536192 w 2103120"/>
              <a:gd name="connsiteY29" fmla="*/ 192024 h 676656"/>
              <a:gd name="connsiteX30" fmla="*/ 1563624 w 2103120"/>
              <a:gd name="connsiteY30" fmla="*/ 173736 h 676656"/>
              <a:gd name="connsiteX31" fmla="*/ 1655064 w 2103120"/>
              <a:gd name="connsiteY31" fmla="*/ 137160 h 676656"/>
              <a:gd name="connsiteX32" fmla="*/ 1737360 w 2103120"/>
              <a:gd name="connsiteY32" fmla="*/ 91440 h 676656"/>
              <a:gd name="connsiteX33" fmla="*/ 1965960 w 2103120"/>
              <a:gd name="connsiteY33" fmla="*/ 73152 h 676656"/>
              <a:gd name="connsiteX34" fmla="*/ 2020824 w 2103120"/>
              <a:gd name="connsiteY34" fmla="*/ 36576 h 676656"/>
              <a:gd name="connsiteX35" fmla="*/ 2048256 w 2103120"/>
              <a:gd name="connsiteY35" fmla="*/ 18288 h 676656"/>
              <a:gd name="connsiteX36" fmla="*/ 2103120 w 2103120"/>
              <a:gd name="connsiteY36" fmla="*/ 0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03120" h="676656">
                <a:moveTo>
                  <a:pt x="0" y="676656"/>
                </a:moveTo>
                <a:cubicBezTo>
                  <a:pt x="18288" y="673608"/>
                  <a:pt x="36765" y="671534"/>
                  <a:pt x="54864" y="667512"/>
                </a:cubicBezTo>
                <a:cubicBezTo>
                  <a:pt x="64273" y="665421"/>
                  <a:pt x="75480" y="665184"/>
                  <a:pt x="82296" y="658368"/>
                </a:cubicBezTo>
                <a:cubicBezTo>
                  <a:pt x="89112" y="651552"/>
                  <a:pt x="85419" y="638462"/>
                  <a:pt x="91440" y="630936"/>
                </a:cubicBezTo>
                <a:cubicBezTo>
                  <a:pt x="98305" y="622354"/>
                  <a:pt x="109728" y="618744"/>
                  <a:pt x="118872" y="612648"/>
                </a:cubicBezTo>
                <a:cubicBezTo>
                  <a:pt x="124968" y="603504"/>
                  <a:pt x="128578" y="592081"/>
                  <a:pt x="137160" y="585216"/>
                </a:cubicBezTo>
                <a:cubicBezTo>
                  <a:pt x="144686" y="579195"/>
                  <a:pt x="155028" y="577268"/>
                  <a:pt x="164592" y="576072"/>
                </a:cubicBezTo>
                <a:cubicBezTo>
                  <a:pt x="204026" y="571143"/>
                  <a:pt x="243840" y="569976"/>
                  <a:pt x="283464" y="566928"/>
                </a:cubicBezTo>
                <a:cubicBezTo>
                  <a:pt x="304536" y="563416"/>
                  <a:pt x="343250" y="559895"/>
                  <a:pt x="365760" y="548640"/>
                </a:cubicBezTo>
                <a:cubicBezTo>
                  <a:pt x="375590" y="543725"/>
                  <a:pt x="383149" y="534815"/>
                  <a:pt x="393192" y="530352"/>
                </a:cubicBezTo>
                <a:cubicBezTo>
                  <a:pt x="410808" y="522523"/>
                  <a:pt x="429768" y="518160"/>
                  <a:pt x="448056" y="512064"/>
                </a:cubicBezTo>
                <a:cubicBezTo>
                  <a:pt x="457200" y="509016"/>
                  <a:pt x="465946" y="504283"/>
                  <a:pt x="475488" y="502920"/>
                </a:cubicBezTo>
                <a:lnTo>
                  <a:pt x="539496" y="493776"/>
                </a:lnTo>
                <a:cubicBezTo>
                  <a:pt x="557784" y="487680"/>
                  <a:pt x="578320" y="486181"/>
                  <a:pt x="594360" y="475488"/>
                </a:cubicBezTo>
                <a:cubicBezTo>
                  <a:pt x="603504" y="469392"/>
                  <a:pt x="611266" y="460358"/>
                  <a:pt x="621792" y="457200"/>
                </a:cubicBezTo>
                <a:cubicBezTo>
                  <a:pt x="642436" y="451007"/>
                  <a:pt x="664464" y="451104"/>
                  <a:pt x="685800" y="448056"/>
                </a:cubicBezTo>
                <a:cubicBezTo>
                  <a:pt x="769035" y="420311"/>
                  <a:pt x="637575" y="462871"/>
                  <a:pt x="758952" y="429768"/>
                </a:cubicBezTo>
                <a:cubicBezTo>
                  <a:pt x="777550" y="424696"/>
                  <a:pt x="794801" y="414649"/>
                  <a:pt x="813816" y="411480"/>
                </a:cubicBezTo>
                <a:cubicBezTo>
                  <a:pt x="834888" y="407968"/>
                  <a:pt x="873602" y="404447"/>
                  <a:pt x="896112" y="393192"/>
                </a:cubicBezTo>
                <a:cubicBezTo>
                  <a:pt x="905942" y="388277"/>
                  <a:pt x="913714" y="379819"/>
                  <a:pt x="923544" y="374904"/>
                </a:cubicBezTo>
                <a:cubicBezTo>
                  <a:pt x="932165" y="370593"/>
                  <a:pt x="942355" y="370071"/>
                  <a:pt x="950976" y="365760"/>
                </a:cubicBezTo>
                <a:cubicBezTo>
                  <a:pt x="960806" y="360845"/>
                  <a:pt x="968365" y="351935"/>
                  <a:pt x="978408" y="347472"/>
                </a:cubicBezTo>
                <a:cubicBezTo>
                  <a:pt x="996024" y="339643"/>
                  <a:pt x="1017232" y="339877"/>
                  <a:pt x="1033272" y="329184"/>
                </a:cubicBezTo>
                <a:cubicBezTo>
                  <a:pt x="1069644" y="304936"/>
                  <a:pt x="1097571" y="279368"/>
                  <a:pt x="1143000" y="274320"/>
                </a:cubicBezTo>
                <a:lnTo>
                  <a:pt x="1225296" y="265176"/>
                </a:lnTo>
                <a:cubicBezTo>
                  <a:pt x="1243584" y="259080"/>
                  <a:pt x="1264120" y="257581"/>
                  <a:pt x="1280160" y="246888"/>
                </a:cubicBezTo>
                <a:cubicBezTo>
                  <a:pt x="1289304" y="240792"/>
                  <a:pt x="1297762" y="233515"/>
                  <a:pt x="1307592" y="228600"/>
                </a:cubicBezTo>
                <a:cubicBezTo>
                  <a:pt x="1317714" y="223539"/>
                  <a:pt x="1363787" y="211289"/>
                  <a:pt x="1371600" y="210312"/>
                </a:cubicBezTo>
                <a:cubicBezTo>
                  <a:pt x="1408019" y="205760"/>
                  <a:pt x="1444850" y="205221"/>
                  <a:pt x="1481328" y="201168"/>
                </a:cubicBezTo>
                <a:cubicBezTo>
                  <a:pt x="1499755" y="199121"/>
                  <a:pt x="1517904" y="195072"/>
                  <a:pt x="1536192" y="192024"/>
                </a:cubicBezTo>
                <a:cubicBezTo>
                  <a:pt x="1545336" y="185928"/>
                  <a:pt x="1553581" y="178199"/>
                  <a:pt x="1563624" y="173736"/>
                </a:cubicBezTo>
                <a:cubicBezTo>
                  <a:pt x="1630917" y="143828"/>
                  <a:pt x="1601601" y="169238"/>
                  <a:pt x="1655064" y="137160"/>
                </a:cubicBezTo>
                <a:cubicBezTo>
                  <a:pt x="1688080" y="117350"/>
                  <a:pt x="1702174" y="97837"/>
                  <a:pt x="1737360" y="91440"/>
                </a:cubicBezTo>
                <a:cubicBezTo>
                  <a:pt x="1804431" y="79245"/>
                  <a:pt x="1907616" y="76584"/>
                  <a:pt x="1965960" y="73152"/>
                </a:cubicBezTo>
                <a:lnTo>
                  <a:pt x="2020824" y="36576"/>
                </a:lnTo>
                <a:cubicBezTo>
                  <a:pt x="2029968" y="30480"/>
                  <a:pt x="2037830" y="21763"/>
                  <a:pt x="2048256" y="18288"/>
                </a:cubicBezTo>
                <a:lnTo>
                  <a:pt x="210312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572125" y="3286125"/>
            <a:ext cx="1636713" cy="431800"/>
          </a:xfrm>
          <a:custGeom>
            <a:avLst/>
            <a:gdLst>
              <a:gd name="connsiteX0" fmla="*/ 0 w 1636776"/>
              <a:gd name="connsiteY0" fmla="*/ 432323 h 432323"/>
              <a:gd name="connsiteX1" fmla="*/ 36576 w 1636776"/>
              <a:gd name="connsiteY1" fmla="*/ 423179 h 432323"/>
              <a:gd name="connsiteX2" fmla="*/ 64008 w 1636776"/>
              <a:gd name="connsiteY2" fmla="*/ 414035 h 432323"/>
              <a:gd name="connsiteX3" fmla="*/ 109728 w 1636776"/>
              <a:gd name="connsiteY3" fmla="*/ 404891 h 432323"/>
              <a:gd name="connsiteX4" fmla="*/ 164592 w 1636776"/>
              <a:gd name="connsiteY4" fmla="*/ 368315 h 432323"/>
              <a:gd name="connsiteX5" fmla="*/ 192024 w 1636776"/>
              <a:gd name="connsiteY5" fmla="*/ 350027 h 432323"/>
              <a:gd name="connsiteX6" fmla="*/ 219456 w 1636776"/>
              <a:gd name="connsiteY6" fmla="*/ 340883 h 432323"/>
              <a:gd name="connsiteX7" fmla="*/ 246888 w 1636776"/>
              <a:gd name="connsiteY7" fmla="*/ 322595 h 432323"/>
              <a:gd name="connsiteX8" fmla="*/ 374904 w 1636776"/>
              <a:gd name="connsiteY8" fmla="*/ 286019 h 432323"/>
              <a:gd name="connsiteX9" fmla="*/ 402336 w 1636776"/>
              <a:gd name="connsiteY9" fmla="*/ 276875 h 432323"/>
              <a:gd name="connsiteX10" fmla="*/ 457200 w 1636776"/>
              <a:gd name="connsiteY10" fmla="*/ 249443 h 432323"/>
              <a:gd name="connsiteX11" fmla="*/ 685800 w 1636776"/>
              <a:gd name="connsiteY11" fmla="*/ 231155 h 432323"/>
              <a:gd name="connsiteX12" fmla="*/ 758952 w 1636776"/>
              <a:gd name="connsiteY12" fmla="*/ 222011 h 432323"/>
              <a:gd name="connsiteX13" fmla="*/ 822960 w 1636776"/>
              <a:gd name="connsiteY13" fmla="*/ 194579 h 432323"/>
              <a:gd name="connsiteX14" fmla="*/ 877824 w 1636776"/>
              <a:gd name="connsiteY14" fmla="*/ 176291 h 432323"/>
              <a:gd name="connsiteX15" fmla="*/ 905256 w 1636776"/>
              <a:gd name="connsiteY15" fmla="*/ 167147 h 432323"/>
              <a:gd name="connsiteX16" fmla="*/ 987552 w 1636776"/>
              <a:gd name="connsiteY16" fmla="*/ 158003 h 432323"/>
              <a:gd name="connsiteX17" fmla="*/ 1042416 w 1636776"/>
              <a:gd name="connsiteY17" fmla="*/ 130571 h 432323"/>
              <a:gd name="connsiteX18" fmla="*/ 1069848 w 1636776"/>
              <a:gd name="connsiteY18" fmla="*/ 121427 h 432323"/>
              <a:gd name="connsiteX19" fmla="*/ 1124712 w 1636776"/>
              <a:gd name="connsiteY19" fmla="*/ 84851 h 432323"/>
              <a:gd name="connsiteX20" fmla="*/ 1152144 w 1636776"/>
              <a:gd name="connsiteY20" fmla="*/ 66563 h 432323"/>
              <a:gd name="connsiteX21" fmla="*/ 1179576 w 1636776"/>
              <a:gd name="connsiteY21" fmla="*/ 48275 h 432323"/>
              <a:gd name="connsiteX22" fmla="*/ 1243584 w 1636776"/>
              <a:gd name="connsiteY22" fmla="*/ 39131 h 432323"/>
              <a:gd name="connsiteX23" fmla="*/ 1353312 w 1636776"/>
              <a:gd name="connsiteY23" fmla="*/ 11699 h 432323"/>
              <a:gd name="connsiteX24" fmla="*/ 1399032 w 1636776"/>
              <a:gd name="connsiteY24" fmla="*/ 2555 h 432323"/>
              <a:gd name="connsiteX25" fmla="*/ 1636776 w 1636776"/>
              <a:gd name="connsiteY25" fmla="*/ 2555 h 43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36776" h="432323">
                <a:moveTo>
                  <a:pt x="0" y="432323"/>
                </a:moveTo>
                <a:cubicBezTo>
                  <a:pt x="12192" y="429275"/>
                  <a:pt x="24492" y="426631"/>
                  <a:pt x="36576" y="423179"/>
                </a:cubicBezTo>
                <a:cubicBezTo>
                  <a:pt x="45844" y="420531"/>
                  <a:pt x="54657" y="416373"/>
                  <a:pt x="64008" y="414035"/>
                </a:cubicBezTo>
                <a:cubicBezTo>
                  <a:pt x="79086" y="410266"/>
                  <a:pt x="94488" y="407939"/>
                  <a:pt x="109728" y="404891"/>
                </a:cubicBezTo>
                <a:lnTo>
                  <a:pt x="164592" y="368315"/>
                </a:lnTo>
                <a:cubicBezTo>
                  <a:pt x="173736" y="362219"/>
                  <a:pt x="181598" y="353502"/>
                  <a:pt x="192024" y="350027"/>
                </a:cubicBezTo>
                <a:cubicBezTo>
                  <a:pt x="201168" y="346979"/>
                  <a:pt x="210835" y="345194"/>
                  <a:pt x="219456" y="340883"/>
                </a:cubicBezTo>
                <a:cubicBezTo>
                  <a:pt x="229286" y="335968"/>
                  <a:pt x="236845" y="327058"/>
                  <a:pt x="246888" y="322595"/>
                </a:cubicBezTo>
                <a:cubicBezTo>
                  <a:pt x="299724" y="299112"/>
                  <a:pt x="316784" y="305392"/>
                  <a:pt x="374904" y="286019"/>
                </a:cubicBezTo>
                <a:cubicBezTo>
                  <a:pt x="384048" y="282971"/>
                  <a:pt x="393715" y="281186"/>
                  <a:pt x="402336" y="276875"/>
                </a:cubicBezTo>
                <a:cubicBezTo>
                  <a:pt x="433931" y="261077"/>
                  <a:pt x="422724" y="255189"/>
                  <a:pt x="457200" y="249443"/>
                </a:cubicBezTo>
                <a:cubicBezTo>
                  <a:pt x="525370" y="238081"/>
                  <a:pt x="622932" y="236394"/>
                  <a:pt x="685800" y="231155"/>
                </a:cubicBezTo>
                <a:cubicBezTo>
                  <a:pt x="710289" y="229114"/>
                  <a:pt x="734568" y="225059"/>
                  <a:pt x="758952" y="222011"/>
                </a:cubicBezTo>
                <a:cubicBezTo>
                  <a:pt x="847254" y="192577"/>
                  <a:pt x="709967" y="239776"/>
                  <a:pt x="822960" y="194579"/>
                </a:cubicBezTo>
                <a:cubicBezTo>
                  <a:pt x="840858" y="187420"/>
                  <a:pt x="859536" y="182387"/>
                  <a:pt x="877824" y="176291"/>
                </a:cubicBezTo>
                <a:cubicBezTo>
                  <a:pt x="886968" y="173243"/>
                  <a:pt x="895676" y="168211"/>
                  <a:pt x="905256" y="167147"/>
                </a:cubicBezTo>
                <a:lnTo>
                  <a:pt x="987552" y="158003"/>
                </a:lnTo>
                <a:cubicBezTo>
                  <a:pt x="1056503" y="135019"/>
                  <a:pt x="971512" y="166023"/>
                  <a:pt x="1042416" y="130571"/>
                </a:cubicBezTo>
                <a:cubicBezTo>
                  <a:pt x="1051037" y="126260"/>
                  <a:pt x="1061422" y="126108"/>
                  <a:pt x="1069848" y="121427"/>
                </a:cubicBezTo>
                <a:cubicBezTo>
                  <a:pt x="1089061" y="110753"/>
                  <a:pt x="1106424" y="97043"/>
                  <a:pt x="1124712" y="84851"/>
                </a:cubicBezTo>
                <a:lnTo>
                  <a:pt x="1152144" y="66563"/>
                </a:lnTo>
                <a:cubicBezTo>
                  <a:pt x="1161288" y="60467"/>
                  <a:pt x="1168697" y="49829"/>
                  <a:pt x="1179576" y="48275"/>
                </a:cubicBezTo>
                <a:lnTo>
                  <a:pt x="1243584" y="39131"/>
                </a:lnTo>
                <a:cubicBezTo>
                  <a:pt x="1323718" y="12420"/>
                  <a:pt x="1272045" y="26475"/>
                  <a:pt x="1353312" y="11699"/>
                </a:cubicBezTo>
                <a:cubicBezTo>
                  <a:pt x="1368603" y="8919"/>
                  <a:pt x="1383498" y="3056"/>
                  <a:pt x="1399032" y="2555"/>
                </a:cubicBezTo>
                <a:cubicBezTo>
                  <a:pt x="1478239" y="0"/>
                  <a:pt x="1557528" y="2555"/>
                  <a:pt x="1636776" y="255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572000" y="2428875"/>
            <a:ext cx="1590675" cy="723900"/>
          </a:xfrm>
          <a:custGeom>
            <a:avLst/>
            <a:gdLst>
              <a:gd name="connsiteX0" fmla="*/ 1591056 w 1591056"/>
              <a:gd name="connsiteY0" fmla="*/ 219456 h 724083"/>
              <a:gd name="connsiteX1" fmla="*/ 1554480 w 1591056"/>
              <a:gd name="connsiteY1" fmla="*/ 210312 h 724083"/>
              <a:gd name="connsiteX2" fmla="*/ 1536192 w 1591056"/>
              <a:gd name="connsiteY2" fmla="*/ 182880 h 724083"/>
              <a:gd name="connsiteX3" fmla="*/ 1508760 w 1591056"/>
              <a:gd name="connsiteY3" fmla="*/ 164592 h 724083"/>
              <a:gd name="connsiteX4" fmla="*/ 1453896 w 1591056"/>
              <a:gd name="connsiteY4" fmla="*/ 118872 h 724083"/>
              <a:gd name="connsiteX5" fmla="*/ 1426464 w 1591056"/>
              <a:gd name="connsiteY5" fmla="*/ 91440 h 724083"/>
              <a:gd name="connsiteX6" fmla="*/ 1371600 w 1591056"/>
              <a:gd name="connsiteY6" fmla="*/ 54864 h 724083"/>
              <a:gd name="connsiteX7" fmla="*/ 1344168 w 1591056"/>
              <a:gd name="connsiteY7" fmla="*/ 36576 h 724083"/>
              <a:gd name="connsiteX8" fmla="*/ 1271016 w 1591056"/>
              <a:gd name="connsiteY8" fmla="*/ 27432 h 724083"/>
              <a:gd name="connsiteX9" fmla="*/ 914400 w 1591056"/>
              <a:gd name="connsiteY9" fmla="*/ 9144 h 724083"/>
              <a:gd name="connsiteX10" fmla="*/ 731520 w 1591056"/>
              <a:gd name="connsiteY10" fmla="*/ 0 h 724083"/>
              <a:gd name="connsiteX11" fmla="*/ 502920 w 1591056"/>
              <a:gd name="connsiteY11" fmla="*/ 9144 h 724083"/>
              <a:gd name="connsiteX12" fmla="*/ 402336 w 1591056"/>
              <a:gd name="connsiteY12" fmla="*/ 27432 h 724083"/>
              <a:gd name="connsiteX13" fmla="*/ 301752 w 1591056"/>
              <a:gd name="connsiteY13" fmla="*/ 36576 h 724083"/>
              <a:gd name="connsiteX14" fmla="*/ 246888 w 1591056"/>
              <a:gd name="connsiteY14" fmla="*/ 54864 h 724083"/>
              <a:gd name="connsiteX15" fmla="*/ 219456 w 1591056"/>
              <a:gd name="connsiteY15" fmla="*/ 64008 h 724083"/>
              <a:gd name="connsiteX16" fmla="*/ 137160 w 1591056"/>
              <a:gd name="connsiteY16" fmla="*/ 137160 h 724083"/>
              <a:gd name="connsiteX17" fmla="*/ 118872 w 1591056"/>
              <a:gd name="connsiteY17" fmla="*/ 164592 h 724083"/>
              <a:gd name="connsiteX18" fmla="*/ 82296 w 1591056"/>
              <a:gd name="connsiteY18" fmla="*/ 192024 h 724083"/>
              <a:gd name="connsiteX19" fmla="*/ 45720 w 1591056"/>
              <a:gd name="connsiteY19" fmla="*/ 246888 h 724083"/>
              <a:gd name="connsiteX20" fmla="*/ 0 w 1591056"/>
              <a:gd name="connsiteY20" fmla="*/ 310896 h 724083"/>
              <a:gd name="connsiteX21" fmla="*/ 9144 w 1591056"/>
              <a:gd name="connsiteY21" fmla="*/ 429768 h 724083"/>
              <a:gd name="connsiteX22" fmla="*/ 45720 w 1591056"/>
              <a:gd name="connsiteY22" fmla="*/ 512064 h 724083"/>
              <a:gd name="connsiteX23" fmla="*/ 64008 w 1591056"/>
              <a:gd name="connsiteY23" fmla="*/ 566928 h 724083"/>
              <a:gd name="connsiteX24" fmla="*/ 109728 w 1591056"/>
              <a:gd name="connsiteY24" fmla="*/ 649224 h 724083"/>
              <a:gd name="connsiteX25" fmla="*/ 164592 w 1591056"/>
              <a:gd name="connsiteY25" fmla="*/ 676656 h 724083"/>
              <a:gd name="connsiteX26" fmla="*/ 219456 w 1591056"/>
              <a:gd name="connsiteY26" fmla="*/ 694944 h 724083"/>
              <a:gd name="connsiteX27" fmla="*/ 274320 w 1591056"/>
              <a:gd name="connsiteY27" fmla="*/ 722376 h 724083"/>
              <a:gd name="connsiteX28" fmla="*/ 448056 w 1591056"/>
              <a:gd name="connsiteY28" fmla="*/ 713232 h 724083"/>
              <a:gd name="connsiteX29" fmla="*/ 466344 w 1591056"/>
              <a:gd name="connsiteY29" fmla="*/ 685800 h 724083"/>
              <a:gd name="connsiteX30" fmla="*/ 493776 w 1591056"/>
              <a:gd name="connsiteY30" fmla="*/ 676656 h 724083"/>
              <a:gd name="connsiteX31" fmla="*/ 521208 w 1591056"/>
              <a:gd name="connsiteY31" fmla="*/ 658368 h 724083"/>
              <a:gd name="connsiteX32" fmla="*/ 539496 w 1591056"/>
              <a:gd name="connsiteY32" fmla="*/ 630936 h 724083"/>
              <a:gd name="connsiteX33" fmla="*/ 566928 w 1591056"/>
              <a:gd name="connsiteY33" fmla="*/ 621792 h 724083"/>
              <a:gd name="connsiteX34" fmla="*/ 667512 w 1591056"/>
              <a:gd name="connsiteY34" fmla="*/ 594360 h 724083"/>
              <a:gd name="connsiteX35" fmla="*/ 932688 w 1591056"/>
              <a:gd name="connsiteY35" fmla="*/ 594360 h 7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91056" h="724083">
                <a:moveTo>
                  <a:pt x="1591056" y="219456"/>
                </a:moveTo>
                <a:cubicBezTo>
                  <a:pt x="1578864" y="216408"/>
                  <a:pt x="1564937" y="217283"/>
                  <a:pt x="1554480" y="210312"/>
                </a:cubicBezTo>
                <a:cubicBezTo>
                  <a:pt x="1545336" y="204216"/>
                  <a:pt x="1543963" y="190651"/>
                  <a:pt x="1536192" y="182880"/>
                </a:cubicBezTo>
                <a:cubicBezTo>
                  <a:pt x="1528421" y="175109"/>
                  <a:pt x="1517904" y="170688"/>
                  <a:pt x="1508760" y="164592"/>
                </a:cubicBezTo>
                <a:cubicBezTo>
                  <a:pt x="1472698" y="92468"/>
                  <a:pt x="1514901" y="153732"/>
                  <a:pt x="1453896" y="118872"/>
                </a:cubicBezTo>
                <a:cubicBezTo>
                  <a:pt x="1442668" y="112456"/>
                  <a:pt x="1436672" y="99379"/>
                  <a:pt x="1426464" y="91440"/>
                </a:cubicBezTo>
                <a:cubicBezTo>
                  <a:pt x="1409114" y="77946"/>
                  <a:pt x="1389888" y="67056"/>
                  <a:pt x="1371600" y="54864"/>
                </a:cubicBezTo>
                <a:cubicBezTo>
                  <a:pt x="1362456" y="48768"/>
                  <a:pt x="1355073" y="37939"/>
                  <a:pt x="1344168" y="36576"/>
                </a:cubicBezTo>
                <a:cubicBezTo>
                  <a:pt x="1319784" y="33528"/>
                  <a:pt x="1295505" y="29473"/>
                  <a:pt x="1271016" y="27432"/>
                </a:cubicBezTo>
                <a:cubicBezTo>
                  <a:pt x="1162215" y="18365"/>
                  <a:pt x="1019101" y="14014"/>
                  <a:pt x="914400" y="9144"/>
                </a:cubicBezTo>
                <a:lnTo>
                  <a:pt x="731520" y="0"/>
                </a:lnTo>
                <a:cubicBezTo>
                  <a:pt x="655320" y="3048"/>
                  <a:pt x="579032" y="4387"/>
                  <a:pt x="502920" y="9144"/>
                </a:cubicBezTo>
                <a:cubicBezTo>
                  <a:pt x="350822" y="18650"/>
                  <a:pt x="503932" y="13886"/>
                  <a:pt x="402336" y="27432"/>
                </a:cubicBezTo>
                <a:cubicBezTo>
                  <a:pt x="368965" y="31881"/>
                  <a:pt x="335280" y="33528"/>
                  <a:pt x="301752" y="36576"/>
                </a:cubicBezTo>
                <a:lnTo>
                  <a:pt x="246888" y="54864"/>
                </a:lnTo>
                <a:cubicBezTo>
                  <a:pt x="237744" y="57912"/>
                  <a:pt x="227476" y="58661"/>
                  <a:pt x="219456" y="64008"/>
                </a:cubicBezTo>
                <a:cubicBezTo>
                  <a:pt x="186473" y="85996"/>
                  <a:pt x="162214" y="99579"/>
                  <a:pt x="137160" y="137160"/>
                </a:cubicBezTo>
                <a:cubicBezTo>
                  <a:pt x="131064" y="146304"/>
                  <a:pt x="126643" y="156821"/>
                  <a:pt x="118872" y="164592"/>
                </a:cubicBezTo>
                <a:cubicBezTo>
                  <a:pt x="108096" y="175368"/>
                  <a:pt x="92421" y="180633"/>
                  <a:pt x="82296" y="192024"/>
                </a:cubicBezTo>
                <a:cubicBezTo>
                  <a:pt x="67694" y="208452"/>
                  <a:pt x="58908" y="229304"/>
                  <a:pt x="45720" y="246888"/>
                </a:cubicBezTo>
                <a:cubicBezTo>
                  <a:pt x="11694" y="292256"/>
                  <a:pt x="26742" y="270784"/>
                  <a:pt x="0" y="310896"/>
                </a:cubicBezTo>
                <a:cubicBezTo>
                  <a:pt x="3048" y="350520"/>
                  <a:pt x="2946" y="390513"/>
                  <a:pt x="9144" y="429768"/>
                </a:cubicBezTo>
                <a:cubicBezTo>
                  <a:pt x="22479" y="514220"/>
                  <a:pt x="21544" y="457668"/>
                  <a:pt x="45720" y="512064"/>
                </a:cubicBezTo>
                <a:cubicBezTo>
                  <a:pt x="53549" y="529680"/>
                  <a:pt x="57912" y="548640"/>
                  <a:pt x="64008" y="566928"/>
                </a:cubicBezTo>
                <a:cubicBezTo>
                  <a:pt x="72059" y="591082"/>
                  <a:pt x="86147" y="641364"/>
                  <a:pt x="109728" y="649224"/>
                </a:cubicBezTo>
                <a:cubicBezTo>
                  <a:pt x="209772" y="682572"/>
                  <a:pt x="58237" y="629387"/>
                  <a:pt x="164592" y="676656"/>
                </a:cubicBezTo>
                <a:cubicBezTo>
                  <a:pt x="182208" y="684485"/>
                  <a:pt x="203416" y="684251"/>
                  <a:pt x="219456" y="694944"/>
                </a:cubicBezTo>
                <a:cubicBezTo>
                  <a:pt x="254908" y="718579"/>
                  <a:pt x="236462" y="709757"/>
                  <a:pt x="274320" y="722376"/>
                </a:cubicBezTo>
                <a:cubicBezTo>
                  <a:pt x="332232" y="719328"/>
                  <a:pt x="391088" y="724083"/>
                  <a:pt x="448056" y="713232"/>
                </a:cubicBezTo>
                <a:cubicBezTo>
                  <a:pt x="458852" y="711176"/>
                  <a:pt x="457762" y="692665"/>
                  <a:pt x="466344" y="685800"/>
                </a:cubicBezTo>
                <a:cubicBezTo>
                  <a:pt x="473870" y="679779"/>
                  <a:pt x="485155" y="680967"/>
                  <a:pt x="493776" y="676656"/>
                </a:cubicBezTo>
                <a:cubicBezTo>
                  <a:pt x="503606" y="671741"/>
                  <a:pt x="512064" y="664464"/>
                  <a:pt x="521208" y="658368"/>
                </a:cubicBezTo>
                <a:cubicBezTo>
                  <a:pt x="527304" y="649224"/>
                  <a:pt x="530914" y="637801"/>
                  <a:pt x="539496" y="630936"/>
                </a:cubicBezTo>
                <a:cubicBezTo>
                  <a:pt x="547022" y="624915"/>
                  <a:pt x="558307" y="626103"/>
                  <a:pt x="566928" y="621792"/>
                </a:cubicBezTo>
                <a:cubicBezTo>
                  <a:pt x="623891" y="593310"/>
                  <a:pt x="563141" y="597181"/>
                  <a:pt x="667512" y="594360"/>
                </a:cubicBezTo>
                <a:cubicBezTo>
                  <a:pt x="755872" y="591972"/>
                  <a:pt x="844296" y="594360"/>
                  <a:pt x="932688" y="59436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214563" y="5643563"/>
            <a:ext cx="1533525" cy="225425"/>
          </a:xfrm>
          <a:custGeom>
            <a:avLst/>
            <a:gdLst>
              <a:gd name="connsiteX0" fmla="*/ 12773 w 1533569"/>
              <a:gd name="connsiteY0" fmla="*/ 88267 h 225512"/>
              <a:gd name="connsiteX1" fmla="*/ 122501 w 1533569"/>
              <a:gd name="connsiteY1" fmla="*/ 106555 h 225512"/>
              <a:gd name="connsiteX2" fmla="*/ 149933 w 1533569"/>
              <a:gd name="connsiteY2" fmla="*/ 115699 h 225512"/>
              <a:gd name="connsiteX3" fmla="*/ 204797 w 1533569"/>
              <a:gd name="connsiteY3" fmla="*/ 143131 h 225512"/>
              <a:gd name="connsiteX4" fmla="*/ 378533 w 1533569"/>
              <a:gd name="connsiteY4" fmla="*/ 152275 h 225512"/>
              <a:gd name="connsiteX5" fmla="*/ 954605 w 1533569"/>
              <a:gd name="connsiteY5" fmla="*/ 179707 h 225512"/>
              <a:gd name="connsiteX6" fmla="*/ 1256357 w 1533569"/>
              <a:gd name="connsiteY6" fmla="*/ 170563 h 225512"/>
              <a:gd name="connsiteX7" fmla="*/ 1320365 w 1533569"/>
              <a:gd name="connsiteY7" fmla="*/ 152275 h 225512"/>
              <a:gd name="connsiteX8" fmla="*/ 1347797 w 1533569"/>
              <a:gd name="connsiteY8" fmla="*/ 133987 h 225512"/>
              <a:gd name="connsiteX9" fmla="*/ 1402661 w 1533569"/>
              <a:gd name="connsiteY9" fmla="*/ 115699 h 225512"/>
              <a:gd name="connsiteX10" fmla="*/ 1457525 w 1533569"/>
              <a:gd name="connsiteY10" fmla="*/ 69979 h 225512"/>
              <a:gd name="connsiteX11" fmla="*/ 1484957 w 1533569"/>
              <a:gd name="connsiteY11" fmla="*/ 51691 h 225512"/>
              <a:gd name="connsiteX12" fmla="*/ 1503245 w 1533569"/>
              <a:gd name="connsiteY12" fmla="*/ 24259 h 225512"/>
              <a:gd name="connsiteX13" fmla="*/ 1530677 w 1533569"/>
              <a:gd name="connsiteY13" fmla="*/ 5971 h 2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3569" h="225512">
                <a:moveTo>
                  <a:pt x="12773" y="88267"/>
                </a:moveTo>
                <a:cubicBezTo>
                  <a:pt x="77084" y="109704"/>
                  <a:pt x="0" y="86138"/>
                  <a:pt x="122501" y="106555"/>
                </a:cubicBezTo>
                <a:cubicBezTo>
                  <a:pt x="132008" y="108140"/>
                  <a:pt x="141312" y="111388"/>
                  <a:pt x="149933" y="115699"/>
                </a:cubicBezTo>
                <a:cubicBezTo>
                  <a:pt x="174249" y="127857"/>
                  <a:pt x="176706" y="140577"/>
                  <a:pt x="204797" y="143131"/>
                </a:cubicBezTo>
                <a:cubicBezTo>
                  <a:pt x="262551" y="148381"/>
                  <a:pt x="320621" y="149227"/>
                  <a:pt x="378533" y="152275"/>
                </a:cubicBezTo>
                <a:cubicBezTo>
                  <a:pt x="598243" y="225512"/>
                  <a:pt x="414123" y="170225"/>
                  <a:pt x="954605" y="179707"/>
                </a:cubicBezTo>
                <a:cubicBezTo>
                  <a:pt x="1055189" y="176659"/>
                  <a:pt x="1155874" y="175995"/>
                  <a:pt x="1256357" y="170563"/>
                </a:cubicBezTo>
                <a:cubicBezTo>
                  <a:pt x="1262927" y="170208"/>
                  <a:pt x="1311196" y="156859"/>
                  <a:pt x="1320365" y="152275"/>
                </a:cubicBezTo>
                <a:cubicBezTo>
                  <a:pt x="1330195" y="147360"/>
                  <a:pt x="1337754" y="138450"/>
                  <a:pt x="1347797" y="133987"/>
                </a:cubicBezTo>
                <a:cubicBezTo>
                  <a:pt x="1365413" y="126158"/>
                  <a:pt x="1386621" y="126392"/>
                  <a:pt x="1402661" y="115699"/>
                </a:cubicBezTo>
                <a:cubicBezTo>
                  <a:pt x="1470769" y="70293"/>
                  <a:pt x="1387119" y="128651"/>
                  <a:pt x="1457525" y="69979"/>
                </a:cubicBezTo>
                <a:cubicBezTo>
                  <a:pt x="1465968" y="62944"/>
                  <a:pt x="1475813" y="57787"/>
                  <a:pt x="1484957" y="51691"/>
                </a:cubicBezTo>
                <a:cubicBezTo>
                  <a:pt x="1491053" y="42547"/>
                  <a:pt x="1494663" y="31124"/>
                  <a:pt x="1503245" y="24259"/>
                </a:cubicBezTo>
                <a:cubicBezTo>
                  <a:pt x="1533569" y="0"/>
                  <a:pt x="1530677" y="29229"/>
                  <a:pt x="1530677" y="597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071938" y="3357563"/>
            <a:ext cx="571500" cy="1141412"/>
          </a:xfrm>
          <a:custGeom>
            <a:avLst/>
            <a:gdLst>
              <a:gd name="connsiteX0" fmla="*/ 0 w 547057"/>
              <a:gd name="connsiteY0" fmla="*/ 1141417 h 1141417"/>
              <a:gd name="connsiteX1" fmla="*/ 27432 w 547057"/>
              <a:gd name="connsiteY1" fmla="*/ 1132273 h 1141417"/>
              <a:gd name="connsiteX2" fmla="*/ 82296 w 547057"/>
              <a:gd name="connsiteY2" fmla="*/ 1022545 h 1141417"/>
              <a:gd name="connsiteX3" fmla="*/ 137160 w 547057"/>
              <a:gd name="connsiteY3" fmla="*/ 995113 h 1141417"/>
              <a:gd name="connsiteX4" fmla="*/ 182880 w 547057"/>
              <a:gd name="connsiteY4" fmla="*/ 949393 h 1141417"/>
              <a:gd name="connsiteX5" fmla="*/ 210312 w 547057"/>
              <a:gd name="connsiteY5" fmla="*/ 894529 h 1141417"/>
              <a:gd name="connsiteX6" fmla="*/ 256032 w 547057"/>
              <a:gd name="connsiteY6" fmla="*/ 839665 h 1141417"/>
              <a:gd name="connsiteX7" fmla="*/ 265176 w 547057"/>
              <a:gd name="connsiteY7" fmla="*/ 812233 h 1141417"/>
              <a:gd name="connsiteX8" fmla="*/ 274320 w 547057"/>
              <a:gd name="connsiteY8" fmla="*/ 775657 h 1141417"/>
              <a:gd name="connsiteX9" fmla="*/ 310896 w 547057"/>
              <a:gd name="connsiteY9" fmla="*/ 720793 h 1141417"/>
              <a:gd name="connsiteX10" fmla="*/ 347472 w 547057"/>
              <a:gd name="connsiteY10" fmla="*/ 665929 h 1141417"/>
              <a:gd name="connsiteX11" fmla="*/ 365760 w 547057"/>
              <a:gd name="connsiteY11" fmla="*/ 638497 h 1141417"/>
              <a:gd name="connsiteX12" fmla="*/ 384048 w 547057"/>
              <a:gd name="connsiteY12" fmla="*/ 611065 h 1141417"/>
              <a:gd name="connsiteX13" fmla="*/ 411480 w 547057"/>
              <a:gd name="connsiteY13" fmla="*/ 528769 h 1141417"/>
              <a:gd name="connsiteX14" fmla="*/ 420624 w 547057"/>
              <a:gd name="connsiteY14" fmla="*/ 501337 h 1141417"/>
              <a:gd name="connsiteX15" fmla="*/ 429768 w 547057"/>
              <a:gd name="connsiteY15" fmla="*/ 227017 h 1141417"/>
              <a:gd name="connsiteX16" fmla="*/ 420624 w 547057"/>
              <a:gd name="connsiteY16" fmla="*/ 199585 h 1141417"/>
              <a:gd name="connsiteX17" fmla="*/ 448056 w 547057"/>
              <a:gd name="connsiteY17" fmla="*/ 117289 h 1141417"/>
              <a:gd name="connsiteX18" fmla="*/ 457200 w 547057"/>
              <a:gd name="connsiteY18" fmla="*/ 89857 h 1141417"/>
              <a:gd name="connsiteX19" fmla="*/ 484632 w 547057"/>
              <a:gd name="connsiteY19" fmla="*/ 71569 h 1141417"/>
              <a:gd name="connsiteX20" fmla="*/ 502920 w 547057"/>
              <a:gd name="connsiteY20" fmla="*/ 44137 h 1141417"/>
              <a:gd name="connsiteX21" fmla="*/ 539496 w 547057"/>
              <a:gd name="connsiteY21" fmla="*/ 7561 h 11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057" h="1141417">
                <a:moveTo>
                  <a:pt x="0" y="1141417"/>
                </a:moveTo>
                <a:cubicBezTo>
                  <a:pt x="9144" y="1138369"/>
                  <a:pt x="21830" y="1140116"/>
                  <a:pt x="27432" y="1132273"/>
                </a:cubicBezTo>
                <a:cubicBezTo>
                  <a:pt x="45184" y="1107420"/>
                  <a:pt x="43563" y="1035456"/>
                  <a:pt x="82296" y="1022545"/>
                </a:cubicBezTo>
                <a:cubicBezTo>
                  <a:pt x="120154" y="1009926"/>
                  <a:pt x="101708" y="1018748"/>
                  <a:pt x="137160" y="995113"/>
                </a:cubicBezTo>
                <a:cubicBezTo>
                  <a:pt x="185928" y="921961"/>
                  <a:pt x="121920" y="1010353"/>
                  <a:pt x="182880" y="949393"/>
                </a:cubicBezTo>
                <a:cubicBezTo>
                  <a:pt x="209085" y="923188"/>
                  <a:pt x="195438" y="924277"/>
                  <a:pt x="210312" y="894529"/>
                </a:cubicBezTo>
                <a:cubicBezTo>
                  <a:pt x="223043" y="869068"/>
                  <a:pt x="235809" y="859888"/>
                  <a:pt x="256032" y="839665"/>
                </a:cubicBezTo>
                <a:cubicBezTo>
                  <a:pt x="259080" y="830521"/>
                  <a:pt x="262528" y="821501"/>
                  <a:pt x="265176" y="812233"/>
                </a:cubicBezTo>
                <a:cubicBezTo>
                  <a:pt x="268628" y="800149"/>
                  <a:pt x="268700" y="786897"/>
                  <a:pt x="274320" y="775657"/>
                </a:cubicBezTo>
                <a:cubicBezTo>
                  <a:pt x="284150" y="755998"/>
                  <a:pt x="298704" y="739081"/>
                  <a:pt x="310896" y="720793"/>
                </a:cubicBezTo>
                <a:lnTo>
                  <a:pt x="347472" y="665929"/>
                </a:lnTo>
                <a:lnTo>
                  <a:pt x="365760" y="638497"/>
                </a:lnTo>
                <a:cubicBezTo>
                  <a:pt x="371856" y="629353"/>
                  <a:pt x="380573" y="621491"/>
                  <a:pt x="384048" y="611065"/>
                </a:cubicBezTo>
                <a:lnTo>
                  <a:pt x="411480" y="528769"/>
                </a:lnTo>
                <a:lnTo>
                  <a:pt x="420624" y="501337"/>
                </a:lnTo>
                <a:cubicBezTo>
                  <a:pt x="423672" y="409897"/>
                  <a:pt x="429768" y="318508"/>
                  <a:pt x="429768" y="227017"/>
                </a:cubicBezTo>
                <a:cubicBezTo>
                  <a:pt x="429768" y="217378"/>
                  <a:pt x="420624" y="209224"/>
                  <a:pt x="420624" y="199585"/>
                </a:cubicBezTo>
                <a:cubicBezTo>
                  <a:pt x="420624" y="131681"/>
                  <a:pt x="425975" y="161452"/>
                  <a:pt x="448056" y="117289"/>
                </a:cubicBezTo>
                <a:cubicBezTo>
                  <a:pt x="452367" y="108668"/>
                  <a:pt x="451179" y="97383"/>
                  <a:pt x="457200" y="89857"/>
                </a:cubicBezTo>
                <a:cubicBezTo>
                  <a:pt x="464065" y="81275"/>
                  <a:pt x="475488" y="77665"/>
                  <a:pt x="484632" y="71569"/>
                </a:cubicBezTo>
                <a:cubicBezTo>
                  <a:pt x="490728" y="62425"/>
                  <a:pt x="495149" y="51908"/>
                  <a:pt x="502920" y="44137"/>
                </a:cubicBezTo>
                <a:cubicBezTo>
                  <a:pt x="547057" y="0"/>
                  <a:pt x="518594" y="49365"/>
                  <a:pt x="539496" y="7561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500313" y="4643438"/>
            <a:ext cx="1335087" cy="822325"/>
          </a:xfrm>
          <a:custGeom>
            <a:avLst/>
            <a:gdLst>
              <a:gd name="connsiteX0" fmla="*/ 0 w 1335024"/>
              <a:gd name="connsiteY0" fmla="*/ 822960 h 822960"/>
              <a:gd name="connsiteX1" fmla="*/ 347472 w 1335024"/>
              <a:gd name="connsiteY1" fmla="*/ 813816 h 822960"/>
              <a:gd name="connsiteX2" fmla="*/ 420624 w 1335024"/>
              <a:gd name="connsiteY2" fmla="*/ 795528 h 822960"/>
              <a:gd name="connsiteX3" fmla="*/ 484632 w 1335024"/>
              <a:gd name="connsiteY3" fmla="*/ 777240 h 822960"/>
              <a:gd name="connsiteX4" fmla="*/ 512064 w 1335024"/>
              <a:gd name="connsiteY4" fmla="*/ 758952 h 822960"/>
              <a:gd name="connsiteX5" fmla="*/ 585216 w 1335024"/>
              <a:gd name="connsiteY5" fmla="*/ 740664 h 822960"/>
              <a:gd name="connsiteX6" fmla="*/ 630936 w 1335024"/>
              <a:gd name="connsiteY6" fmla="*/ 694944 h 822960"/>
              <a:gd name="connsiteX7" fmla="*/ 658368 w 1335024"/>
              <a:gd name="connsiteY7" fmla="*/ 676656 h 822960"/>
              <a:gd name="connsiteX8" fmla="*/ 667512 w 1335024"/>
              <a:gd name="connsiteY8" fmla="*/ 621792 h 822960"/>
              <a:gd name="connsiteX9" fmla="*/ 722376 w 1335024"/>
              <a:gd name="connsiteY9" fmla="*/ 603504 h 822960"/>
              <a:gd name="connsiteX10" fmla="*/ 731520 w 1335024"/>
              <a:gd name="connsiteY10" fmla="*/ 576072 h 822960"/>
              <a:gd name="connsiteX11" fmla="*/ 786384 w 1335024"/>
              <a:gd name="connsiteY11" fmla="*/ 539496 h 822960"/>
              <a:gd name="connsiteX12" fmla="*/ 804672 w 1335024"/>
              <a:gd name="connsiteY12" fmla="*/ 512064 h 822960"/>
              <a:gd name="connsiteX13" fmla="*/ 859536 w 1335024"/>
              <a:gd name="connsiteY13" fmla="*/ 475488 h 822960"/>
              <a:gd name="connsiteX14" fmla="*/ 932688 w 1335024"/>
              <a:gd name="connsiteY14" fmla="*/ 411480 h 822960"/>
              <a:gd name="connsiteX15" fmla="*/ 1005840 w 1335024"/>
              <a:gd name="connsiteY15" fmla="*/ 347472 h 822960"/>
              <a:gd name="connsiteX16" fmla="*/ 1033272 w 1335024"/>
              <a:gd name="connsiteY16" fmla="*/ 329184 h 822960"/>
              <a:gd name="connsiteX17" fmla="*/ 1078992 w 1335024"/>
              <a:gd name="connsiteY17" fmla="*/ 274320 h 822960"/>
              <a:gd name="connsiteX18" fmla="*/ 1161288 w 1335024"/>
              <a:gd name="connsiteY18" fmla="*/ 219456 h 822960"/>
              <a:gd name="connsiteX19" fmla="*/ 1188720 w 1335024"/>
              <a:gd name="connsiteY19" fmla="*/ 201168 h 822960"/>
              <a:gd name="connsiteX20" fmla="*/ 1216152 w 1335024"/>
              <a:gd name="connsiteY20" fmla="*/ 182880 h 822960"/>
              <a:gd name="connsiteX21" fmla="*/ 1243584 w 1335024"/>
              <a:gd name="connsiteY21" fmla="*/ 155448 h 822960"/>
              <a:gd name="connsiteX22" fmla="*/ 1261872 w 1335024"/>
              <a:gd name="connsiteY22" fmla="*/ 128016 h 822960"/>
              <a:gd name="connsiteX23" fmla="*/ 1289304 w 1335024"/>
              <a:gd name="connsiteY23" fmla="*/ 109728 h 822960"/>
              <a:gd name="connsiteX24" fmla="*/ 1298448 w 1335024"/>
              <a:gd name="connsiteY24" fmla="*/ 82296 h 822960"/>
              <a:gd name="connsiteX25" fmla="*/ 1316736 w 1335024"/>
              <a:gd name="connsiteY25" fmla="*/ 54864 h 822960"/>
              <a:gd name="connsiteX26" fmla="*/ 1335024 w 1335024"/>
              <a:gd name="connsiteY26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5024" h="822960">
                <a:moveTo>
                  <a:pt x="0" y="822960"/>
                </a:moveTo>
                <a:cubicBezTo>
                  <a:pt x="115824" y="819912"/>
                  <a:pt x="231733" y="819199"/>
                  <a:pt x="347472" y="813816"/>
                </a:cubicBezTo>
                <a:cubicBezTo>
                  <a:pt x="380780" y="812267"/>
                  <a:pt x="392007" y="803704"/>
                  <a:pt x="420624" y="795528"/>
                </a:cubicBezTo>
                <a:cubicBezTo>
                  <a:pt x="434296" y="791622"/>
                  <a:pt x="470016" y="784548"/>
                  <a:pt x="484632" y="777240"/>
                </a:cubicBezTo>
                <a:cubicBezTo>
                  <a:pt x="494462" y="772325"/>
                  <a:pt x="502234" y="763867"/>
                  <a:pt x="512064" y="758952"/>
                </a:cubicBezTo>
                <a:cubicBezTo>
                  <a:pt x="530809" y="749579"/>
                  <a:pt x="567826" y="744142"/>
                  <a:pt x="585216" y="740664"/>
                </a:cubicBezTo>
                <a:cubicBezTo>
                  <a:pt x="658368" y="691896"/>
                  <a:pt x="569976" y="755904"/>
                  <a:pt x="630936" y="694944"/>
                </a:cubicBezTo>
                <a:cubicBezTo>
                  <a:pt x="638707" y="687173"/>
                  <a:pt x="649224" y="682752"/>
                  <a:pt x="658368" y="676656"/>
                </a:cubicBezTo>
                <a:cubicBezTo>
                  <a:pt x="661416" y="658368"/>
                  <a:pt x="655303" y="635745"/>
                  <a:pt x="667512" y="621792"/>
                </a:cubicBezTo>
                <a:cubicBezTo>
                  <a:pt x="680206" y="607284"/>
                  <a:pt x="722376" y="603504"/>
                  <a:pt x="722376" y="603504"/>
                </a:cubicBezTo>
                <a:cubicBezTo>
                  <a:pt x="725424" y="594360"/>
                  <a:pt x="724704" y="582888"/>
                  <a:pt x="731520" y="576072"/>
                </a:cubicBezTo>
                <a:cubicBezTo>
                  <a:pt x="747062" y="560530"/>
                  <a:pt x="786384" y="539496"/>
                  <a:pt x="786384" y="539496"/>
                </a:cubicBezTo>
                <a:cubicBezTo>
                  <a:pt x="792480" y="530352"/>
                  <a:pt x="796401" y="519301"/>
                  <a:pt x="804672" y="512064"/>
                </a:cubicBezTo>
                <a:cubicBezTo>
                  <a:pt x="821213" y="497590"/>
                  <a:pt x="859536" y="475488"/>
                  <a:pt x="859536" y="475488"/>
                </a:cubicBezTo>
                <a:cubicBezTo>
                  <a:pt x="903083" y="410167"/>
                  <a:pt x="874789" y="425955"/>
                  <a:pt x="932688" y="411480"/>
                </a:cubicBezTo>
                <a:cubicBezTo>
                  <a:pt x="963168" y="365760"/>
                  <a:pt x="941832" y="390144"/>
                  <a:pt x="1005840" y="347472"/>
                </a:cubicBezTo>
                <a:lnTo>
                  <a:pt x="1033272" y="329184"/>
                </a:lnTo>
                <a:cubicBezTo>
                  <a:pt x="1049528" y="304800"/>
                  <a:pt x="1054621" y="293275"/>
                  <a:pt x="1078992" y="274320"/>
                </a:cubicBezTo>
                <a:lnTo>
                  <a:pt x="1161288" y="219456"/>
                </a:lnTo>
                <a:lnTo>
                  <a:pt x="1188720" y="201168"/>
                </a:lnTo>
                <a:cubicBezTo>
                  <a:pt x="1197864" y="195072"/>
                  <a:pt x="1208381" y="190651"/>
                  <a:pt x="1216152" y="182880"/>
                </a:cubicBezTo>
                <a:cubicBezTo>
                  <a:pt x="1225296" y="173736"/>
                  <a:pt x="1235305" y="165382"/>
                  <a:pt x="1243584" y="155448"/>
                </a:cubicBezTo>
                <a:cubicBezTo>
                  <a:pt x="1250619" y="147005"/>
                  <a:pt x="1254101" y="135787"/>
                  <a:pt x="1261872" y="128016"/>
                </a:cubicBezTo>
                <a:cubicBezTo>
                  <a:pt x="1269643" y="120245"/>
                  <a:pt x="1280160" y="115824"/>
                  <a:pt x="1289304" y="109728"/>
                </a:cubicBezTo>
                <a:cubicBezTo>
                  <a:pt x="1292352" y="100584"/>
                  <a:pt x="1294137" y="90917"/>
                  <a:pt x="1298448" y="82296"/>
                </a:cubicBezTo>
                <a:cubicBezTo>
                  <a:pt x="1303363" y="72466"/>
                  <a:pt x="1312273" y="64907"/>
                  <a:pt x="1316736" y="54864"/>
                </a:cubicBezTo>
                <a:cubicBezTo>
                  <a:pt x="1324565" y="37248"/>
                  <a:pt x="1335024" y="0"/>
                  <a:pt x="1335024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5286375" y="3500438"/>
            <a:ext cx="1866900" cy="1408112"/>
          </a:xfrm>
          <a:custGeom>
            <a:avLst/>
            <a:gdLst>
              <a:gd name="connsiteX0" fmla="*/ 1619245 w 1866421"/>
              <a:gd name="connsiteY0" fmla="*/ 91440 h 1408176"/>
              <a:gd name="connsiteX1" fmla="*/ 1536949 w 1866421"/>
              <a:gd name="connsiteY1" fmla="*/ 36576 h 1408176"/>
              <a:gd name="connsiteX2" fmla="*/ 1509517 w 1866421"/>
              <a:gd name="connsiteY2" fmla="*/ 18288 h 1408176"/>
              <a:gd name="connsiteX3" fmla="*/ 1454653 w 1866421"/>
              <a:gd name="connsiteY3" fmla="*/ 0 h 1408176"/>
              <a:gd name="connsiteX4" fmla="*/ 1344925 w 1866421"/>
              <a:gd name="connsiteY4" fmla="*/ 9144 h 1408176"/>
              <a:gd name="connsiteX5" fmla="*/ 1317493 w 1866421"/>
              <a:gd name="connsiteY5" fmla="*/ 18288 h 1408176"/>
              <a:gd name="connsiteX6" fmla="*/ 1280917 w 1866421"/>
              <a:gd name="connsiteY6" fmla="*/ 27432 h 1408176"/>
              <a:gd name="connsiteX7" fmla="*/ 1216909 w 1866421"/>
              <a:gd name="connsiteY7" fmla="*/ 45720 h 1408176"/>
              <a:gd name="connsiteX8" fmla="*/ 1162045 w 1866421"/>
              <a:gd name="connsiteY8" fmla="*/ 73152 h 1408176"/>
              <a:gd name="connsiteX9" fmla="*/ 1134613 w 1866421"/>
              <a:gd name="connsiteY9" fmla="*/ 91440 h 1408176"/>
              <a:gd name="connsiteX10" fmla="*/ 1107181 w 1866421"/>
              <a:gd name="connsiteY10" fmla="*/ 100584 h 1408176"/>
              <a:gd name="connsiteX11" fmla="*/ 1052317 w 1866421"/>
              <a:gd name="connsiteY11" fmla="*/ 128016 h 1408176"/>
              <a:gd name="connsiteX12" fmla="*/ 1024885 w 1866421"/>
              <a:gd name="connsiteY12" fmla="*/ 155448 h 1408176"/>
              <a:gd name="connsiteX13" fmla="*/ 997453 w 1866421"/>
              <a:gd name="connsiteY13" fmla="*/ 164592 h 1408176"/>
              <a:gd name="connsiteX14" fmla="*/ 970021 w 1866421"/>
              <a:gd name="connsiteY14" fmla="*/ 182880 h 1408176"/>
              <a:gd name="connsiteX15" fmla="*/ 942589 w 1866421"/>
              <a:gd name="connsiteY15" fmla="*/ 192024 h 1408176"/>
              <a:gd name="connsiteX16" fmla="*/ 915157 w 1866421"/>
              <a:gd name="connsiteY16" fmla="*/ 210312 h 1408176"/>
              <a:gd name="connsiteX17" fmla="*/ 851149 w 1866421"/>
              <a:gd name="connsiteY17" fmla="*/ 237744 h 1408176"/>
              <a:gd name="connsiteX18" fmla="*/ 823717 w 1866421"/>
              <a:gd name="connsiteY18" fmla="*/ 265176 h 1408176"/>
              <a:gd name="connsiteX19" fmla="*/ 741421 w 1866421"/>
              <a:gd name="connsiteY19" fmla="*/ 310896 h 1408176"/>
              <a:gd name="connsiteX20" fmla="*/ 713989 w 1866421"/>
              <a:gd name="connsiteY20" fmla="*/ 347472 h 1408176"/>
              <a:gd name="connsiteX21" fmla="*/ 659125 w 1866421"/>
              <a:gd name="connsiteY21" fmla="*/ 374904 h 1408176"/>
              <a:gd name="connsiteX22" fmla="*/ 613405 w 1866421"/>
              <a:gd name="connsiteY22" fmla="*/ 438912 h 1408176"/>
              <a:gd name="connsiteX23" fmla="*/ 549397 w 1866421"/>
              <a:gd name="connsiteY23" fmla="*/ 502920 h 1408176"/>
              <a:gd name="connsiteX24" fmla="*/ 494533 w 1866421"/>
              <a:gd name="connsiteY24" fmla="*/ 548640 h 1408176"/>
              <a:gd name="connsiteX25" fmla="*/ 476245 w 1866421"/>
              <a:gd name="connsiteY25" fmla="*/ 576072 h 1408176"/>
              <a:gd name="connsiteX26" fmla="*/ 439669 w 1866421"/>
              <a:gd name="connsiteY26" fmla="*/ 585216 h 1408176"/>
              <a:gd name="connsiteX27" fmla="*/ 412237 w 1866421"/>
              <a:gd name="connsiteY27" fmla="*/ 594360 h 1408176"/>
              <a:gd name="connsiteX28" fmla="*/ 348229 w 1866421"/>
              <a:gd name="connsiteY28" fmla="*/ 621792 h 1408176"/>
              <a:gd name="connsiteX29" fmla="*/ 284221 w 1866421"/>
              <a:gd name="connsiteY29" fmla="*/ 658368 h 1408176"/>
              <a:gd name="connsiteX30" fmla="*/ 256789 w 1866421"/>
              <a:gd name="connsiteY30" fmla="*/ 667512 h 1408176"/>
              <a:gd name="connsiteX31" fmla="*/ 201925 w 1866421"/>
              <a:gd name="connsiteY31" fmla="*/ 704088 h 1408176"/>
              <a:gd name="connsiteX32" fmla="*/ 147061 w 1866421"/>
              <a:gd name="connsiteY32" fmla="*/ 740664 h 1408176"/>
              <a:gd name="connsiteX33" fmla="*/ 119629 w 1866421"/>
              <a:gd name="connsiteY33" fmla="*/ 758952 h 1408176"/>
              <a:gd name="connsiteX34" fmla="*/ 92197 w 1866421"/>
              <a:gd name="connsiteY34" fmla="*/ 813816 h 1408176"/>
              <a:gd name="connsiteX35" fmla="*/ 64765 w 1866421"/>
              <a:gd name="connsiteY35" fmla="*/ 822960 h 1408176"/>
              <a:gd name="connsiteX36" fmla="*/ 37333 w 1866421"/>
              <a:gd name="connsiteY36" fmla="*/ 841248 h 1408176"/>
              <a:gd name="connsiteX37" fmla="*/ 757 w 1866421"/>
              <a:gd name="connsiteY37" fmla="*/ 896112 h 1408176"/>
              <a:gd name="connsiteX38" fmla="*/ 9901 w 1866421"/>
              <a:gd name="connsiteY38" fmla="*/ 1161288 h 1408176"/>
              <a:gd name="connsiteX39" fmla="*/ 19045 w 1866421"/>
              <a:gd name="connsiteY39" fmla="*/ 1188720 h 1408176"/>
              <a:gd name="connsiteX40" fmla="*/ 55621 w 1866421"/>
              <a:gd name="connsiteY40" fmla="*/ 1243584 h 1408176"/>
              <a:gd name="connsiteX41" fmla="*/ 83053 w 1866421"/>
              <a:gd name="connsiteY41" fmla="*/ 1325880 h 1408176"/>
              <a:gd name="connsiteX42" fmla="*/ 92197 w 1866421"/>
              <a:gd name="connsiteY42" fmla="*/ 1353312 h 1408176"/>
              <a:gd name="connsiteX43" fmla="*/ 147061 w 1866421"/>
              <a:gd name="connsiteY43" fmla="*/ 1371600 h 1408176"/>
              <a:gd name="connsiteX44" fmla="*/ 174493 w 1866421"/>
              <a:gd name="connsiteY44" fmla="*/ 1389888 h 1408176"/>
              <a:gd name="connsiteX45" fmla="*/ 229357 w 1866421"/>
              <a:gd name="connsiteY45" fmla="*/ 1408176 h 1408176"/>
              <a:gd name="connsiteX46" fmla="*/ 375661 w 1866421"/>
              <a:gd name="connsiteY46" fmla="*/ 1399032 h 1408176"/>
              <a:gd name="connsiteX47" fmla="*/ 412237 w 1866421"/>
              <a:gd name="connsiteY47" fmla="*/ 1389888 h 1408176"/>
              <a:gd name="connsiteX48" fmla="*/ 823717 w 1866421"/>
              <a:gd name="connsiteY48" fmla="*/ 1380744 h 1408176"/>
              <a:gd name="connsiteX49" fmla="*/ 878581 w 1866421"/>
              <a:gd name="connsiteY49" fmla="*/ 1362456 h 1408176"/>
              <a:gd name="connsiteX50" fmla="*/ 906013 w 1866421"/>
              <a:gd name="connsiteY50" fmla="*/ 1353312 h 1408176"/>
              <a:gd name="connsiteX51" fmla="*/ 924301 w 1866421"/>
              <a:gd name="connsiteY51" fmla="*/ 1316736 h 1408176"/>
              <a:gd name="connsiteX52" fmla="*/ 951733 w 1866421"/>
              <a:gd name="connsiteY52" fmla="*/ 1289304 h 1408176"/>
              <a:gd name="connsiteX53" fmla="*/ 970021 w 1866421"/>
              <a:gd name="connsiteY53" fmla="*/ 1234440 h 1408176"/>
              <a:gd name="connsiteX54" fmla="*/ 1061461 w 1866421"/>
              <a:gd name="connsiteY54" fmla="*/ 1179576 h 1408176"/>
              <a:gd name="connsiteX55" fmla="*/ 1116325 w 1866421"/>
              <a:gd name="connsiteY55" fmla="*/ 1124712 h 1408176"/>
              <a:gd name="connsiteX56" fmla="*/ 1134613 w 1866421"/>
              <a:gd name="connsiteY56" fmla="*/ 1097280 h 1408176"/>
              <a:gd name="connsiteX57" fmla="*/ 1189477 w 1866421"/>
              <a:gd name="connsiteY57" fmla="*/ 1060704 h 1408176"/>
              <a:gd name="connsiteX58" fmla="*/ 1216909 w 1866421"/>
              <a:gd name="connsiteY58" fmla="*/ 1042416 h 1408176"/>
              <a:gd name="connsiteX59" fmla="*/ 1253485 w 1866421"/>
              <a:gd name="connsiteY59" fmla="*/ 1014984 h 1408176"/>
              <a:gd name="connsiteX60" fmla="*/ 1299205 w 1866421"/>
              <a:gd name="connsiteY60" fmla="*/ 996696 h 1408176"/>
              <a:gd name="connsiteX61" fmla="*/ 1354069 w 1866421"/>
              <a:gd name="connsiteY61" fmla="*/ 950976 h 1408176"/>
              <a:gd name="connsiteX62" fmla="*/ 1381501 w 1866421"/>
              <a:gd name="connsiteY62" fmla="*/ 941832 h 1408176"/>
              <a:gd name="connsiteX63" fmla="*/ 1427221 w 1866421"/>
              <a:gd name="connsiteY63" fmla="*/ 886968 h 1408176"/>
              <a:gd name="connsiteX64" fmla="*/ 1454653 w 1866421"/>
              <a:gd name="connsiteY64" fmla="*/ 859536 h 1408176"/>
              <a:gd name="connsiteX65" fmla="*/ 1509517 w 1866421"/>
              <a:gd name="connsiteY65" fmla="*/ 822960 h 1408176"/>
              <a:gd name="connsiteX66" fmla="*/ 1555237 w 1866421"/>
              <a:gd name="connsiteY66" fmla="*/ 768096 h 1408176"/>
              <a:gd name="connsiteX67" fmla="*/ 1582669 w 1866421"/>
              <a:gd name="connsiteY67" fmla="*/ 731520 h 1408176"/>
              <a:gd name="connsiteX68" fmla="*/ 1674109 w 1866421"/>
              <a:gd name="connsiteY68" fmla="*/ 667512 h 1408176"/>
              <a:gd name="connsiteX69" fmla="*/ 1692397 w 1866421"/>
              <a:gd name="connsiteY69" fmla="*/ 640080 h 1408176"/>
              <a:gd name="connsiteX70" fmla="*/ 1728973 w 1866421"/>
              <a:gd name="connsiteY70" fmla="*/ 621792 h 1408176"/>
              <a:gd name="connsiteX71" fmla="*/ 1774693 w 1866421"/>
              <a:gd name="connsiteY71" fmla="*/ 566928 h 1408176"/>
              <a:gd name="connsiteX72" fmla="*/ 1829557 w 1866421"/>
              <a:gd name="connsiteY72" fmla="*/ 502920 h 1408176"/>
              <a:gd name="connsiteX73" fmla="*/ 1847845 w 1866421"/>
              <a:gd name="connsiteY73" fmla="*/ 448056 h 1408176"/>
              <a:gd name="connsiteX74" fmla="*/ 1856989 w 1866421"/>
              <a:gd name="connsiteY74" fmla="*/ 420624 h 1408176"/>
              <a:gd name="connsiteX75" fmla="*/ 1866133 w 1866421"/>
              <a:gd name="connsiteY75" fmla="*/ 374904 h 1408176"/>
              <a:gd name="connsiteX76" fmla="*/ 1856989 w 1866421"/>
              <a:gd name="connsiteY76" fmla="*/ 292608 h 1408176"/>
              <a:gd name="connsiteX77" fmla="*/ 1829557 w 1866421"/>
              <a:gd name="connsiteY77" fmla="*/ 274320 h 1408176"/>
              <a:gd name="connsiteX78" fmla="*/ 1811269 w 1866421"/>
              <a:gd name="connsiteY78" fmla="*/ 237744 h 1408176"/>
              <a:gd name="connsiteX79" fmla="*/ 1747261 w 1866421"/>
              <a:gd name="connsiteY79" fmla="*/ 182880 h 1408176"/>
              <a:gd name="connsiteX80" fmla="*/ 1719829 w 1866421"/>
              <a:gd name="connsiteY80" fmla="*/ 155448 h 1408176"/>
              <a:gd name="connsiteX81" fmla="*/ 1692397 w 1866421"/>
              <a:gd name="connsiteY81" fmla="*/ 146304 h 1408176"/>
              <a:gd name="connsiteX82" fmla="*/ 1655821 w 1866421"/>
              <a:gd name="connsiteY82" fmla="*/ 128016 h 14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866421" h="1408176">
                <a:moveTo>
                  <a:pt x="1619245" y="91440"/>
                </a:moveTo>
                <a:lnTo>
                  <a:pt x="1536949" y="36576"/>
                </a:lnTo>
                <a:cubicBezTo>
                  <a:pt x="1527805" y="30480"/>
                  <a:pt x="1519943" y="21763"/>
                  <a:pt x="1509517" y="18288"/>
                </a:cubicBezTo>
                <a:lnTo>
                  <a:pt x="1454653" y="0"/>
                </a:lnTo>
                <a:cubicBezTo>
                  <a:pt x="1418077" y="3048"/>
                  <a:pt x="1381306" y="4293"/>
                  <a:pt x="1344925" y="9144"/>
                </a:cubicBezTo>
                <a:cubicBezTo>
                  <a:pt x="1335371" y="10418"/>
                  <a:pt x="1326761" y="15640"/>
                  <a:pt x="1317493" y="18288"/>
                </a:cubicBezTo>
                <a:cubicBezTo>
                  <a:pt x="1305409" y="21740"/>
                  <a:pt x="1293001" y="23980"/>
                  <a:pt x="1280917" y="27432"/>
                </a:cubicBezTo>
                <a:cubicBezTo>
                  <a:pt x="1189090" y="53668"/>
                  <a:pt x="1331252" y="17134"/>
                  <a:pt x="1216909" y="45720"/>
                </a:cubicBezTo>
                <a:cubicBezTo>
                  <a:pt x="1138293" y="98131"/>
                  <a:pt x="1237761" y="35294"/>
                  <a:pt x="1162045" y="73152"/>
                </a:cubicBezTo>
                <a:cubicBezTo>
                  <a:pt x="1152215" y="78067"/>
                  <a:pt x="1144443" y="86525"/>
                  <a:pt x="1134613" y="91440"/>
                </a:cubicBezTo>
                <a:cubicBezTo>
                  <a:pt x="1125992" y="95751"/>
                  <a:pt x="1115802" y="96273"/>
                  <a:pt x="1107181" y="100584"/>
                </a:cubicBezTo>
                <a:cubicBezTo>
                  <a:pt x="1036277" y="136036"/>
                  <a:pt x="1121268" y="105032"/>
                  <a:pt x="1052317" y="128016"/>
                </a:cubicBezTo>
                <a:cubicBezTo>
                  <a:pt x="1043173" y="137160"/>
                  <a:pt x="1035645" y="148275"/>
                  <a:pt x="1024885" y="155448"/>
                </a:cubicBezTo>
                <a:cubicBezTo>
                  <a:pt x="1016865" y="160795"/>
                  <a:pt x="1006074" y="160281"/>
                  <a:pt x="997453" y="164592"/>
                </a:cubicBezTo>
                <a:cubicBezTo>
                  <a:pt x="987623" y="169507"/>
                  <a:pt x="979851" y="177965"/>
                  <a:pt x="970021" y="182880"/>
                </a:cubicBezTo>
                <a:cubicBezTo>
                  <a:pt x="961400" y="187191"/>
                  <a:pt x="951210" y="187713"/>
                  <a:pt x="942589" y="192024"/>
                </a:cubicBezTo>
                <a:cubicBezTo>
                  <a:pt x="932759" y="196939"/>
                  <a:pt x="924987" y="205397"/>
                  <a:pt x="915157" y="210312"/>
                </a:cubicBezTo>
                <a:cubicBezTo>
                  <a:pt x="875359" y="230211"/>
                  <a:pt x="895547" y="206031"/>
                  <a:pt x="851149" y="237744"/>
                </a:cubicBezTo>
                <a:cubicBezTo>
                  <a:pt x="840626" y="245260"/>
                  <a:pt x="833925" y="257237"/>
                  <a:pt x="823717" y="265176"/>
                </a:cubicBezTo>
                <a:cubicBezTo>
                  <a:pt x="776554" y="301858"/>
                  <a:pt x="782810" y="297100"/>
                  <a:pt x="741421" y="310896"/>
                </a:cubicBezTo>
                <a:cubicBezTo>
                  <a:pt x="732277" y="323088"/>
                  <a:pt x="724765" y="336696"/>
                  <a:pt x="713989" y="347472"/>
                </a:cubicBezTo>
                <a:cubicBezTo>
                  <a:pt x="696263" y="365198"/>
                  <a:pt x="681436" y="367467"/>
                  <a:pt x="659125" y="374904"/>
                </a:cubicBezTo>
                <a:cubicBezTo>
                  <a:pt x="646696" y="393547"/>
                  <a:pt x="627582" y="423317"/>
                  <a:pt x="613405" y="438912"/>
                </a:cubicBezTo>
                <a:cubicBezTo>
                  <a:pt x="593108" y="461239"/>
                  <a:pt x="566134" y="477814"/>
                  <a:pt x="549397" y="502920"/>
                </a:cubicBezTo>
                <a:cubicBezTo>
                  <a:pt x="523548" y="541694"/>
                  <a:pt x="540939" y="525437"/>
                  <a:pt x="494533" y="548640"/>
                </a:cubicBezTo>
                <a:cubicBezTo>
                  <a:pt x="488437" y="557784"/>
                  <a:pt x="485389" y="569976"/>
                  <a:pt x="476245" y="576072"/>
                </a:cubicBezTo>
                <a:cubicBezTo>
                  <a:pt x="465788" y="583043"/>
                  <a:pt x="451753" y="581764"/>
                  <a:pt x="439669" y="585216"/>
                </a:cubicBezTo>
                <a:cubicBezTo>
                  <a:pt x="430401" y="587864"/>
                  <a:pt x="420858" y="590049"/>
                  <a:pt x="412237" y="594360"/>
                </a:cubicBezTo>
                <a:cubicBezTo>
                  <a:pt x="349089" y="625934"/>
                  <a:pt x="424351" y="602761"/>
                  <a:pt x="348229" y="621792"/>
                </a:cubicBezTo>
                <a:cubicBezTo>
                  <a:pt x="320679" y="640158"/>
                  <a:pt x="316705" y="644446"/>
                  <a:pt x="284221" y="658368"/>
                </a:cubicBezTo>
                <a:cubicBezTo>
                  <a:pt x="275362" y="662165"/>
                  <a:pt x="265215" y="662831"/>
                  <a:pt x="256789" y="667512"/>
                </a:cubicBezTo>
                <a:cubicBezTo>
                  <a:pt x="237576" y="678186"/>
                  <a:pt x="220213" y="691896"/>
                  <a:pt x="201925" y="704088"/>
                </a:cubicBezTo>
                <a:lnTo>
                  <a:pt x="147061" y="740664"/>
                </a:lnTo>
                <a:lnTo>
                  <a:pt x="119629" y="758952"/>
                </a:lnTo>
                <a:cubicBezTo>
                  <a:pt x="113605" y="777023"/>
                  <a:pt x="108311" y="800924"/>
                  <a:pt x="92197" y="813816"/>
                </a:cubicBezTo>
                <a:cubicBezTo>
                  <a:pt x="84671" y="819837"/>
                  <a:pt x="73386" y="818649"/>
                  <a:pt x="64765" y="822960"/>
                </a:cubicBezTo>
                <a:cubicBezTo>
                  <a:pt x="54935" y="827875"/>
                  <a:pt x="46477" y="835152"/>
                  <a:pt x="37333" y="841248"/>
                </a:cubicBezTo>
                <a:cubicBezTo>
                  <a:pt x="25141" y="859536"/>
                  <a:pt x="0" y="874146"/>
                  <a:pt x="757" y="896112"/>
                </a:cubicBezTo>
                <a:cubicBezTo>
                  <a:pt x="3805" y="984504"/>
                  <a:pt x="4384" y="1073016"/>
                  <a:pt x="9901" y="1161288"/>
                </a:cubicBezTo>
                <a:cubicBezTo>
                  <a:pt x="10502" y="1170908"/>
                  <a:pt x="14364" y="1180294"/>
                  <a:pt x="19045" y="1188720"/>
                </a:cubicBezTo>
                <a:cubicBezTo>
                  <a:pt x="29719" y="1207933"/>
                  <a:pt x="48670" y="1222732"/>
                  <a:pt x="55621" y="1243584"/>
                </a:cubicBezTo>
                <a:lnTo>
                  <a:pt x="83053" y="1325880"/>
                </a:lnTo>
                <a:cubicBezTo>
                  <a:pt x="86101" y="1335024"/>
                  <a:pt x="83053" y="1350264"/>
                  <a:pt x="92197" y="1353312"/>
                </a:cubicBezTo>
                <a:cubicBezTo>
                  <a:pt x="110485" y="1359408"/>
                  <a:pt x="131021" y="1360907"/>
                  <a:pt x="147061" y="1371600"/>
                </a:cubicBezTo>
                <a:cubicBezTo>
                  <a:pt x="156205" y="1377696"/>
                  <a:pt x="164450" y="1385425"/>
                  <a:pt x="174493" y="1389888"/>
                </a:cubicBezTo>
                <a:cubicBezTo>
                  <a:pt x="192109" y="1397717"/>
                  <a:pt x="229357" y="1408176"/>
                  <a:pt x="229357" y="1408176"/>
                </a:cubicBezTo>
                <a:cubicBezTo>
                  <a:pt x="278125" y="1405128"/>
                  <a:pt x="327040" y="1403894"/>
                  <a:pt x="375661" y="1399032"/>
                </a:cubicBezTo>
                <a:cubicBezTo>
                  <a:pt x="388166" y="1397782"/>
                  <a:pt x="399680" y="1390401"/>
                  <a:pt x="412237" y="1389888"/>
                </a:cubicBezTo>
                <a:cubicBezTo>
                  <a:pt x="549317" y="1384293"/>
                  <a:pt x="686557" y="1383792"/>
                  <a:pt x="823717" y="1380744"/>
                </a:cubicBezTo>
                <a:lnTo>
                  <a:pt x="878581" y="1362456"/>
                </a:lnTo>
                <a:lnTo>
                  <a:pt x="906013" y="1353312"/>
                </a:lnTo>
                <a:cubicBezTo>
                  <a:pt x="912109" y="1341120"/>
                  <a:pt x="916378" y="1327828"/>
                  <a:pt x="924301" y="1316736"/>
                </a:cubicBezTo>
                <a:cubicBezTo>
                  <a:pt x="931817" y="1306213"/>
                  <a:pt x="945453" y="1300608"/>
                  <a:pt x="951733" y="1289304"/>
                </a:cubicBezTo>
                <a:cubicBezTo>
                  <a:pt x="961095" y="1272453"/>
                  <a:pt x="953981" y="1245133"/>
                  <a:pt x="970021" y="1234440"/>
                </a:cubicBezTo>
                <a:cubicBezTo>
                  <a:pt x="1036227" y="1190303"/>
                  <a:pt x="1005226" y="1207694"/>
                  <a:pt x="1061461" y="1179576"/>
                </a:cubicBezTo>
                <a:cubicBezTo>
                  <a:pt x="1151113" y="1060040"/>
                  <a:pt x="1036100" y="1204937"/>
                  <a:pt x="1116325" y="1124712"/>
                </a:cubicBezTo>
                <a:cubicBezTo>
                  <a:pt x="1124096" y="1116941"/>
                  <a:pt x="1126342" y="1104517"/>
                  <a:pt x="1134613" y="1097280"/>
                </a:cubicBezTo>
                <a:cubicBezTo>
                  <a:pt x="1151154" y="1082806"/>
                  <a:pt x="1171189" y="1072896"/>
                  <a:pt x="1189477" y="1060704"/>
                </a:cubicBezTo>
                <a:cubicBezTo>
                  <a:pt x="1198621" y="1054608"/>
                  <a:pt x="1208117" y="1049010"/>
                  <a:pt x="1216909" y="1042416"/>
                </a:cubicBezTo>
                <a:cubicBezTo>
                  <a:pt x="1229101" y="1033272"/>
                  <a:pt x="1240163" y="1022385"/>
                  <a:pt x="1253485" y="1014984"/>
                </a:cubicBezTo>
                <a:cubicBezTo>
                  <a:pt x="1267833" y="1007013"/>
                  <a:pt x="1284524" y="1004037"/>
                  <a:pt x="1299205" y="996696"/>
                </a:cubicBezTo>
                <a:cubicBezTo>
                  <a:pt x="1359038" y="966779"/>
                  <a:pt x="1293400" y="991422"/>
                  <a:pt x="1354069" y="950976"/>
                </a:cubicBezTo>
                <a:cubicBezTo>
                  <a:pt x="1362089" y="945629"/>
                  <a:pt x="1372357" y="944880"/>
                  <a:pt x="1381501" y="941832"/>
                </a:cubicBezTo>
                <a:cubicBezTo>
                  <a:pt x="1396865" y="895741"/>
                  <a:pt x="1380720" y="926826"/>
                  <a:pt x="1427221" y="886968"/>
                </a:cubicBezTo>
                <a:cubicBezTo>
                  <a:pt x="1437039" y="878552"/>
                  <a:pt x="1444445" y="867475"/>
                  <a:pt x="1454653" y="859536"/>
                </a:cubicBezTo>
                <a:cubicBezTo>
                  <a:pt x="1472003" y="846042"/>
                  <a:pt x="1509517" y="822960"/>
                  <a:pt x="1509517" y="822960"/>
                </a:cubicBezTo>
                <a:cubicBezTo>
                  <a:pt x="1548751" y="744493"/>
                  <a:pt x="1503539" y="819794"/>
                  <a:pt x="1555237" y="768096"/>
                </a:cubicBezTo>
                <a:cubicBezTo>
                  <a:pt x="1566013" y="757320"/>
                  <a:pt x="1571278" y="741645"/>
                  <a:pt x="1582669" y="731520"/>
                </a:cubicBezTo>
                <a:cubicBezTo>
                  <a:pt x="1609555" y="707622"/>
                  <a:pt x="1648141" y="693480"/>
                  <a:pt x="1674109" y="667512"/>
                </a:cubicBezTo>
                <a:cubicBezTo>
                  <a:pt x="1681880" y="659741"/>
                  <a:pt x="1683954" y="647115"/>
                  <a:pt x="1692397" y="640080"/>
                </a:cubicBezTo>
                <a:cubicBezTo>
                  <a:pt x="1702869" y="631354"/>
                  <a:pt x="1717881" y="629715"/>
                  <a:pt x="1728973" y="621792"/>
                </a:cubicBezTo>
                <a:cubicBezTo>
                  <a:pt x="1753877" y="604003"/>
                  <a:pt x="1757984" y="590320"/>
                  <a:pt x="1774693" y="566928"/>
                </a:cubicBezTo>
                <a:cubicBezTo>
                  <a:pt x="1804019" y="525872"/>
                  <a:pt x="1796325" y="536152"/>
                  <a:pt x="1829557" y="502920"/>
                </a:cubicBezTo>
                <a:lnTo>
                  <a:pt x="1847845" y="448056"/>
                </a:lnTo>
                <a:cubicBezTo>
                  <a:pt x="1850893" y="438912"/>
                  <a:pt x="1855099" y="430075"/>
                  <a:pt x="1856989" y="420624"/>
                </a:cubicBezTo>
                <a:lnTo>
                  <a:pt x="1866133" y="374904"/>
                </a:lnTo>
                <a:cubicBezTo>
                  <a:pt x="1863085" y="347472"/>
                  <a:pt x="1866421" y="318547"/>
                  <a:pt x="1856989" y="292608"/>
                </a:cubicBezTo>
                <a:cubicBezTo>
                  <a:pt x="1853233" y="282280"/>
                  <a:pt x="1836592" y="282763"/>
                  <a:pt x="1829557" y="274320"/>
                </a:cubicBezTo>
                <a:cubicBezTo>
                  <a:pt x="1820831" y="263848"/>
                  <a:pt x="1819192" y="248836"/>
                  <a:pt x="1811269" y="237744"/>
                </a:cubicBezTo>
                <a:cubicBezTo>
                  <a:pt x="1793356" y="212666"/>
                  <a:pt x="1770264" y="202597"/>
                  <a:pt x="1747261" y="182880"/>
                </a:cubicBezTo>
                <a:cubicBezTo>
                  <a:pt x="1737443" y="174464"/>
                  <a:pt x="1730589" y="162621"/>
                  <a:pt x="1719829" y="155448"/>
                </a:cubicBezTo>
                <a:cubicBezTo>
                  <a:pt x="1711809" y="150101"/>
                  <a:pt x="1701018" y="150615"/>
                  <a:pt x="1692397" y="146304"/>
                </a:cubicBezTo>
                <a:cubicBezTo>
                  <a:pt x="1652440" y="126325"/>
                  <a:pt x="1678725" y="128016"/>
                  <a:pt x="1655821" y="128016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7" name="Прямоугольник 12"/>
          <p:cNvSpPr>
            <a:spLocks noChangeArrowheads="1"/>
          </p:cNvSpPr>
          <p:nvPr/>
        </p:nvSpPr>
        <p:spPr bwMode="auto">
          <a:xfrm>
            <a:off x="7429500" y="3929063"/>
            <a:ext cx="1714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u="sng">
                <a:latin typeface="Times New Roman" pitchFamily="18" charset="0"/>
                <a:cs typeface="Times New Roman" pitchFamily="18" charset="0"/>
              </a:rPr>
              <a:t> Западное побережье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— скалистое и обрывистое,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восточное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— более пологое.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4929188" y="714375"/>
            <a:ext cx="4071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 Байкал –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горное озеро тектонического происхождения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древнее озеро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его возраст предположительно 20-30 млн. лет.</a:t>
            </a:r>
            <a:endParaRPr lang="ru-RU" sz="2400">
              <a:latin typeface="Verdana" pitchFamily="34" charset="0"/>
            </a:endParaRPr>
          </a:p>
        </p:txBody>
      </p:sp>
      <p:pic>
        <p:nvPicPr>
          <p:cNvPr id="12291" name="Picture 2" descr="Картинка 5 из 2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785813"/>
            <a:ext cx="4000500" cy="542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71500" y="500063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Байкал лежит в зоне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высокой сейсмичности.</a:t>
            </a:r>
            <a:endParaRPr lang="ru-RU" sz="2400" b="1" u="sng" dirty="0">
              <a:latin typeface="Verdana" pitchFamily="34" charset="0"/>
            </a:endParaRPr>
          </a:p>
        </p:txBody>
      </p:sp>
      <p:pic>
        <p:nvPicPr>
          <p:cNvPr id="14339" name="Picture 2" descr="C:\Documents and Settings\KSUSHA\Мои документы\Универское апрель 2010\Изображение 098.jpg"/>
          <p:cNvPicPr>
            <a:picLocks noChangeAspect="1" noChangeArrowheads="1"/>
          </p:cNvPicPr>
          <p:nvPr/>
        </p:nvPicPr>
        <p:blipFill>
          <a:blip r:embed="rId3" cstate="print"/>
          <a:srcRect t="20522"/>
          <a:stretch>
            <a:fillRect/>
          </a:stretch>
        </p:blipFill>
        <p:spPr bwMode="auto">
          <a:xfrm>
            <a:off x="1043608" y="1196752"/>
            <a:ext cx="7000875" cy="428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Прямоугольник 9"/>
          <p:cNvSpPr>
            <a:spLocks noChangeArrowheads="1"/>
          </p:cNvSpPr>
          <p:nvPr/>
        </p:nvSpPr>
        <p:spPr bwMode="auto">
          <a:xfrm>
            <a:off x="1259632" y="5445224"/>
            <a:ext cx="4431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сейсмической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активности России </a:t>
            </a:r>
            <a:endParaRPr lang="ru-RU" i="1" dirty="0">
              <a:latin typeface="Verdana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220072" y="4653136"/>
            <a:ext cx="1852241" cy="15619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Прямоугольник 14"/>
          <p:cNvSpPr>
            <a:spLocks noChangeArrowheads="1"/>
          </p:cNvSpPr>
          <p:nvPr/>
        </p:nvSpPr>
        <p:spPr bwMode="auto">
          <a:xfrm rot="10800000" flipV="1">
            <a:off x="7072313" y="5929313"/>
            <a:ext cx="1214437" cy="4619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sz="2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1200</TotalTime>
  <Words>1306</Words>
  <Application>Microsoft Office PowerPoint</Application>
  <PresentationFormat>Экран (4:3)</PresentationFormat>
  <Paragraphs>187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Озеро Байкал – уникальный объект природы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Река Ангара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</dc:title>
  <dc:creator>КСЕНИЯ</dc:creator>
  <cp:lastModifiedBy>КСЕНИЯ</cp:lastModifiedBy>
  <cp:revision>128</cp:revision>
  <dcterms:modified xsi:type="dcterms:W3CDTF">2019-12-23T17:48:14Z</dcterms:modified>
</cp:coreProperties>
</file>