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67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0" r:id="rId24"/>
    <p:sldId id="291" r:id="rId25"/>
    <p:sldId id="292" r:id="rId26"/>
    <p:sldId id="293" r:id="rId27"/>
    <p:sldId id="294" r:id="rId28"/>
    <p:sldId id="295" r:id="rId29"/>
    <p:sldId id="296" r:id="rId30"/>
    <p:sldId id="297" r:id="rId31"/>
    <p:sldId id="298" r:id="rId32"/>
    <p:sldId id="299" r:id="rId33"/>
    <p:sldId id="300" r:id="rId34"/>
    <p:sldId id="301" r:id="rId35"/>
    <p:sldId id="302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3357"/>
    <a:srgbClr val="FFF3F9"/>
    <a:srgbClr val="44644C"/>
    <a:srgbClr val="FEE2EF"/>
    <a:srgbClr val="FDC7E1"/>
    <a:srgbClr val="275C9D"/>
    <a:srgbClr val="1F4A7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37" autoAdjust="0"/>
    <p:restoredTop sz="94660"/>
  </p:normalViewPr>
  <p:slideViewPr>
    <p:cSldViewPr>
      <p:cViewPr>
        <p:scale>
          <a:sx n="48" d="100"/>
          <a:sy n="48" d="100"/>
        </p:scale>
        <p:origin x="-2166" y="-9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C3A6-8FFE-4977-87DF-539552BDD2BD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69A-FDEC-4C94-AD20-693A0A1A8D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C3A6-8FFE-4977-87DF-539552BDD2BD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69A-FDEC-4C94-AD20-693A0A1A8D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C3A6-8FFE-4977-87DF-539552BDD2BD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69A-FDEC-4C94-AD20-693A0A1A8D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C3A6-8FFE-4977-87DF-539552BDD2BD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69A-FDEC-4C94-AD20-693A0A1A8D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C3A6-8FFE-4977-87DF-539552BDD2BD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69A-FDEC-4C94-AD20-693A0A1A8D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C3A6-8FFE-4977-87DF-539552BDD2BD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69A-FDEC-4C94-AD20-693A0A1A8D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C3A6-8FFE-4977-87DF-539552BDD2BD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69A-FDEC-4C94-AD20-693A0A1A8D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C3A6-8FFE-4977-87DF-539552BDD2BD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69A-FDEC-4C94-AD20-693A0A1A8D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C3A6-8FFE-4977-87DF-539552BDD2BD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69A-FDEC-4C94-AD20-693A0A1A8D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C3A6-8FFE-4977-87DF-539552BDD2BD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69A-FDEC-4C94-AD20-693A0A1A8D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C3A6-8FFE-4977-87DF-539552BDD2BD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69A-FDEC-4C94-AD20-693A0A1A8D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CC3A6-8FFE-4977-87DF-539552BDD2BD}" type="datetimeFigureOut">
              <a:rPr lang="ru-RU" smtClean="0"/>
              <a:pPr/>
              <a:t>02.12.2019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9F69A-FDEC-4C94-AD20-693A0A1A8D6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hkolnayastrana.ucoz.ua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audio" Target="../media/audio3.wav"/><Relationship Id="rId7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2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3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3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3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3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3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2.jpeg"/><Relationship Id="rId4" Type="http://schemas.openxmlformats.org/officeDocument/2006/relationships/audio" Target="../media/audio3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3.wav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audio" Target="../media/audio2.wav"/><Relationship Id="rId7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3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2.jpeg"/><Relationship Id="rId4" Type="http://schemas.openxmlformats.org/officeDocument/2006/relationships/audio" Target="../media/audio3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slide" Target="slide28.xml"/><Relationship Id="rId4" Type="http://schemas.openxmlformats.org/officeDocument/2006/relationships/slide" Target="slide1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3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3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3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3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3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3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2.wav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audio" Target="../media/audio2.wav"/><Relationship Id="rId7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3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2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2.jpeg"/><Relationship Id="rId4" Type="http://schemas.openxmlformats.org/officeDocument/2006/relationships/audio" Target="../media/audio3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3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3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3.wav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3.wav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3.wav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3.wav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3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3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3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3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3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3357">
            <a:alpha val="9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Ольга\Downloads\ph_50321fe2975a7d86c1bff28d_shutterstock_4916586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1" y="4"/>
            <a:ext cx="3206836" cy="184482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83568" y="1916832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Поиграем в </a:t>
            </a:r>
            <a:r>
              <a:rPr lang="ru-RU" sz="4000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боулинг</a:t>
            </a:r>
            <a:r>
              <a:rPr lang="en-US" sz="4000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(тренажёр)</a:t>
            </a:r>
            <a:endParaRPr lang="ru-RU" sz="4000" b="1" i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96482" y="0"/>
            <a:ext cx="4047518" cy="338554"/>
          </a:xfrm>
          <a:prstGeom prst="rect">
            <a:avLst/>
          </a:prstGeom>
          <a:noFill/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  <a:hlinkClick r:id="rId3"/>
              </a:rPr>
              <a:t>shkolnayastrana.ucoz.ua</a:t>
            </a:r>
            <a:endParaRPr lang="ru-RU" sz="1600" b="1" dirty="0" smtClean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3608" y="5661248"/>
            <a:ext cx="3419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800" b="1" dirty="0">
              <a:solidFill>
                <a:srgbClr val="FFFF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708920"/>
            <a:ext cx="9144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Безударная  гласная </a:t>
            </a:r>
          </a:p>
          <a:p>
            <a:pPr algn="ctr"/>
            <a:r>
              <a:rPr lang="ru-RU" sz="57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  приставке,  в  корне,      в  суффиксе,  в  окончании</a:t>
            </a:r>
          </a:p>
          <a:p>
            <a:pPr algn="ctr"/>
            <a:endParaRPr lang="ru-RU" sz="2000" b="1" i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Пономарева </a:t>
            </a:r>
            <a:r>
              <a:rPr lang="ru-RU" sz="2400" b="1" i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Ирина </a:t>
            </a:r>
            <a:r>
              <a:rPr lang="ru-RU" sz="2400" b="1" i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Валентиновна</a:t>
            </a:r>
          </a:p>
          <a:p>
            <a:pPr algn="ctr"/>
            <a:endParaRPr lang="ru-RU" sz="2400" b="1" i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ГБОУ Школа № 814 Москва</a:t>
            </a:r>
            <a:endParaRPr lang="ru-RU" sz="2400" b="1" i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Управляющая кнопка: документ 7">
            <a:hlinkClick r:id="" action="ppaction://noaction" highlightClick="1"/>
          </p:cNvPr>
          <p:cNvSpPr/>
          <p:nvPr/>
        </p:nvSpPr>
        <p:spPr>
          <a:xfrm>
            <a:off x="179512" y="5815584"/>
            <a:ext cx="720080" cy="853776"/>
          </a:xfrm>
          <a:prstGeom prst="actionButton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2000">
              <a:srgbClr val="C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395536" y="548680"/>
            <a:ext cx="720080" cy="2286000"/>
          </a:xfrm>
          <a:prstGeom prst="rect">
            <a:avLst/>
          </a:prstGeom>
          <a:noFill/>
        </p:spPr>
      </p:pic>
      <p:pic>
        <p:nvPicPr>
          <p:cNvPr id="18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691680" y="260648"/>
            <a:ext cx="720080" cy="2286000"/>
          </a:xfrm>
          <a:prstGeom prst="rect">
            <a:avLst/>
          </a:prstGeom>
          <a:noFill/>
        </p:spPr>
      </p:pic>
      <p:pic>
        <p:nvPicPr>
          <p:cNvPr id="17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971600" y="260648"/>
            <a:ext cx="720080" cy="2286000"/>
          </a:xfrm>
          <a:prstGeom prst="rect">
            <a:avLst/>
          </a:prstGeom>
          <a:noFill/>
        </p:spPr>
      </p:pic>
      <p:pic>
        <p:nvPicPr>
          <p:cNvPr id="102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83568" y="1196752"/>
            <a:ext cx="720080" cy="2286000"/>
          </a:xfrm>
          <a:prstGeom prst="rect">
            <a:avLst/>
          </a:prstGeom>
          <a:noFill/>
        </p:spPr>
      </p:pic>
      <p:pic>
        <p:nvPicPr>
          <p:cNvPr id="14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259632" y="908720"/>
            <a:ext cx="720080" cy="2286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1835696" y="2996952"/>
            <a:ext cx="43924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002060"/>
                </a:solidFill>
              </a:rPr>
              <a:t>..горел</a:t>
            </a:r>
            <a:endParaRPr lang="ru-RU" sz="8800" b="1" dirty="0">
              <a:solidFill>
                <a:srgbClr val="002060"/>
              </a:solidFill>
            </a:endParaRPr>
          </a:p>
        </p:txBody>
      </p:sp>
      <p:grpSp>
        <p:nvGrpSpPr>
          <p:cNvPr id="2" name="Группа 27"/>
          <p:cNvGrpSpPr/>
          <p:nvPr/>
        </p:nvGrpSpPr>
        <p:grpSpPr>
          <a:xfrm>
            <a:off x="6516216" y="5566092"/>
            <a:ext cx="1246821" cy="1291908"/>
            <a:chOff x="9900592" y="5805264"/>
            <a:chExt cx="1246821" cy="1291908"/>
          </a:xfrm>
        </p:grpSpPr>
        <p:pic>
          <p:nvPicPr>
            <p:cNvPr id="1027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24" name="TextBox 23"/>
            <p:cNvSpPr txBox="1"/>
            <p:nvPr/>
          </p:nvSpPr>
          <p:spPr>
            <a:xfrm>
              <a:off x="10260632" y="5900420"/>
              <a:ext cx="88678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з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6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115616" y="1628800"/>
            <a:ext cx="720080" cy="2286000"/>
          </a:xfrm>
          <a:prstGeom prst="rect">
            <a:avLst/>
          </a:prstGeom>
          <a:noFill/>
        </p:spPr>
      </p:pic>
      <p:pic>
        <p:nvPicPr>
          <p:cNvPr id="15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835696" y="1124744"/>
            <a:ext cx="720080" cy="2286000"/>
          </a:xfrm>
          <a:prstGeom prst="rect">
            <a:avLst/>
          </a:prstGeom>
          <a:noFill/>
        </p:spPr>
      </p:pic>
      <p:grpSp>
        <p:nvGrpSpPr>
          <p:cNvPr id="3" name="Группа 25"/>
          <p:cNvGrpSpPr/>
          <p:nvPr/>
        </p:nvGrpSpPr>
        <p:grpSpPr>
          <a:xfrm>
            <a:off x="7884368" y="5589240"/>
            <a:ext cx="1080120" cy="1053117"/>
            <a:chOff x="9468544" y="4437112"/>
            <a:chExt cx="1080120" cy="1053117"/>
          </a:xfrm>
        </p:grpSpPr>
        <p:pic>
          <p:nvPicPr>
            <p:cNvPr id="1030" name="Picture 6" descr="C:\Users\Ольга\Downloads\bowling-ball-clipart10.gif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9468544" y="4437112"/>
              <a:ext cx="1080120" cy="1053117"/>
            </a:xfrm>
            <a:prstGeom prst="rect">
              <a:avLst/>
            </a:prstGeom>
            <a:noFill/>
          </p:spPr>
        </p:pic>
        <p:sp>
          <p:nvSpPr>
            <p:cNvPr id="23" name="TextBox 22"/>
            <p:cNvSpPr txBox="1"/>
            <p:nvPr/>
          </p:nvSpPr>
          <p:spPr>
            <a:xfrm>
              <a:off x="9828584" y="4509120"/>
              <a:ext cx="57606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с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8257219" y="4365104"/>
            <a:ext cx="8867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5400" b="1" dirty="0">
              <a:solidFill>
                <a:schemeClr val="bg1"/>
              </a:solidFill>
            </a:endParaRPr>
          </a:p>
        </p:txBody>
      </p:sp>
      <p:sp>
        <p:nvSpPr>
          <p:cNvPr id="20" name="Управляющая кнопка: возврат 19">
            <a:hlinkClick r:id="rId8" action="ppaction://hlinksldjump" highlightClick="1"/>
          </p:cNvPr>
          <p:cNvSpPr/>
          <p:nvPr/>
        </p:nvSpPr>
        <p:spPr>
          <a:xfrm>
            <a:off x="0" y="6175624"/>
            <a:ext cx="648072" cy="682376"/>
          </a:xfrm>
          <a:prstGeom prst="actionButtonReturn">
            <a:avLst/>
          </a:prstGeom>
          <a:solidFill>
            <a:schemeClr val="accent1">
              <a:lumMod val="40000"/>
              <a:lumOff val="60000"/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33611 -0.3574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22222E-6 L -0.74809 -0.57732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4" y="-28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-0.41852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85052 -0.1037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5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158 0.87269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3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9305 L 1.04757 -0.39629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6" y="-15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0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03 L 0.2915 -0.46945 " pathEditMode="relative" rAng="0" ptsTypes="AA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EE2EF">
                <a:alpha val="43000"/>
              </a:srgbClr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27000">
              <a:srgbClr val="F8B049">
                <a:alpha val="1000"/>
              </a:srgb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395536" y="548680"/>
            <a:ext cx="720080" cy="2286000"/>
          </a:xfrm>
          <a:prstGeom prst="rect">
            <a:avLst/>
          </a:prstGeom>
          <a:noFill/>
        </p:spPr>
      </p:pic>
      <p:pic>
        <p:nvPicPr>
          <p:cNvPr id="18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691680" y="260648"/>
            <a:ext cx="720080" cy="2286000"/>
          </a:xfrm>
          <a:prstGeom prst="rect">
            <a:avLst/>
          </a:prstGeom>
          <a:noFill/>
        </p:spPr>
      </p:pic>
      <p:pic>
        <p:nvPicPr>
          <p:cNvPr id="17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971600" y="260648"/>
            <a:ext cx="720080" cy="2286000"/>
          </a:xfrm>
          <a:prstGeom prst="rect">
            <a:avLst/>
          </a:prstGeom>
          <a:noFill/>
        </p:spPr>
      </p:pic>
      <p:pic>
        <p:nvPicPr>
          <p:cNvPr id="102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83568" y="1196752"/>
            <a:ext cx="720080" cy="2286000"/>
          </a:xfrm>
          <a:prstGeom prst="rect">
            <a:avLst/>
          </a:prstGeom>
          <a:noFill/>
        </p:spPr>
      </p:pic>
      <p:pic>
        <p:nvPicPr>
          <p:cNvPr id="14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259632" y="908720"/>
            <a:ext cx="720080" cy="2286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1691680" y="3645024"/>
            <a:ext cx="48965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44644C"/>
                </a:solidFill>
              </a:rPr>
              <a:t>пт..</a:t>
            </a:r>
            <a:r>
              <a:rPr lang="ru-RU" sz="8800" b="1" dirty="0" err="1" smtClean="0">
                <a:solidFill>
                  <a:srgbClr val="44644C"/>
                </a:solidFill>
              </a:rPr>
              <a:t>нцы</a:t>
            </a:r>
            <a:endParaRPr lang="ru-RU" sz="8800" b="1" dirty="0">
              <a:solidFill>
                <a:srgbClr val="44644C"/>
              </a:solidFill>
            </a:endParaRPr>
          </a:p>
        </p:txBody>
      </p:sp>
      <p:grpSp>
        <p:nvGrpSpPr>
          <p:cNvPr id="2" name="Группа 27"/>
          <p:cNvGrpSpPr/>
          <p:nvPr/>
        </p:nvGrpSpPr>
        <p:grpSpPr>
          <a:xfrm>
            <a:off x="6660232" y="5566092"/>
            <a:ext cx="1246821" cy="1291908"/>
            <a:chOff x="9900592" y="5805264"/>
            <a:chExt cx="1246821" cy="1291908"/>
          </a:xfrm>
        </p:grpSpPr>
        <p:pic>
          <p:nvPicPr>
            <p:cNvPr id="1027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24" name="TextBox 23"/>
            <p:cNvSpPr txBox="1"/>
            <p:nvPr/>
          </p:nvSpPr>
          <p:spPr>
            <a:xfrm>
              <a:off x="10260632" y="5900420"/>
              <a:ext cx="88678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и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6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115616" y="1628800"/>
            <a:ext cx="720080" cy="2286000"/>
          </a:xfrm>
          <a:prstGeom prst="rect">
            <a:avLst/>
          </a:prstGeom>
          <a:noFill/>
        </p:spPr>
      </p:pic>
      <p:pic>
        <p:nvPicPr>
          <p:cNvPr id="15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835696" y="1124744"/>
            <a:ext cx="720080" cy="2286000"/>
          </a:xfrm>
          <a:prstGeom prst="rect">
            <a:avLst/>
          </a:prstGeom>
          <a:noFill/>
        </p:spPr>
      </p:pic>
      <p:grpSp>
        <p:nvGrpSpPr>
          <p:cNvPr id="3" name="Группа 25"/>
          <p:cNvGrpSpPr/>
          <p:nvPr/>
        </p:nvGrpSpPr>
        <p:grpSpPr>
          <a:xfrm>
            <a:off x="7884368" y="5517232"/>
            <a:ext cx="1080120" cy="1053117"/>
            <a:chOff x="9468544" y="4437112"/>
            <a:chExt cx="1080120" cy="1053117"/>
          </a:xfrm>
        </p:grpSpPr>
        <p:pic>
          <p:nvPicPr>
            <p:cNvPr id="1030" name="Picture 6" descr="C:\Users\Ольга\Downloads\bowling-ball-clipart10.gif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9468544" y="4437112"/>
              <a:ext cx="1080120" cy="1053117"/>
            </a:xfrm>
            <a:prstGeom prst="rect">
              <a:avLst/>
            </a:prstGeom>
            <a:noFill/>
          </p:spPr>
        </p:pic>
        <p:sp>
          <p:nvSpPr>
            <p:cNvPr id="23" name="TextBox 22"/>
            <p:cNvSpPr txBox="1"/>
            <p:nvPr/>
          </p:nvSpPr>
          <p:spPr>
            <a:xfrm>
              <a:off x="9756576" y="4437112"/>
              <a:ext cx="53572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е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Группа 30"/>
          <p:cNvGrpSpPr/>
          <p:nvPr/>
        </p:nvGrpSpPr>
        <p:grpSpPr>
          <a:xfrm>
            <a:off x="7923864" y="4221088"/>
            <a:ext cx="1220136" cy="1291908"/>
            <a:chOff x="9900592" y="5805264"/>
            <a:chExt cx="1220136" cy="1291908"/>
          </a:xfrm>
        </p:grpSpPr>
        <p:pic>
          <p:nvPicPr>
            <p:cNvPr id="32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/>
          </p:nvSpPr>
          <p:spPr>
            <a:xfrm>
              <a:off x="10233947" y="5949280"/>
              <a:ext cx="88678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я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33611 -0.3574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22222E-6 L -0.74809 -0.57732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4" y="-28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-0.41852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85052 -0.1037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52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158 0.87269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36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9305 L 1.04757 -0.39629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6" y="-152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2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03 L 0.2915 -0.46945 " pathEditMode="relative" rAng="0" ptsTypes="AA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EE2EF">
                <a:alpha val="43000"/>
              </a:srgbClr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27000">
              <a:srgbClr val="F8B049">
                <a:alpha val="1000"/>
              </a:srgb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395536" y="548680"/>
            <a:ext cx="720080" cy="2286000"/>
          </a:xfrm>
          <a:prstGeom prst="rect">
            <a:avLst/>
          </a:prstGeom>
          <a:noFill/>
        </p:spPr>
      </p:pic>
      <p:pic>
        <p:nvPicPr>
          <p:cNvPr id="18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691680" y="260648"/>
            <a:ext cx="720080" cy="2286000"/>
          </a:xfrm>
          <a:prstGeom prst="rect">
            <a:avLst/>
          </a:prstGeom>
          <a:noFill/>
        </p:spPr>
      </p:pic>
      <p:pic>
        <p:nvPicPr>
          <p:cNvPr id="17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971600" y="260648"/>
            <a:ext cx="720080" cy="2286000"/>
          </a:xfrm>
          <a:prstGeom prst="rect">
            <a:avLst/>
          </a:prstGeom>
          <a:noFill/>
        </p:spPr>
      </p:pic>
      <p:pic>
        <p:nvPicPr>
          <p:cNvPr id="102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83568" y="1196752"/>
            <a:ext cx="720080" cy="2286000"/>
          </a:xfrm>
          <a:prstGeom prst="rect">
            <a:avLst/>
          </a:prstGeom>
          <a:noFill/>
        </p:spPr>
      </p:pic>
      <p:pic>
        <p:nvPicPr>
          <p:cNvPr id="14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259632" y="908720"/>
            <a:ext cx="720080" cy="2286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1763688" y="3573016"/>
            <a:ext cx="468052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err="1" smtClean="0">
                <a:solidFill>
                  <a:srgbClr val="002060"/>
                </a:solidFill>
              </a:rPr>
              <a:t>кр</a:t>
            </a:r>
            <a:r>
              <a:rPr lang="ru-RU" sz="8800" b="1" dirty="0" smtClean="0">
                <a:solidFill>
                  <a:srgbClr val="002060"/>
                </a:solidFill>
              </a:rPr>
              <a:t>..чат</a:t>
            </a:r>
            <a:endParaRPr lang="ru-RU" sz="8800" b="1" dirty="0">
              <a:solidFill>
                <a:srgbClr val="002060"/>
              </a:solidFill>
            </a:endParaRPr>
          </a:p>
        </p:txBody>
      </p:sp>
      <p:grpSp>
        <p:nvGrpSpPr>
          <p:cNvPr id="2" name="Группа 27"/>
          <p:cNvGrpSpPr/>
          <p:nvPr/>
        </p:nvGrpSpPr>
        <p:grpSpPr>
          <a:xfrm>
            <a:off x="6660232" y="5566092"/>
            <a:ext cx="1220136" cy="1291908"/>
            <a:chOff x="9900592" y="5805264"/>
            <a:chExt cx="1220136" cy="1291908"/>
          </a:xfrm>
        </p:grpSpPr>
        <p:pic>
          <p:nvPicPr>
            <p:cNvPr id="1027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24" name="TextBox 23"/>
            <p:cNvSpPr txBox="1"/>
            <p:nvPr/>
          </p:nvSpPr>
          <p:spPr>
            <a:xfrm>
              <a:off x="10188624" y="5934670"/>
              <a:ext cx="74276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я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6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115616" y="1628800"/>
            <a:ext cx="720080" cy="2286000"/>
          </a:xfrm>
          <a:prstGeom prst="rect">
            <a:avLst/>
          </a:prstGeom>
          <a:noFill/>
        </p:spPr>
      </p:pic>
      <p:pic>
        <p:nvPicPr>
          <p:cNvPr id="15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835696" y="1124744"/>
            <a:ext cx="720080" cy="2286000"/>
          </a:xfrm>
          <a:prstGeom prst="rect">
            <a:avLst/>
          </a:prstGeom>
          <a:noFill/>
        </p:spPr>
      </p:pic>
      <p:grpSp>
        <p:nvGrpSpPr>
          <p:cNvPr id="3" name="Группа 25"/>
          <p:cNvGrpSpPr/>
          <p:nvPr/>
        </p:nvGrpSpPr>
        <p:grpSpPr>
          <a:xfrm>
            <a:off x="7884368" y="5517232"/>
            <a:ext cx="1080120" cy="1053117"/>
            <a:chOff x="9468544" y="4437112"/>
            <a:chExt cx="1080120" cy="1053117"/>
          </a:xfrm>
        </p:grpSpPr>
        <p:pic>
          <p:nvPicPr>
            <p:cNvPr id="1030" name="Picture 6" descr="C:\Users\Ольга\Downloads\bowling-ball-clipart10.gif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9468544" y="4437112"/>
              <a:ext cx="1080120" cy="1053117"/>
            </a:xfrm>
            <a:prstGeom prst="rect">
              <a:avLst/>
            </a:prstGeom>
            <a:noFill/>
          </p:spPr>
        </p:pic>
        <p:sp>
          <p:nvSpPr>
            <p:cNvPr id="23" name="TextBox 22"/>
            <p:cNvSpPr txBox="1"/>
            <p:nvPr/>
          </p:nvSpPr>
          <p:spPr>
            <a:xfrm>
              <a:off x="9684568" y="4509120"/>
              <a:ext cx="64807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и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Группа 30"/>
          <p:cNvGrpSpPr/>
          <p:nvPr/>
        </p:nvGrpSpPr>
        <p:grpSpPr>
          <a:xfrm>
            <a:off x="7923864" y="4221088"/>
            <a:ext cx="1220136" cy="1291908"/>
            <a:chOff x="9900592" y="5805264"/>
            <a:chExt cx="1220136" cy="1291908"/>
          </a:xfrm>
        </p:grpSpPr>
        <p:pic>
          <p:nvPicPr>
            <p:cNvPr id="32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/>
          </p:nvSpPr>
          <p:spPr>
            <a:xfrm>
              <a:off x="10293144" y="5934670"/>
              <a:ext cx="63824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е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33611 -0.3574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 L -0.74427 -0.57014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2" y="-28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-0.41852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85052 -0.1037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52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158 0.87269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36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9305 L 1.04757 -0.39629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6" y="-152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2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03 L 0.2915 -0.46945 " pathEditMode="relative" rAng="0" ptsTypes="AA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EE2EF">
                <a:alpha val="43000"/>
              </a:srgbClr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27000">
              <a:srgbClr val="F8B049">
                <a:alpha val="1000"/>
              </a:srgb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395536" y="548680"/>
            <a:ext cx="720080" cy="2286000"/>
          </a:xfrm>
          <a:prstGeom prst="rect">
            <a:avLst/>
          </a:prstGeom>
          <a:noFill/>
        </p:spPr>
      </p:pic>
      <p:pic>
        <p:nvPicPr>
          <p:cNvPr id="18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691680" y="260648"/>
            <a:ext cx="720080" cy="2286000"/>
          </a:xfrm>
          <a:prstGeom prst="rect">
            <a:avLst/>
          </a:prstGeom>
          <a:noFill/>
        </p:spPr>
      </p:pic>
      <p:pic>
        <p:nvPicPr>
          <p:cNvPr id="17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971600" y="260648"/>
            <a:ext cx="720080" cy="2286000"/>
          </a:xfrm>
          <a:prstGeom prst="rect">
            <a:avLst/>
          </a:prstGeom>
          <a:noFill/>
        </p:spPr>
      </p:pic>
      <p:pic>
        <p:nvPicPr>
          <p:cNvPr id="102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83568" y="1196752"/>
            <a:ext cx="720080" cy="2286000"/>
          </a:xfrm>
          <a:prstGeom prst="rect">
            <a:avLst/>
          </a:prstGeom>
          <a:noFill/>
        </p:spPr>
      </p:pic>
      <p:pic>
        <p:nvPicPr>
          <p:cNvPr id="14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259632" y="908720"/>
            <a:ext cx="720080" cy="2286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1691680" y="3356992"/>
            <a:ext cx="48965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002060"/>
                </a:solidFill>
              </a:rPr>
              <a:t>д..</a:t>
            </a:r>
            <a:r>
              <a:rPr lang="ru-RU" sz="8800" b="1" dirty="0" err="1" smtClean="0">
                <a:solidFill>
                  <a:srgbClr val="002060"/>
                </a:solidFill>
              </a:rPr>
              <a:t>лина</a:t>
            </a:r>
            <a:endParaRPr lang="ru-RU" sz="8800" b="1" dirty="0">
              <a:solidFill>
                <a:srgbClr val="002060"/>
              </a:solidFill>
            </a:endParaRPr>
          </a:p>
        </p:txBody>
      </p:sp>
      <p:grpSp>
        <p:nvGrpSpPr>
          <p:cNvPr id="2" name="Группа 27"/>
          <p:cNvGrpSpPr/>
          <p:nvPr/>
        </p:nvGrpSpPr>
        <p:grpSpPr>
          <a:xfrm>
            <a:off x="6660232" y="5566092"/>
            <a:ext cx="1220136" cy="1291908"/>
            <a:chOff x="9900592" y="5805264"/>
            <a:chExt cx="1220136" cy="1291908"/>
          </a:xfrm>
        </p:grpSpPr>
        <p:pic>
          <p:nvPicPr>
            <p:cNvPr id="1027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24" name="TextBox 23"/>
            <p:cNvSpPr txBox="1"/>
            <p:nvPr/>
          </p:nvSpPr>
          <p:spPr>
            <a:xfrm>
              <a:off x="10260632" y="5934670"/>
              <a:ext cx="670757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о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6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115616" y="1628800"/>
            <a:ext cx="720080" cy="2286000"/>
          </a:xfrm>
          <a:prstGeom prst="rect">
            <a:avLst/>
          </a:prstGeom>
          <a:noFill/>
        </p:spPr>
      </p:pic>
      <p:pic>
        <p:nvPicPr>
          <p:cNvPr id="15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835696" y="1124744"/>
            <a:ext cx="720080" cy="2286000"/>
          </a:xfrm>
          <a:prstGeom prst="rect">
            <a:avLst/>
          </a:prstGeom>
          <a:noFill/>
        </p:spPr>
      </p:pic>
      <p:grpSp>
        <p:nvGrpSpPr>
          <p:cNvPr id="4" name="Группа 30"/>
          <p:cNvGrpSpPr/>
          <p:nvPr/>
        </p:nvGrpSpPr>
        <p:grpSpPr>
          <a:xfrm>
            <a:off x="7923864" y="4221088"/>
            <a:ext cx="1220136" cy="1291908"/>
            <a:chOff x="9900592" y="5805264"/>
            <a:chExt cx="1220136" cy="1291908"/>
          </a:xfrm>
        </p:grpSpPr>
        <p:pic>
          <p:nvPicPr>
            <p:cNvPr id="32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/>
          </p:nvSpPr>
          <p:spPr>
            <a:xfrm>
              <a:off x="10149128" y="5934670"/>
              <a:ext cx="78226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а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33611 -0.3574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07407E-6 L -0.64566 -0.69444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3" y="-34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-0.41852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85052 -0.1037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5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158 0.87269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3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9305 L 1.04757 -0.39629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6" y="-15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0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03 L 0.2915 -0.46945 " pathEditMode="relative" rAng="0" ptsTypes="AA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EE2EF">
                <a:alpha val="43000"/>
              </a:srgbClr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27000">
              <a:srgbClr val="F8B049">
                <a:alpha val="1000"/>
              </a:srgb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395536" y="548680"/>
            <a:ext cx="720080" cy="2286000"/>
          </a:xfrm>
          <a:prstGeom prst="rect">
            <a:avLst/>
          </a:prstGeom>
          <a:noFill/>
        </p:spPr>
      </p:pic>
      <p:pic>
        <p:nvPicPr>
          <p:cNvPr id="18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691680" y="260648"/>
            <a:ext cx="720080" cy="2286000"/>
          </a:xfrm>
          <a:prstGeom prst="rect">
            <a:avLst/>
          </a:prstGeom>
          <a:noFill/>
        </p:spPr>
      </p:pic>
      <p:pic>
        <p:nvPicPr>
          <p:cNvPr id="17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971600" y="260648"/>
            <a:ext cx="720080" cy="2286000"/>
          </a:xfrm>
          <a:prstGeom prst="rect">
            <a:avLst/>
          </a:prstGeom>
          <a:noFill/>
        </p:spPr>
      </p:pic>
      <p:pic>
        <p:nvPicPr>
          <p:cNvPr id="102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83568" y="1196752"/>
            <a:ext cx="720080" cy="2286000"/>
          </a:xfrm>
          <a:prstGeom prst="rect">
            <a:avLst/>
          </a:prstGeom>
          <a:noFill/>
        </p:spPr>
      </p:pic>
      <p:pic>
        <p:nvPicPr>
          <p:cNvPr id="14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259632" y="908720"/>
            <a:ext cx="720080" cy="2286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2411760" y="3573016"/>
            <a:ext cx="331236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002060"/>
                </a:solidFill>
              </a:rPr>
              <a:t>за..</a:t>
            </a:r>
            <a:r>
              <a:rPr lang="ru-RU" sz="8800" b="1" dirty="0" err="1" smtClean="0">
                <a:solidFill>
                  <a:srgbClr val="002060"/>
                </a:solidFill>
              </a:rPr>
              <a:t>ц</a:t>
            </a:r>
            <a:endParaRPr lang="ru-RU" sz="8800" b="1" dirty="0">
              <a:solidFill>
                <a:srgbClr val="002060"/>
              </a:solidFill>
            </a:endParaRPr>
          </a:p>
        </p:txBody>
      </p:sp>
      <p:grpSp>
        <p:nvGrpSpPr>
          <p:cNvPr id="2" name="Группа 27"/>
          <p:cNvGrpSpPr/>
          <p:nvPr/>
        </p:nvGrpSpPr>
        <p:grpSpPr>
          <a:xfrm>
            <a:off x="6660232" y="5566092"/>
            <a:ext cx="1220136" cy="1291908"/>
            <a:chOff x="9900592" y="5805264"/>
            <a:chExt cx="1220136" cy="1291908"/>
          </a:xfrm>
        </p:grpSpPr>
        <p:pic>
          <p:nvPicPr>
            <p:cNvPr id="1027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24" name="TextBox 23"/>
            <p:cNvSpPr txBox="1"/>
            <p:nvPr/>
          </p:nvSpPr>
          <p:spPr>
            <a:xfrm>
              <a:off x="10188624" y="5934670"/>
              <a:ext cx="74276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и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6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115616" y="1628800"/>
            <a:ext cx="720080" cy="2286000"/>
          </a:xfrm>
          <a:prstGeom prst="rect">
            <a:avLst/>
          </a:prstGeom>
          <a:noFill/>
        </p:spPr>
      </p:pic>
      <p:pic>
        <p:nvPicPr>
          <p:cNvPr id="15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835696" y="1124744"/>
            <a:ext cx="720080" cy="2286000"/>
          </a:xfrm>
          <a:prstGeom prst="rect">
            <a:avLst/>
          </a:prstGeom>
          <a:noFill/>
        </p:spPr>
      </p:pic>
      <p:grpSp>
        <p:nvGrpSpPr>
          <p:cNvPr id="3" name="Группа 25"/>
          <p:cNvGrpSpPr/>
          <p:nvPr/>
        </p:nvGrpSpPr>
        <p:grpSpPr>
          <a:xfrm>
            <a:off x="7884368" y="5517232"/>
            <a:ext cx="1080120" cy="1053117"/>
            <a:chOff x="9468544" y="4437112"/>
            <a:chExt cx="1080120" cy="1053117"/>
          </a:xfrm>
        </p:grpSpPr>
        <p:pic>
          <p:nvPicPr>
            <p:cNvPr id="1030" name="Picture 6" descr="C:\Users\Ольга\Downloads\bowling-ball-clipart10.gif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9468544" y="4437112"/>
              <a:ext cx="1080120" cy="1053117"/>
            </a:xfrm>
            <a:prstGeom prst="rect">
              <a:avLst/>
            </a:prstGeom>
            <a:noFill/>
          </p:spPr>
        </p:pic>
        <p:sp>
          <p:nvSpPr>
            <p:cNvPr id="23" name="TextBox 22"/>
            <p:cNvSpPr txBox="1"/>
            <p:nvPr/>
          </p:nvSpPr>
          <p:spPr>
            <a:xfrm>
              <a:off x="9756576" y="4509120"/>
              <a:ext cx="57606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я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Группа 30"/>
          <p:cNvGrpSpPr/>
          <p:nvPr/>
        </p:nvGrpSpPr>
        <p:grpSpPr>
          <a:xfrm>
            <a:off x="7923864" y="4221088"/>
            <a:ext cx="1220136" cy="1291908"/>
            <a:chOff x="9900592" y="5805264"/>
            <a:chExt cx="1220136" cy="1291908"/>
          </a:xfrm>
        </p:grpSpPr>
        <p:pic>
          <p:nvPicPr>
            <p:cNvPr id="32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/>
          </p:nvSpPr>
          <p:spPr>
            <a:xfrm>
              <a:off x="10221136" y="5934670"/>
              <a:ext cx="71025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е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33611 -0.3574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 L -0.74427 -0.57014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2" y="-28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-0.41852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85052 -0.1037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52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158 0.87269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36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9305 L 1.04757 -0.39629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6" y="-152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2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03 L 0.2915 -0.46945 " pathEditMode="relative" rAng="0" ptsTypes="AA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EE2EF">
                <a:alpha val="43000"/>
              </a:srgbClr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27000">
              <a:srgbClr val="F8B049">
                <a:alpha val="1000"/>
              </a:srgb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395536" y="548680"/>
            <a:ext cx="720080" cy="2286000"/>
          </a:xfrm>
          <a:prstGeom prst="rect">
            <a:avLst/>
          </a:prstGeom>
          <a:noFill/>
        </p:spPr>
      </p:pic>
      <p:pic>
        <p:nvPicPr>
          <p:cNvPr id="18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691680" y="260648"/>
            <a:ext cx="720080" cy="2286000"/>
          </a:xfrm>
          <a:prstGeom prst="rect">
            <a:avLst/>
          </a:prstGeom>
          <a:noFill/>
        </p:spPr>
      </p:pic>
      <p:pic>
        <p:nvPicPr>
          <p:cNvPr id="17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971600" y="260648"/>
            <a:ext cx="720080" cy="2286000"/>
          </a:xfrm>
          <a:prstGeom prst="rect">
            <a:avLst/>
          </a:prstGeom>
          <a:noFill/>
        </p:spPr>
      </p:pic>
      <p:pic>
        <p:nvPicPr>
          <p:cNvPr id="102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83568" y="1196752"/>
            <a:ext cx="720080" cy="2286000"/>
          </a:xfrm>
          <a:prstGeom prst="rect">
            <a:avLst/>
          </a:prstGeom>
          <a:noFill/>
        </p:spPr>
      </p:pic>
      <p:pic>
        <p:nvPicPr>
          <p:cNvPr id="14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259632" y="908720"/>
            <a:ext cx="720080" cy="2286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1187624" y="4005064"/>
            <a:ext cx="496855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err="1" smtClean="0">
                <a:solidFill>
                  <a:srgbClr val="002060"/>
                </a:solidFill>
              </a:rPr>
              <a:t>зап</a:t>
            </a:r>
            <a:r>
              <a:rPr lang="ru-RU" sz="8800" b="1" dirty="0" smtClean="0">
                <a:solidFill>
                  <a:srgbClr val="002060"/>
                </a:solidFill>
              </a:rPr>
              <a:t>..сал</a:t>
            </a:r>
            <a:endParaRPr lang="ru-RU" sz="8800" b="1" dirty="0">
              <a:solidFill>
                <a:srgbClr val="002060"/>
              </a:solidFill>
            </a:endParaRPr>
          </a:p>
        </p:txBody>
      </p:sp>
      <p:grpSp>
        <p:nvGrpSpPr>
          <p:cNvPr id="2" name="Группа 27"/>
          <p:cNvGrpSpPr/>
          <p:nvPr/>
        </p:nvGrpSpPr>
        <p:grpSpPr>
          <a:xfrm>
            <a:off x="7923864" y="4293096"/>
            <a:ext cx="1220136" cy="1291908"/>
            <a:chOff x="9900592" y="5805264"/>
            <a:chExt cx="1220136" cy="1291908"/>
          </a:xfrm>
        </p:grpSpPr>
        <p:pic>
          <p:nvPicPr>
            <p:cNvPr id="1027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24" name="TextBox 23"/>
            <p:cNvSpPr txBox="1"/>
            <p:nvPr/>
          </p:nvSpPr>
          <p:spPr>
            <a:xfrm>
              <a:off x="10149128" y="5949280"/>
              <a:ext cx="74276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и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6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115616" y="1628800"/>
            <a:ext cx="720080" cy="2286000"/>
          </a:xfrm>
          <a:prstGeom prst="rect">
            <a:avLst/>
          </a:prstGeom>
          <a:noFill/>
        </p:spPr>
      </p:pic>
      <p:pic>
        <p:nvPicPr>
          <p:cNvPr id="15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835696" y="1124744"/>
            <a:ext cx="720080" cy="2286000"/>
          </a:xfrm>
          <a:prstGeom prst="rect">
            <a:avLst/>
          </a:prstGeom>
          <a:noFill/>
        </p:spPr>
      </p:pic>
      <p:grpSp>
        <p:nvGrpSpPr>
          <p:cNvPr id="3" name="Группа 25"/>
          <p:cNvGrpSpPr/>
          <p:nvPr/>
        </p:nvGrpSpPr>
        <p:grpSpPr>
          <a:xfrm>
            <a:off x="7884368" y="5517232"/>
            <a:ext cx="1080120" cy="1053117"/>
            <a:chOff x="9468544" y="4437112"/>
            <a:chExt cx="1080120" cy="1053117"/>
          </a:xfrm>
        </p:grpSpPr>
        <p:pic>
          <p:nvPicPr>
            <p:cNvPr id="1030" name="Picture 6" descr="C:\Users\Ольга\Downloads\bowling-ball-clipart10.gif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9468544" y="4437112"/>
              <a:ext cx="1080120" cy="1053117"/>
            </a:xfrm>
            <a:prstGeom prst="rect">
              <a:avLst/>
            </a:prstGeom>
            <a:noFill/>
          </p:spPr>
        </p:pic>
        <p:sp>
          <p:nvSpPr>
            <p:cNvPr id="23" name="TextBox 22"/>
            <p:cNvSpPr txBox="1"/>
            <p:nvPr/>
          </p:nvSpPr>
          <p:spPr>
            <a:xfrm>
              <a:off x="9684568" y="4509120"/>
              <a:ext cx="64807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е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Группа 30"/>
          <p:cNvGrpSpPr/>
          <p:nvPr/>
        </p:nvGrpSpPr>
        <p:grpSpPr>
          <a:xfrm>
            <a:off x="6444208" y="5566092"/>
            <a:ext cx="1220136" cy="1291908"/>
            <a:chOff x="9900592" y="5805264"/>
            <a:chExt cx="1220136" cy="1291908"/>
          </a:xfrm>
        </p:grpSpPr>
        <p:pic>
          <p:nvPicPr>
            <p:cNvPr id="32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/>
          </p:nvSpPr>
          <p:spPr>
            <a:xfrm>
              <a:off x="10260632" y="5972428"/>
              <a:ext cx="670757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я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33611 -0.3574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85185E-6 L -0.69306 -0.38981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" y="-19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-0.41852 " pathEditMode="relative" rAng="0" ptsTypes="AA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85052 -0.1037 " pathEditMode="relative" rAng="0" ptsTypes="AA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52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158 0.87269 " pathEditMode="relative" rAng="0" ptsTypes="AA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36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9305 L 1.04757 -0.39629 " pathEditMode="relative" rAng="0" ptsTypes="AA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6" y="-15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9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03 L 0.2915 -0.46945 " pathEditMode="relative" rAng="0" ptsTypes="AA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EE2EF">
                <a:alpha val="43000"/>
              </a:srgbClr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27000">
              <a:srgbClr val="F8B049">
                <a:alpha val="1000"/>
              </a:srgb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395536" y="548680"/>
            <a:ext cx="720080" cy="2286000"/>
          </a:xfrm>
          <a:prstGeom prst="rect">
            <a:avLst/>
          </a:prstGeom>
          <a:noFill/>
        </p:spPr>
      </p:pic>
      <p:pic>
        <p:nvPicPr>
          <p:cNvPr id="18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691680" y="260648"/>
            <a:ext cx="720080" cy="2286000"/>
          </a:xfrm>
          <a:prstGeom prst="rect">
            <a:avLst/>
          </a:prstGeom>
          <a:noFill/>
        </p:spPr>
      </p:pic>
      <p:pic>
        <p:nvPicPr>
          <p:cNvPr id="17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971600" y="260648"/>
            <a:ext cx="720080" cy="2286000"/>
          </a:xfrm>
          <a:prstGeom prst="rect">
            <a:avLst/>
          </a:prstGeom>
          <a:noFill/>
        </p:spPr>
      </p:pic>
      <p:pic>
        <p:nvPicPr>
          <p:cNvPr id="102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83568" y="1196752"/>
            <a:ext cx="720080" cy="2286000"/>
          </a:xfrm>
          <a:prstGeom prst="rect">
            <a:avLst/>
          </a:prstGeom>
          <a:noFill/>
        </p:spPr>
      </p:pic>
      <p:pic>
        <p:nvPicPr>
          <p:cNvPr id="14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259632" y="908720"/>
            <a:ext cx="720080" cy="2286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1619672" y="3933056"/>
            <a:ext cx="44644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002060"/>
                </a:solidFill>
              </a:rPr>
              <a:t>б..лото</a:t>
            </a:r>
            <a:endParaRPr lang="ru-RU" sz="8800" b="1" dirty="0">
              <a:solidFill>
                <a:srgbClr val="00206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804248" y="5695498"/>
            <a:ext cx="8867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5400" b="1" dirty="0">
              <a:solidFill>
                <a:schemeClr val="bg1"/>
              </a:solidFill>
            </a:endParaRPr>
          </a:p>
        </p:txBody>
      </p:sp>
      <p:pic>
        <p:nvPicPr>
          <p:cNvPr id="16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115616" y="1628800"/>
            <a:ext cx="720080" cy="2286000"/>
          </a:xfrm>
          <a:prstGeom prst="rect">
            <a:avLst/>
          </a:prstGeom>
          <a:noFill/>
        </p:spPr>
      </p:pic>
      <p:pic>
        <p:nvPicPr>
          <p:cNvPr id="15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835696" y="1124744"/>
            <a:ext cx="720080" cy="2286000"/>
          </a:xfrm>
          <a:prstGeom prst="rect">
            <a:avLst/>
          </a:prstGeom>
          <a:noFill/>
        </p:spPr>
      </p:pic>
      <p:grpSp>
        <p:nvGrpSpPr>
          <p:cNvPr id="3" name="Группа 25"/>
          <p:cNvGrpSpPr/>
          <p:nvPr/>
        </p:nvGrpSpPr>
        <p:grpSpPr>
          <a:xfrm>
            <a:off x="7884368" y="5517232"/>
            <a:ext cx="1080120" cy="1053117"/>
            <a:chOff x="9468544" y="4437112"/>
            <a:chExt cx="1080120" cy="1053117"/>
          </a:xfrm>
        </p:grpSpPr>
        <p:pic>
          <p:nvPicPr>
            <p:cNvPr id="1030" name="Picture 6" descr="C:\Users\Ольга\Downloads\bowling-ball-clipart10.gif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9468544" y="4437112"/>
              <a:ext cx="1080120" cy="1053117"/>
            </a:xfrm>
            <a:prstGeom prst="rect">
              <a:avLst/>
            </a:prstGeom>
            <a:noFill/>
          </p:spPr>
        </p:pic>
        <p:sp>
          <p:nvSpPr>
            <p:cNvPr id="23" name="TextBox 22"/>
            <p:cNvSpPr txBox="1"/>
            <p:nvPr/>
          </p:nvSpPr>
          <p:spPr>
            <a:xfrm>
              <a:off x="9756576" y="4509120"/>
              <a:ext cx="5565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о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Группа 30"/>
          <p:cNvGrpSpPr/>
          <p:nvPr/>
        </p:nvGrpSpPr>
        <p:grpSpPr>
          <a:xfrm>
            <a:off x="7923864" y="4221088"/>
            <a:ext cx="1220136" cy="1291908"/>
            <a:chOff x="9900592" y="5805264"/>
            <a:chExt cx="1220136" cy="1291908"/>
          </a:xfrm>
        </p:grpSpPr>
        <p:pic>
          <p:nvPicPr>
            <p:cNvPr id="32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/>
          </p:nvSpPr>
          <p:spPr>
            <a:xfrm>
              <a:off x="10233947" y="5877272"/>
              <a:ext cx="88678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а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33611 -0.3574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 L -0.74427 -0.57014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2" y="-28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-0.41852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85052 -0.1037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5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158 0.87269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3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9305 L 1.04757 -0.39629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6" y="-15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0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03 L 0.2915 -0.46945 " pathEditMode="relative" rAng="0" ptsTypes="AA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EE2EF">
                <a:alpha val="43000"/>
              </a:srgbClr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27000">
              <a:srgbClr val="F8B049">
                <a:alpha val="1000"/>
              </a:srgb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395536" y="548680"/>
            <a:ext cx="720080" cy="2286000"/>
          </a:xfrm>
          <a:prstGeom prst="rect">
            <a:avLst/>
          </a:prstGeom>
          <a:noFill/>
        </p:spPr>
      </p:pic>
      <p:pic>
        <p:nvPicPr>
          <p:cNvPr id="18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691680" y="260648"/>
            <a:ext cx="720080" cy="2286000"/>
          </a:xfrm>
          <a:prstGeom prst="rect">
            <a:avLst/>
          </a:prstGeom>
          <a:noFill/>
        </p:spPr>
      </p:pic>
      <p:pic>
        <p:nvPicPr>
          <p:cNvPr id="17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971600" y="260648"/>
            <a:ext cx="720080" cy="2286000"/>
          </a:xfrm>
          <a:prstGeom prst="rect">
            <a:avLst/>
          </a:prstGeom>
          <a:noFill/>
        </p:spPr>
      </p:pic>
      <p:pic>
        <p:nvPicPr>
          <p:cNvPr id="102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83568" y="1196752"/>
            <a:ext cx="720080" cy="2286000"/>
          </a:xfrm>
          <a:prstGeom prst="rect">
            <a:avLst/>
          </a:prstGeom>
          <a:noFill/>
        </p:spPr>
      </p:pic>
      <p:pic>
        <p:nvPicPr>
          <p:cNvPr id="14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259632" y="908720"/>
            <a:ext cx="720080" cy="2286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1619672" y="3429000"/>
            <a:ext cx="41764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err="1" smtClean="0">
                <a:solidFill>
                  <a:srgbClr val="002060"/>
                </a:solidFill>
              </a:rPr>
              <a:t>кл</a:t>
            </a:r>
            <a:r>
              <a:rPr lang="ru-RU" sz="8800" b="1" dirty="0" smtClean="0">
                <a:solidFill>
                  <a:srgbClr val="002060"/>
                </a:solidFill>
              </a:rPr>
              <a:t>..</a:t>
            </a:r>
            <a:r>
              <a:rPr lang="ru-RU" sz="8800" b="1" dirty="0" err="1" smtClean="0">
                <a:solidFill>
                  <a:srgbClr val="002060"/>
                </a:solidFill>
              </a:rPr>
              <a:t>сты</a:t>
            </a:r>
            <a:endParaRPr lang="ru-RU" sz="8800" b="1" dirty="0">
              <a:solidFill>
                <a:srgbClr val="002060"/>
              </a:solidFill>
            </a:endParaRPr>
          </a:p>
        </p:txBody>
      </p:sp>
      <p:grpSp>
        <p:nvGrpSpPr>
          <p:cNvPr id="2" name="Группа 27"/>
          <p:cNvGrpSpPr/>
          <p:nvPr/>
        </p:nvGrpSpPr>
        <p:grpSpPr>
          <a:xfrm>
            <a:off x="6660232" y="5566092"/>
            <a:ext cx="1220136" cy="1291908"/>
            <a:chOff x="9900592" y="5805264"/>
            <a:chExt cx="1220136" cy="1291908"/>
          </a:xfrm>
        </p:grpSpPr>
        <p:pic>
          <p:nvPicPr>
            <p:cNvPr id="1027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24" name="TextBox 23"/>
            <p:cNvSpPr txBox="1"/>
            <p:nvPr/>
          </p:nvSpPr>
          <p:spPr>
            <a:xfrm>
              <a:off x="10260632" y="5934670"/>
              <a:ext cx="670757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е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6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115616" y="1628800"/>
            <a:ext cx="720080" cy="2286000"/>
          </a:xfrm>
          <a:prstGeom prst="rect">
            <a:avLst/>
          </a:prstGeom>
          <a:noFill/>
        </p:spPr>
      </p:pic>
      <p:pic>
        <p:nvPicPr>
          <p:cNvPr id="15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835696" y="1124744"/>
            <a:ext cx="720080" cy="2286000"/>
          </a:xfrm>
          <a:prstGeom prst="rect">
            <a:avLst/>
          </a:prstGeom>
          <a:noFill/>
        </p:spPr>
      </p:pic>
      <p:grpSp>
        <p:nvGrpSpPr>
          <p:cNvPr id="3" name="Группа 25"/>
          <p:cNvGrpSpPr/>
          <p:nvPr/>
        </p:nvGrpSpPr>
        <p:grpSpPr>
          <a:xfrm>
            <a:off x="7884368" y="5517232"/>
            <a:ext cx="1080120" cy="1053117"/>
            <a:chOff x="9468544" y="4437112"/>
            <a:chExt cx="1080120" cy="1053117"/>
          </a:xfrm>
        </p:grpSpPr>
        <p:pic>
          <p:nvPicPr>
            <p:cNvPr id="1030" name="Picture 6" descr="C:\Users\Ольга\Downloads\bowling-ball-clipart10.gif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9468544" y="4437112"/>
              <a:ext cx="1080120" cy="1053117"/>
            </a:xfrm>
            <a:prstGeom prst="rect">
              <a:avLst/>
            </a:prstGeom>
            <a:noFill/>
          </p:spPr>
        </p:pic>
        <p:sp>
          <p:nvSpPr>
            <p:cNvPr id="23" name="TextBox 22"/>
            <p:cNvSpPr txBox="1"/>
            <p:nvPr/>
          </p:nvSpPr>
          <p:spPr>
            <a:xfrm>
              <a:off x="9756576" y="4509120"/>
              <a:ext cx="50405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и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Группа 30"/>
          <p:cNvGrpSpPr/>
          <p:nvPr/>
        </p:nvGrpSpPr>
        <p:grpSpPr>
          <a:xfrm>
            <a:off x="7923864" y="4221088"/>
            <a:ext cx="1220136" cy="1291908"/>
            <a:chOff x="9900592" y="5805264"/>
            <a:chExt cx="1220136" cy="1291908"/>
          </a:xfrm>
        </p:grpSpPr>
        <p:pic>
          <p:nvPicPr>
            <p:cNvPr id="32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/>
          </p:nvSpPr>
          <p:spPr>
            <a:xfrm>
              <a:off x="10221136" y="5934670"/>
              <a:ext cx="71025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я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33611 -0.3574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07407E-6 L -0.64566 -0.69444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3" y="-34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-0.41852 " pathEditMode="relative" rAng="0" ptsTypes="AA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85052 -0.1037 " pathEditMode="relative" rAng="0" ptsTypes="AA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52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158 0.87269 " pathEditMode="relative" rAng="0" ptsTypes="AA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36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9305 L 1.04757 -0.39629 " pathEditMode="relative" rAng="0" ptsTypes="AA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6" y="-15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9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59259E-6 L -0.29497 -0.12083 " pathEditMode="relative" rAng="0" ptsTypes="AA">
                                      <p:cBhvr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8" y="-60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03 L 0.2915 -0.46945 " pathEditMode="relative" rAng="0" ptsTypes="AA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EE2EF">
                <a:alpha val="43000"/>
              </a:srgbClr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27000">
              <a:srgbClr val="F8B049">
                <a:alpha val="1000"/>
              </a:srgb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395536" y="548680"/>
            <a:ext cx="720080" cy="2286000"/>
          </a:xfrm>
          <a:prstGeom prst="rect">
            <a:avLst/>
          </a:prstGeom>
          <a:noFill/>
        </p:spPr>
      </p:pic>
      <p:pic>
        <p:nvPicPr>
          <p:cNvPr id="18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691680" y="260648"/>
            <a:ext cx="720080" cy="2286000"/>
          </a:xfrm>
          <a:prstGeom prst="rect">
            <a:avLst/>
          </a:prstGeom>
          <a:noFill/>
        </p:spPr>
      </p:pic>
      <p:pic>
        <p:nvPicPr>
          <p:cNvPr id="17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971600" y="260648"/>
            <a:ext cx="720080" cy="2286000"/>
          </a:xfrm>
          <a:prstGeom prst="rect">
            <a:avLst/>
          </a:prstGeom>
          <a:noFill/>
        </p:spPr>
      </p:pic>
      <p:pic>
        <p:nvPicPr>
          <p:cNvPr id="102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83568" y="1196752"/>
            <a:ext cx="720080" cy="2286000"/>
          </a:xfrm>
          <a:prstGeom prst="rect">
            <a:avLst/>
          </a:prstGeom>
          <a:noFill/>
        </p:spPr>
      </p:pic>
      <p:pic>
        <p:nvPicPr>
          <p:cNvPr id="14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259632" y="908720"/>
            <a:ext cx="720080" cy="2286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827584" y="3645024"/>
            <a:ext cx="522718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002060"/>
                </a:solidFill>
              </a:rPr>
              <a:t>..</a:t>
            </a:r>
            <a:r>
              <a:rPr lang="ru-RU" sz="8800" b="1" dirty="0" err="1" smtClean="0">
                <a:solidFill>
                  <a:srgbClr val="002060"/>
                </a:solidFill>
              </a:rPr>
              <a:t>ловая</a:t>
            </a:r>
            <a:endParaRPr lang="ru-RU" sz="8800" b="1" dirty="0">
              <a:solidFill>
                <a:srgbClr val="002060"/>
              </a:solidFill>
            </a:endParaRPr>
          </a:p>
        </p:txBody>
      </p:sp>
      <p:grpSp>
        <p:nvGrpSpPr>
          <p:cNvPr id="2" name="Группа 27"/>
          <p:cNvGrpSpPr/>
          <p:nvPr/>
        </p:nvGrpSpPr>
        <p:grpSpPr>
          <a:xfrm>
            <a:off x="6660232" y="5566092"/>
            <a:ext cx="1220136" cy="1291908"/>
            <a:chOff x="9900592" y="5805264"/>
            <a:chExt cx="1220136" cy="1291908"/>
          </a:xfrm>
        </p:grpSpPr>
        <p:pic>
          <p:nvPicPr>
            <p:cNvPr id="1027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24" name="TextBox 23"/>
            <p:cNvSpPr txBox="1"/>
            <p:nvPr/>
          </p:nvSpPr>
          <p:spPr>
            <a:xfrm>
              <a:off x="10260632" y="5900420"/>
              <a:ext cx="74276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и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6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115616" y="1628800"/>
            <a:ext cx="720080" cy="2286000"/>
          </a:xfrm>
          <a:prstGeom prst="rect">
            <a:avLst/>
          </a:prstGeom>
          <a:noFill/>
        </p:spPr>
      </p:pic>
      <p:pic>
        <p:nvPicPr>
          <p:cNvPr id="15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835696" y="1124744"/>
            <a:ext cx="720080" cy="2286000"/>
          </a:xfrm>
          <a:prstGeom prst="rect">
            <a:avLst/>
          </a:prstGeom>
          <a:noFill/>
        </p:spPr>
      </p:pic>
      <p:grpSp>
        <p:nvGrpSpPr>
          <p:cNvPr id="3" name="Группа 25"/>
          <p:cNvGrpSpPr/>
          <p:nvPr/>
        </p:nvGrpSpPr>
        <p:grpSpPr>
          <a:xfrm>
            <a:off x="7884368" y="5517232"/>
            <a:ext cx="1080120" cy="1053117"/>
            <a:chOff x="9468544" y="4437112"/>
            <a:chExt cx="1080120" cy="1053117"/>
          </a:xfrm>
        </p:grpSpPr>
        <p:pic>
          <p:nvPicPr>
            <p:cNvPr id="1030" name="Picture 6" descr="C:\Users\Ольга\Downloads\bowling-ball-clipart10.gif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9468544" y="4437112"/>
              <a:ext cx="1080120" cy="1053117"/>
            </a:xfrm>
            <a:prstGeom prst="rect">
              <a:avLst/>
            </a:prstGeom>
            <a:noFill/>
          </p:spPr>
        </p:pic>
        <p:sp>
          <p:nvSpPr>
            <p:cNvPr id="23" name="TextBox 22"/>
            <p:cNvSpPr txBox="1"/>
            <p:nvPr/>
          </p:nvSpPr>
          <p:spPr>
            <a:xfrm>
              <a:off x="9756576" y="4509120"/>
              <a:ext cx="50405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е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Группа 30"/>
          <p:cNvGrpSpPr/>
          <p:nvPr/>
        </p:nvGrpSpPr>
        <p:grpSpPr>
          <a:xfrm>
            <a:off x="7923864" y="4221088"/>
            <a:ext cx="1220136" cy="1291908"/>
            <a:chOff x="9900592" y="5805264"/>
            <a:chExt cx="1220136" cy="1291908"/>
          </a:xfrm>
        </p:grpSpPr>
        <p:pic>
          <p:nvPicPr>
            <p:cNvPr id="32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/>
          </p:nvSpPr>
          <p:spPr>
            <a:xfrm>
              <a:off x="10221136" y="5949280"/>
              <a:ext cx="670757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я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" name="Управляющая кнопка: возврат 19">
            <a:hlinkClick r:id="rId8" action="ppaction://hlinksldjump" highlightClick="1"/>
          </p:cNvPr>
          <p:cNvSpPr/>
          <p:nvPr/>
        </p:nvSpPr>
        <p:spPr>
          <a:xfrm>
            <a:off x="0" y="6175624"/>
            <a:ext cx="648072" cy="682376"/>
          </a:xfrm>
          <a:prstGeom prst="actionButtonReturn">
            <a:avLst/>
          </a:prstGeom>
          <a:solidFill>
            <a:srgbClr val="FFC000">
              <a:alpha val="6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33611 -0.3574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22222E-6 L -0.74809 -0.57732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4" y="-28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-0.41852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85052 -0.1037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52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158 0.87269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36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9305 L 1.04757 -0.39629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6" y="-152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2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03 L 0.2915 -0.46945 " pathEditMode="relative" rAng="0" ptsTypes="AA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77000">
              <a:srgbClr val="FAE3B7">
                <a:alpha val="74000"/>
              </a:srgbClr>
            </a:gs>
          </a:gsLst>
          <a:lin ang="6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395536" y="548680"/>
            <a:ext cx="720080" cy="2286000"/>
          </a:xfrm>
          <a:prstGeom prst="rect">
            <a:avLst/>
          </a:prstGeom>
          <a:noFill/>
        </p:spPr>
      </p:pic>
      <p:pic>
        <p:nvPicPr>
          <p:cNvPr id="18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691680" y="260648"/>
            <a:ext cx="720080" cy="2286000"/>
          </a:xfrm>
          <a:prstGeom prst="rect">
            <a:avLst/>
          </a:prstGeom>
          <a:noFill/>
        </p:spPr>
      </p:pic>
      <p:pic>
        <p:nvPicPr>
          <p:cNvPr id="17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971600" y="260648"/>
            <a:ext cx="720080" cy="2286000"/>
          </a:xfrm>
          <a:prstGeom prst="rect">
            <a:avLst/>
          </a:prstGeom>
          <a:noFill/>
        </p:spPr>
      </p:pic>
      <p:pic>
        <p:nvPicPr>
          <p:cNvPr id="102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83568" y="1196752"/>
            <a:ext cx="720080" cy="2286000"/>
          </a:xfrm>
          <a:prstGeom prst="rect">
            <a:avLst/>
          </a:prstGeom>
          <a:noFill/>
        </p:spPr>
      </p:pic>
      <p:pic>
        <p:nvPicPr>
          <p:cNvPr id="14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259632" y="908720"/>
            <a:ext cx="720080" cy="2286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539552" y="3861048"/>
            <a:ext cx="61206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err="1" smtClean="0">
                <a:solidFill>
                  <a:srgbClr val="153357"/>
                </a:solidFill>
              </a:rPr>
              <a:t>доч</a:t>
            </a:r>
            <a:r>
              <a:rPr lang="ru-RU" sz="8800" b="1" dirty="0" smtClean="0">
                <a:solidFill>
                  <a:srgbClr val="153357"/>
                </a:solidFill>
              </a:rPr>
              <a:t>..</a:t>
            </a:r>
            <a:r>
              <a:rPr lang="ru-RU" sz="8800" b="1" dirty="0" err="1" smtClean="0">
                <a:solidFill>
                  <a:srgbClr val="153357"/>
                </a:solidFill>
              </a:rPr>
              <a:t>нька</a:t>
            </a:r>
            <a:endParaRPr lang="ru-RU" sz="8800" b="1" dirty="0">
              <a:solidFill>
                <a:srgbClr val="153357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876256" y="5661248"/>
            <a:ext cx="8867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5400" b="1" dirty="0">
              <a:solidFill>
                <a:schemeClr val="bg1"/>
              </a:solidFill>
            </a:endParaRPr>
          </a:p>
        </p:txBody>
      </p:sp>
      <p:pic>
        <p:nvPicPr>
          <p:cNvPr id="16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115616" y="1628800"/>
            <a:ext cx="720080" cy="2286000"/>
          </a:xfrm>
          <a:prstGeom prst="rect">
            <a:avLst/>
          </a:prstGeom>
          <a:noFill/>
        </p:spPr>
      </p:pic>
      <p:pic>
        <p:nvPicPr>
          <p:cNvPr id="15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835696" y="1124744"/>
            <a:ext cx="720080" cy="2286000"/>
          </a:xfrm>
          <a:prstGeom prst="rect">
            <a:avLst/>
          </a:prstGeom>
          <a:noFill/>
        </p:spPr>
      </p:pic>
      <p:grpSp>
        <p:nvGrpSpPr>
          <p:cNvPr id="3" name="Группа 25"/>
          <p:cNvGrpSpPr/>
          <p:nvPr/>
        </p:nvGrpSpPr>
        <p:grpSpPr>
          <a:xfrm>
            <a:off x="7884368" y="5517232"/>
            <a:ext cx="1080120" cy="1053117"/>
            <a:chOff x="9468544" y="4437112"/>
            <a:chExt cx="1080120" cy="1053117"/>
          </a:xfrm>
        </p:grpSpPr>
        <p:pic>
          <p:nvPicPr>
            <p:cNvPr id="1030" name="Picture 6" descr="C:\Users\Ольга\Downloads\bowling-ball-clipart10.gif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9468544" y="4437112"/>
              <a:ext cx="1080120" cy="1053117"/>
            </a:xfrm>
            <a:prstGeom prst="rect">
              <a:avLst/>
            </a:prstGeom>
            <a:noFill/>
          </p:spPr>
        </p:pic>
        <p:sp>
          <p:nvSpPr>
            <p:cNvPr id="23" name="TextBox 22"/>
            <p:cNvSpPr txBox="1"/>
            <p:nvPr/>
          </p:nvSpPr>
          <p:spPr>
            <a:xfrm>
              <a:off x="9756576" y="4509120"/>
              <a:ext cx="50405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е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Группа 30"/>
          <p:cNvGrpSpPr/>
          <p:nvPr/>
        </p:nvGrpSpPr>
        <p:grpSpPr>
          <a:xfrm>
            <a:off x="7923864" y="4221088"/>
            <a:ext cx="1220136" cy="1291908"/>
            <a:chOff x="9900592" y="5805264"/>
            <a:chExt cx="1220136" cy="1291908"/>
          </a:xfrm>
        </p:grpSpPr>
        <p:pic>
          <p:nvPicPr>
            <p:cNvPr id="32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/>
          </p:nvSpPr>
          <p:spPr>
            <a:xfrm>
              <a:off x="10221136" y="5949280"/>
              <a:ext cx="670757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и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33611 -0.3574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22222E-6 L -0.74809 -0.57732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4" y="-28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-0.41852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85052 -0.1037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5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158 0.87269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3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9305 L 1.04757 -0.39629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6" y="-15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0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03 L 0.2915 -0.46945 " pathEditMode="relative" rAng="0" ptsTypes="AA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0">
              <a:srgbClr val="C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5" descr="C:\Users\Ольга\Downloads\bowl1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2267744" y="2204864"/>
            <a:ext cx="2232248" cy="4320479"/>
          </a:xfrm>
          <a:prstGeom prst="rect">
            <a:avLst/>
          </a:prstGeom>
          <a:noFill/>
        </p:spPr>
      </p:pic>
      <p:pic>
        <p:nvPicPr>
          <p:cNvPr id="10" name="Picture 5" descr="C:\Users\Ольга\Downloads\bowl1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4211960" y="0"/>
            <a:ext cx="2667126" cy="4653136"/>
          </a:xfrm>
          <a:prstGeom prst="rect">
            <a:avLst/>
          </a:prstGeom>
          <a:noFill/>
        </p:spPr>
      </p:pic>
      <p:pic>
        <p:nvPicPr>
          <p:cNvPr id="11" name="Picture 5" descr="C:\Users\Ольга\Downloads\bowl1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516216" y="2276873"/>
            <a:ext cx="2376264" cy="4336982"/>
          </a:xfrm>
          <a:prstGeom prst="rect">
            <a:avLst/>
          </a:prstGeom>
          <a:noFill/>
        </p:spPr>
      </p:pic>
      <p:pic>
        <p:nvPicPr>
          <p:cNvPr id="8" name="Picture 5" descr="C:\Users\Ольга\Downloads\bowl1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0" y="0"/>
            <a:ext cx="2771800" cy="4721540"/>
          </a:xfrm>
          <a:prstGeom prst="rect">
            <a:avLst/>
          </a:prstGeom>
          <a:noFill/>
        </p:spPr>
      </p:pic>
      <p:sp>
        <p:nvSpPr>
          <p:cNvPr id="2" name="Oval 14"/>
          <p:cNvSpPr/>
          <p:nvPr/>
        </p:nvSpPr>
        <p:spPr>
          <a:xfrm>
            <a:off x="0" y="2420888"/>
            <a:ext cx="2627784" cy="1584176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приставка</a:t>
            </a:r>
            <a:endParaRPr lang="bg-BG" sz="2800" b="1" dirty="0"/>
          </a:p>
        </p:txBody>
      </p:sp>
      <p:sp>
        <p:nvSpPr>
          <p:cNvPr id="3" name="Oval 21">
            <a:hlinkClick r:id="rId3" action="ppaction://hlinksldjump"/>
          </p:cNvPr>
          <p:cNvSpPr/>
          <p:nvPr/>
        </p:nvSpPr>
        <p:spPr>
          <a:xfrm>
            <a:off x="2339752" y="4437112"/>
            <a:ext cx="2088232" cy="1080120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3200" b="1" dirty="0" smtClean="0"/>
              <a:t>корень</a:t>
            </a:r>
            <a:endParaRPr lang="bg-BG" sz="3200" b="1" dirty="0"/>
          </a:p>
        </p:txBody>
      </p:sp>
      <p:sp>
        <p:nvSpPr>
          <p:cNvPr id="4" name="Oval 22">
            <a:hlinkClick r:id="rId4" action="ppaction://hlinksldjump"/>
          </p:cNvPr>
          <p:cNvSpPr/>
          <p:nvPr/>
        </p:nvSpPr>
        <p:spPr>
          <a:xfrm>
            <a:off x="4283968" y="2276872"/>
            <a:ext cx="2448272" cy="1512168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3200" b="1" dirty="0" smtClean="0"/>
              <a:t>суффикс</a:t>
            </a:r>
            <a:endParaRPr lang="bg-BG" sz="3200" b="1" dirty="0"/>
          </a:p>
        </p:txBody>
      </p:sp>
      <p:sp>
        <p:nvSpPr>
          <p:cNvPr id="5" name="Oval 39">
            <a:hlinkClick r:id="rId5" action="ppaction://hlinksldjump"/>
          </p:cNvPr>
          <p:cNvSpPr/>
          <p:nvPr/>
        </p:nvSpPr>
        <p:spPr>
          <a:xfrm>
            <a:off x="6588224" y="4437112"/>
            <a:ext cx="2304256" cy="1368152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2400" b="1" dirty="0" smtClean="0"/>
              <a:t>окончание</a:t>
            </a:r>
            <a:endParaRPr lang="bg-BG" sz="2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1979712" y="0"/>
            <a:ext cx="68407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i="1" dirty="0" smtClean="0">
                <a:solidFill>
                  <a:srgbClr val="FFFF00"/>
                </a:solidFill>
              </a:rPr>
              <a:t>Сделай свой выбор!</a:t>
            </a:r>
            <a:endParaRPr lang="ru-RU" sz="6000" b="1" i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77000">
              <a:srgbClr val="FAE3B7">
                <a:alpha val="74000"/>
              </a:srgbClr>
            </a:gs>
          </a:gsLst>
          <a:lin ang="6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395536" y="548680"/>
            <a:ext cx="720080" cy="2286000"/>
          </a:xfrm>
          <a:prstGeom prst="rect">
            <a:avLst/>
          </a:prstGeom>
          <a:noFill/>
        </p:spPr>
      </p:pic>
      <p:pic>
        <p:nvPicPr>
          <p:cNvPr id="18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691680" y="260648"/>
            <a:ext cx="720080" cy="2286000"/>
          </a:xfrm>
          <a:prstGeom prst="rect">
            <a:avLst/>
          </a:prstGeom>
          <a:noFill/>
        </p:spPr>
      </p:pic>
      <p:pic>
        <p:nvPicPr>
          <p:cNvPr id="17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971600" y="260648"/>
            <a:ext cx="720080" cy="2286000"/>
          </a:xfrm>
          <a:prstGeom prst="rect">
            <a:avLst/>
          </a:prstGeom>
          <a:noFill/>
        </p:spPr>
      </p:pic>
      <p:pic>
        <p:nvPicPr>
          <p:cNvPr id="102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83568" y="1196752"/>
            <a:ext cx="720080" cy="2286000"/>
          </a:xfrm>
          <a:prstGeom prst="rect">
            <a:avLst/>
          </a:prstGeom>
          <a:noFill/>
        </p:spPr>
      </p:pic>
      <p:pic>
        <p:nvPicPr>
          <p:cNvPr id="14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259632" y="908720"/>
            <a:ext cx="720080" cy="2286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827584" y="3717032"/>
            <a:ext cx="561662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err="1" smtClean="0">
                <a:solidFill>
                  <a:srgbClr val="153357"/>
                </a:solidFill>
              </a:rPr>
              <a:t>ореш</a:t>
            </a:r>
            <a:r>
              <a:rPr lang="ru-RU" sz="8800" b="1" dirty="0" smtClean="0">
                <a:solidFill>
                  <a:srgbClr val="153357"/>
                </a:solidFill>
              </a:rPr>
              <a:t>..к</a:t>
            </a:r>
            <a:endParaRPr lang="ru-RU" sz="8800" b="1" dirty="0">
              <a:solidFill>
                <a:srgbClr val="153357"/>
              </a:solidFill>
            </a:endParaRPr>
          </a:p>
        </p:txBody>
      </p:sp>
      <p:grpSp>
        <p:nvGrpSpPr>
          <p:cNvPr id="2" name="Группа 27"/>
          <p:cNvGrpSpPr/>
          <p:nvPr/>
        </p:nvGrpSpPr>
        <p:grpSpPr>
          <a:xfrm>
            <a:off x="6660232" y="5566092"/>
            <a:ext cx="1220136" cy="1291908"/>
            <a:chOff x="9900592" y="5805264"/>
            <a:chExt cx="1220136" cy="1291908"/>
          </a:xfrm>
        </p:grpSpPr>
        <p:pic>
          <p:nvPicPr>
            <p:cNvPr id="1027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24" name="TextBox 23"/>
            <p:cNvSpPr txBox="1"/>
            <p:nvPr/>
          </p:nvSpPr>
          <p:spPr>
            <a:xfrm>
              <a:off x="10188624" y="5934670"/>
              <a:ext cx="74276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е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6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115616" y="1628800"/>
            <a:ext cx="720080" cy="2286000"/>
          </a:xfrm>
          <a:prstGeom prst="rect">
            <a:avLst/>
          </a:prstGeom>
          <a:noFill/>
        </p:spPr>
      </p:pic>
      <p:pic>
        <p:nvPicPr>
          <p:cNvPr id="15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835696" y="1124744"/>
            <a:ext cx="720080" cy="2286000"/>
          </a:xfrm>
          <a:prstGeom prst="rect">
            <a:avLst/>
          </a:prstGeom>
          <a:noFill/>
        </p:spPr>
      </p:pic>
      <p:grpSp>
        <p:nvGrpSpPr>
          <p:cNvPr id="3" name="Группа 25"/>
          <p:cNvGrpSpPr/>
          <p:nvPr/>
        </p:nvGrpSpPr>
        <p:grpSpPr>
          <a:xfrm>
            <a:off x="7884368" y="5517232"/>
            <a:ext cx="1080120" cy="1053117"/>
            <a:chOff x="9468544" y="4437112"/>
            <a:chExt cx="1080120" cy="1053117"/>
          </a:xfrm>
        </p:grpSpPr>
        <p:pic>
          <p:nvPicPr>
            <p:cNvPr id="1030" name="Picture 6" descr="C:\Users\Ольга\Downloads\bowling-ball-clipart10.gif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9468544" y="4437112"/>
              <a:ext cx="1080120" cy="1053117"/>
            </a:xfrm>
            <a:prstGeom prst="rect">
              <a:avLst/>
            </a:prstGeom>
            <a:noFill/>
          </p:spPr>
        </p:pic>
        <p:sp>
          <p:nvSpPr>
            <p:cNvPr id="23" name="TextBox 22"/>
            <p:cNvSpPr txBox="1"/>
            <p:nvPr/>
          </p:nvSpPr>
          <p:spPr>
            <a:xfrm>
              <a:off x="9684568" y="4509120"/>
              <a:ext cx="64807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и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8067880" y="4350494"/>
            <a:ext cx="8867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5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33611 -0.3574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07407E-6 L -0.64566 -0.69444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3" y="-34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-0.41852 " pathEditMode="relative" rAng="0" ptsTypes="AA"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85052 -0.1037 " pathEditMode="relative" rAng="0" ptsTypes="AA">
                                      <p:cBhvr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52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158 0.87269 " pathEditMode="relative" rAng="0" ptsTypes="AA">
                                      <p:cBhvr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36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9305 L 1.04757 -0.39629 " pathEditMode="relative" rAng="0" ptsTypes="AA">
                                      <p:cBhvr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6" y="-152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7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59259E-6 L -0.29497 -0.12083 " pathEditMode="relative" rAng="0" ptsTypes="AA"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8" y="-6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03 L 0.2915 -0.46945 " pathEditMode="relative" rAng="0" ptsTypes="AA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77000">
              <a:srgbClr val="FAE3B7">
                <a:alpha val="74000"/>
              </a:srgbClr>
            </a:gs>
          </a:gsLst>
          <a:lin ang="6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395536" y="548680"/>
            <a:ext cx="720080" cy="2286000"/>
          </a:xfrm>
          <a:prstGeom prst="rect">
            <a:avLst/>
          </a:prstGeom>
          <a:noFill/>
        </p:spPr>
      </p:pic>
      <p:pic>
        <p:nvPicPr>
          <p:cNvPr id="18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691680" y="260648"/>
            <a:ext cx="720080" cy="2286000"/>
          </a:xfrm>
          <a:prstGeom prst="rect">
            <a:avLst/>
          </a:prstGeom>
          <a:noFill/>
        </p:spPr>
      </p:pic>
      <p:pic>
        <p:nvPicPr>
          <p:cNvPr id="17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971600" y="260648"/>
            <a:ext cx="720080" cy="2286000"/>
          </a:xfrm>
          <a:prstGeom prst="rect">
            <a:avLst/>
          </a:prstGeom>
          <a:noFill/>
        </p:spPr>
      </p:pic>
      <p:pic>
        <p:nvPicPr>
          <p:cNvPr id="102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83568" y="1196752"/>
            <a:ext cx="720080" cy="2286000"/>
          </a:xfrm>
          <a:prstGeom prst="rect">
            <a:avLst/>
          </a:prstGeom>
          <a:noFill/>
        </p:spPr>
      </p:pic>
      <p:pic>
        <p:nvPicPr>
          <p:cNvPr id="14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259632" y="908720"/>
            <a:ext cx="720080" cy="2286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683568" y="3573016"/>
            <a:ext cx="554461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err="1" smtClean="0">
                <a:solidFill>
                  <a:srgbClr val="153357"/>
                </a:solidFill>
              </a:rPr>
              <a:t>птенч</a:t>
            </a:r>
            <a:r>
              <a:rPr lang="ru-RU" sz="8800" b="1" dirty="0" smtClean="0">
                <a:solidFill>
                  <a:srgbClr val="153357"/>
                </a:solidFill>
              </a:rPr>
              <a:t>..к</a:t>
            </a:r>
            <a:endParaRPr lang="ru-RU" sz="8800" b="1" dirty="0">
              <a:solidFill>
                <a:srgbClr val="153357"/>
              </a:solidFill>
            </a:endParaRPr>
          </a:p>
        </p:txBody>
      </p:sp>
      <p:grpSp>
        <p:nvGrpSpPr>
          <p:cNvPr id="2" name="Группа 27"/>
          <p:cNvGrpSpPr/>
          <p:nvPr/>
        </p:nvGrpSpPr>
        <p:grpSpPr>
          <a:xfrm>
            <a:off x="7923864" y="4293096"/>
            <a:ext cx="1220136" cy="1291908"/>
            <a:chOff x="9900592" y="5805264"/>
            <a:chExt cx="1220136" cy="1291908"/>
          </a:xfrm>
        </p:grpSpPr>
        <p:pic>
          <p:nvPicPr>
            <p:cNvPr id="1027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24" name="TextBox 23"/>
            <p:cNvSpPr txBox="1"/>
            <p:nvPr/>
          </p:nvSpPr>
          <p:spPr>
            <a:xfrm>
              <a:off x="10221136" y="5949280"/>
              <a:ext cx="670757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и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6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115616" y="1628800"/>
            <a:ext cx="720080" cy="2286000"/>
          </a:xfrm>
          <a:prstGeom prst="rect">
            <a:avLst/>
          </a:prstGeom>
          <a:noFill/>
        </p:spPr>
      </p:pic>
      <p:pic>
        <p:nvPicPr>
          <p:cNvPr id="15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835696" y="1124744"/>
            <a:ext cx="720080" cy="2286000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8028384" y="5589240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5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0"/>
          <p:cNvGrpSpPr/>
          <p:nvPr/>
        </p:nvGrpSpPr>
        <p:grpSpPr>
          <a:xfrm>
            <a:off x="6444208" y="5566092"/>
            <a:ext cx="1220136" cy="1291908"/>
            <a:chOff x="9900592" y="5805264"/>
            <a:chExt cx="1220136" cy="1291908"/>
          </a:xfrm>
        </p:grpSpPr>
        <p:pic>
          <p:nvPicPr>
            <p:cNvPr id="32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/>
          </p:nvSpPr>
          <p:spPr>
            <a:xfrm>
              <a:off x="10188624" y="5972428"/>
              <a:ext cx="74276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е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33611 -0.3574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85185E-6 L -0.69306 -0.38981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" y="-19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-0.41852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85052 -0.1037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5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158 0.87269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3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9305 L 1.04757 -0.39629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6" y="-15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0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03 L 0.2915 -0.46945 " pathEditMode="relative" rAng="0" ptsTypes="AA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77000">
              <a:srgbClr val="FAE3B7">
                <a:alpha val="74000"/>
              </a:srgbClr>
            </a:gs>
          </a:gsLst>
          <a:lin ang="6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395536" y="548680"/>
            <a:ext cx="720080" cy="2286000"/>
          </a:xfrm>
          <a:prstGeom prst="rect">
            <a:avLst/>
          </a:prstGeom>
          <a:noFill/>
        </p:spPr>
      </p:pic>
      <p:pic>
        <p:nvPicPr>
          <p:cNvPr id="18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691680" y="260648"/>
            <a:ext cx="720080" cy="2286000"/>
          </a:xfrm>
          <a:prstGeom prst="rect">
            <a:avLst/>
          </a:prstGeom>
          <a:noFill/>
        </p:spPr>
      </p:pic>
      <p:pic>
        <p:nvPicPr>
          <p:cNvPr id="17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971600" y="260648"/>
            <a:ext cx="720080" cy="2286000"/>
          </a:xfrm>
          <a:prstGeom prst="rect">
            <a:avLst/>
          </a:prstGeom>
          <a:noFill/>
        </p:spPr>
      </p:pic>
      <p:pic>
        <p:nvPicPr>
          <p:cNvPr id="102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83568" y="1196752"/>
            <a:ext cx="720080" cy="2286000"/>
          </a:xfrm>
          <a:prstGeom prst="rect">
            <a:avLst/>
          </a:prstGeom>
          <a:noFill/>
        </p:spPr>
      </p:pic>
      <p:pic>
        <p:nvPicPr>
          <p:cNvPr id="14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259632" y="908720"/>
            <a:ext cx="720080" cy="2286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1763688" y="2708920"/>
            <a:ext cx="43204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err="1" smtClean="0">
                <a:solidFill>
                  <a:srgbClr val="153357"/>
                </a:solidFill>
              </a:rPr>
              <a:t>замоч</a:t>
            </a:r>
            <a:r>
              <a:rPr lang="ru-RU" sz="8800" b="1" dirty="0" smtClean="0">
                <a:solidFill>
                  <a:srgbClr val="153357"/>
                </a:solidFill>
              </a:rPr>
              <a:t>..к</a:t>
            </a:r>
            <a:endParaRPr lang="ru-RU" sz="8800" b="1" dirty="0">
              <a:solidFill>
                <a:srgbClr val="153357"/>
              </a:solidFill>
            </a:endParaRPr>
          </a:p>
        </p:txBody>
      </p:sp>
      <p:grpSp>
        <p:nvGrpSpPr>
          <p:cNvPr id="2" name="Группа 27"/>
          <p:cNvGrpSpPr/>
          <p:nvPr/>
        </p:nvGrpSpPr>
        <p:grpSpPr>
          <a:xfrm>
            <a:off x="6660232" y="5566092"/>
            <a:ext cx="1246821" cy="1291908"/>
            <a:chOff x="9900592" y="5805264"/>
            <a:chExt cx="1246821" cy="1291908"/>
          </a:xfrm>
        </p:grpSpPr>
        <p:pic>
          <p:nvPicPr>
            <p:cNvPr id="1027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24" name="TextBox 23"/>
            <p:cNvSpPr txBox="1"/>
            <p:nvPr/>
          </p:nvSpPr>
          <p:spPr>
            <a:xfrm>
              <a:off x="10332640" y="5900420"/>
              <a:ext cx="81477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а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6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115616" y="1628800"/>
            <a:ext cx="720080" cy="2286000"/>
          </a:xfrm>
          <a:prstGeom prst="rect">
            <a:avLst/>
          </a:prstGeom>
          <a:noFill/>
        </p:spPr>
      </p:pic>
      <p:pic>
        <p:nvPicPr>
          <p:cNvPr id="15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835696" y="1124744"/>
            <a:ext cx="720080" cy="2286000"/>
          </a:xfrm>
          <a:prstGeom prst="rect">
            <a:avLst/>
          </a:prstGeom>
          <a:noFill/>
        </p:spPr>
      </p:pic>
      <p:grpSp>
        <p:nvGrpSpPr>
          <p:cNvPr id="3" name="Группа 25"/>
          <p:cNvGrpSpPr/>
          <p:nvPr/>
        </p:nvGrpSpPr>
        <p:grpSpPr>
          <a:xfrm>
            <a:off x="7884368" y="5517232"/>
            <a:ext cx="1080120" cy="1053117"/>
            <a:chOff x="9468544" y="4437112"/>
            <a:chExt cx="1080120" cy="1053117"/>
          </a:xfrm>
        </p:grpSpPr>
        <p:pic>
          <p:nvPicPr>
            <p:cNvPr id="1030" name="Picture 6" descr="C:\Users\Ольга\Downloads\bowling-ball-clipart10.gif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9468544" y="4437112"/>
              <a:ext cx="1080120" cy="1053117"/>
            </a:xfrm>
            <a:prstGeom prst="rect">
              <a:avLst/>
            </a:prstGeom>
            <a:noFill/>
          </p:spPr>
        </p:pic>
        <p:sp>
          <p:nvSpPr>
            <p:cNvPr id="23" name="TextBox 22"/>
            <p:cNvSpPr txBox="1"/>
            <p:nvPr/>
          </p:nvSpPr>
          <p:spPr>
            <a:xfrm>
              <a:off x="9756576" y="4437112"/>
              <a:ext cx="53572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е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Группа 30"/>
          <p:cNvGrpSpPr/>
          <p:nvPr/>
        </p:nvGrpSpPr>
        <p:grpSpPr>
          <a:xfrm>
            <a:off x="7923864" y="4221088"/>
            <a:ext cx="1220136" cy="1291908"/>
            <a:chOff x="9900592" y="5805264"/>
            <a:chExt cx="1220136" cy="1291908"/>
          </a:xfrm>
        </p:grpSpPr>
        <p:pic>
          <p:nvPicPr>
            <p:cNvPr id="32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/>
          </p:nvSpPr>
          <p:spPr>
            <a:xfrm>
              <a:off x="10293144" y="5949280"/>
              <a:ext cx="82758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и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33611 -0.3574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22222E-6 L -0.74809 -0.57732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4" y="-28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-0.41852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85052 -0.1037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52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158 0.87269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36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9305 L 1.04757 -0.39629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6" y="-152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2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03 L 0.2915 -0.46945 " pathEditMode="relative" rAng="0" ptsTypes="AA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77000">
              <a:srgbClr val="FAE3B7">
                <a:alpha val="74000"/>
              </a:srgbClr>
            </a:gs>
          </a:gsLst>
          <a:lin ang="6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395536" y="548680"/>
            <a:ext cx="720080" cy="2286000"/>
          </a:xfrm>
          <a:prstGeom prst="rect">
            <a:avLst/>
          </a:prstGeom>
          <a:noFill/>
        </p:spPr>
      </p:pic>
      <p:pic>
        <p:nvPicPr>
          <p:cNvPr id="18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691680" y="260648"/>
            <a:ext cx="720080" cy="2286000"/>
          </a:xfrm>
          <a:prstGeom prst="rect">
            <a:avLst/>
          </a:prstGeom>
          <a:noFill/>
        </p:spPr>
      </p:pic>
      <p:pic>
        <p:nvPicPr>
          <p:cNvPr id="17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971600" y="260648"/>
            <a:ext cx="720080" cy="2286000"/>
          </a:xfrm>
          <a:prstGeom prst="rect">
            <a:avLst/>
          </a:prstGeom>
          <a:noFill/>
        </p:spPr>
      </p:pic>
      <p:pic>
        <p:nvPicPr>
          <p:cNvPr id="102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83568" y="1196752"/>
            <a:ext cx="720080" cy="2286000"/>
          </a:xfrm>
          <a:prstGeom prst="rect">
            <a:avLst/>
          </a:prstGeom>
          <a:noFill/>
        </p:spPr>
      </p:pic>
      <p:pic>
        <p:nvPicPr>
          <p:cNvPr id="14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259632" y="908720"/>
            <a:ext cx="720080" cy="2286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467544" y="3501008"/>
            <a:ext cx="66967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err="1" smtClean="0">
                <a:solidFill>
                  <a:srgbClr val="153357"/>
                </a:solidFill>
              </a:rPr>
              <a:t>мяг</a:t>
            </a:r>
            <a:r>
              <a:rPr lang="ru-RU" sz="8800" b="1" dirty="0" smtClean="0">
                <a:solidFill>
                  <a:srgbClr val="153357"/>
                </a:solidFill>
              </a:rPr>
              <a:t>..</a:t>
            </a:r>
            <a:r>
              <a:rPr lang="ru-RU" sz="8800" b="1" dirty="0" err="1" smtClean="0">
                <a:solidFill>
                  <a:srgbClr val="153357"/>
                </a:solidFill>
              </a:rPr>
              <a:t>нький</a:t>
            </a:r>
            <a:endParaRPr lang="ru-RU" sz="8800" b="1" dirty="0">
              <a:solidFill>
                <a:srgbClr val="153357"/>
              </a:solidFill>
            </a:endParaRPr>
          </a:p>
        </p:txBody>
      </p:sp>
      <p:grpSp>
        <p:nvGrpSpPr>
          <p:cNvPr id="2" name="Группа 27"/>
          <p:cNvGrpSpPr/>
          <p:nvPr/>
        </p:nvGrpSpPr>
        <p:grpSpPr>
          <a:xfrm>
            <a:off x="7923864" y="4293096"/>
            <a:ext cx="1220136" cy="1291908"/>
            <a:chOff x="9900592" y="5805264"/>
            <a:chExt cx="1220136" cy="1291908"/>
          </a:xfrm>
        </p:grpSpPr>
        <p:pic>
          <p:nvPicPr>
            <p:cNvPr id="1027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24" name="TextBox 23"/>
            <p:cNvSpPr txBox="1"/>
            <p:nvPr/>
          </p:nvSpPr>
          <p:spPr>
            <a:xfrm>
              <a:off x="10221136" y="5949280"/>
              <a:ext cx="670757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о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6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115616" y="1628800"/>
            <a:ext cx="720080" cy="2286000"/>
          </a:xfrm>
          <a:prstGeom prst="rect">
            <a:avLst/>
          </a:prstGeom>
          <a:noFill/>
        </p:spPr>
      </p:pic>
      <p:pic>
        <p:nvPicPr>
          <p:cNvPr id="15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835696" y="1124744"/>
            <a:ext cx="720080" cy="2286000"/>
          </a:xfrm>
          <a:prstGeom prst="rect">
            <a:avLst/>
          </a:prstGeom>
          <a:noFill/>
        </p:spPr>
      </p:pic>
      <p:grpSp>
        <p:nvGrpSpPr>
          <p:cNvPr id="3" name="Группа 25"/>
          <p:cNvGrpSpPr/>
          <p:nvPr/>
        </p:nvGrpSpPr>
        <p:grpSpPr>
          <a:xfrm>
            <a:off x="7956376" y="5517232"/>
            <a:ext cx="1008112" cy="1053117"/>
            <a:chOff x="9540552" y="4437112"/>
            <a:chExt cx="1008112" cy="1053117"/>
          </a:xfrm>
        </p:grpSpPr>
        <p:pic>
          <p:nvPicPr>
            <p:cNvPr id="1030" name="Picture 6" descr="C:\Users\Ольга\Downloads\bowling-ball-clipart10.gif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9540552" y="4437112"/>
              <a:ext cx="1008112" cy="1053117"/>
            </a:xfrm>
            <a:prstGeom prst="rect">
              <a:avLst/>
            </a:prstGeom>
            <a:noFill/>
          </p:spPr>
        </p:pic>
        <p:sp>
          <p:nvSpPr>
            <p:cNvPr id="23" name="TextBox 22"/>
            <p:cNvSpPr txBox="1"/>
            <p:nvPr/>
          </p:nvSpPr>
          <p:spPr>
            <a:xfrm>
              <a:off x="9828584" y="4509120"/>
              <a:ext cx="57606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е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Группа 30"/>
          <p:cNvGrpSpPr/>
          <p:nvPr/>
        </p:nvGrpSpPr>
        <p:grpSpPr>
          <a:xfrm>
            <a:off x="6444208" y="5566092"/>
            <a:ext cx="1220136" cy="1291908"/>
            <a:chOff x="9900592" y="5805264"/>
            <a:chExt cx="1220136" cy="1291908"/>
          </a:xfrm>
        </p:grpSpPr>
        <p:pic>
          <p:nvPicPr>
            <p:cNvPr id="32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/>
          </p:nvSpPr>
          <p:spPr>
            <a:xfrm>
              <a:off x="10188624" y="5972428"/>
              <a:ext cx="74276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и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33611 -0.3574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85185E-6 L -0.69306 -0.38981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" y="-19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-0.41852 " pathEditMode="relative" rAng="0" ptsTypes="AA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85052 -0.1037 " pathEditMode="relative" rAng="0" ptsTypes="AA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52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158 0.87269 " pathEditMode="relative" rAng="0" ptsTypes="AA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36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9305 L 1.04757 -0.39629 " pathEditMode="relative" rAng="0" ptsTypes="AA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6" y="-15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9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03 L 0.2915 -0.46945 " pathEditMode="relative" rAng="0" ptsTypes="AA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77000">
              <a:srgbClr val="FAE3B7">
                <a:alpha val="74000"/>
              </a:srgbClr>
            </a:gs>
          </a:gsLst>
          <a:lin ang="6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395536" y="548680"/>
            <a:ext cx="720080" cy="2286000"/>
          </a:xfrm>
          <a:prstGeom prst="rect">
            <a:avLst/>
          </a:prstGeom>
          <a:noFill/>
        </p:spPr>
      </p:pic>
      <p:pic>
        <p:nvPicPr>
          <p:cNvPr id="18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691680" y="260648"/>
            <a:ext cx="720080" cy="2286000"/>
          </a:xfrm>
          <a:prstGeom prst="rect">
            <a:avLst/>
          </a:prstGeom>
          <a:noFill/>
        </p:spPr>
      </p:pic>
      <p:pic>
        <p:nvPicPr>
          <p:cNvPr id="17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971600" y="260648"/>
            <a:ext cx="720080" cy="2286000"/>
          </a:xfrm>
          <a:prstGeom prst="rect">
            <a:avLst/>
          </a:prstGeom>
          <a:noFill/>
        </p:spPr>
      </p:pic>
      <p:pic>
        <p:nvPicPr>
          <p:cNvPr id="102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83568" y="1196752"/>
            <a:ext cx="720080" cy="2286000"/>
          </a:xfrm>
          <a:prstGeom prst="rect">
            <a:avLst/>
          </a:prstGeom>
          <a:noFill/>
        </p:spPr>
      </p:pic>
      <p:pic>
        <p:nvPicPr>
          <p:cNvPr id="14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259632" y="908720"/>
            <a:ext cx="720080" cy="2286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323528" y="3933056"/>
            <a:ext cx="756084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err="1" smtClean="0">
                <a:solidFill>
                  <a:srgbClr val="153357"/>
                </a:solidFill>
              </a:rPr>
              <a:t>тёпл</a:t>
            </a:r>
            <a:r>
              <a:rPr lang="ru-RU" sz="8800" b="1" dirty="0" smtClean="0">
                <a:solidFill>
                  <a:srgbClr val="153357"/>
                </a:solidFill>
              </a:rPr>
              <a:t>..</a:t>
            </a:r>
            <a:r>
              <a:rPr lang="ru-RU" sz="8800" b="1" dirty="0" err="1" smtClean="0">
                <a:solidFill>
                  <a:srgbClr val="153357"/>
                </a:solidFill>
              </a:rPr>
              <a:t>нький</a:t>
            </a:r>
            <a:endParaRPr lang="ru-RU" sz="8800" b="1" dirty="0">
              <a:solidFill>
                <a:srgbClr val="153357"/>
              </a:solidFill>
            </a:endParaRPr>
          </a:p>
        </p:txBody>
      </p:sp>
      <p:grpSp>
        <p:nvGrpSpPr>
          <p:cNvPr id="2" name="Группа 27"/>
          <p:cNvGrpSpPr/>
          <p:nvPr/>
        </p:nvGrpSpPr>
        <p:grpSpPr>
          <a:xfrm>
            <a:off x="6660232" y="5566092"/>
            <a:ext cx="1220136" cy="1291908"/>
            <a:chOff x="9900592" y="5805264"/>
            <a:chExt cx="1220136" cy="1291908"/>
          </a:xfrm>
        </p:grpSpPr>
        <p:pic>
          <p:nvPicPr>
            <p:cNvPr id="1027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24" name="TextBox 23"/>
            <p:cNvSpPr txBox="1"/>
            <p:nvPr/>
          </p:nvSpPr>
          <p:spPr>
            <a:xfrm>
              <a:off x="10260632" y="5900420"/>
              <a:ext cx="74276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я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6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115616" y="1628800"/>
            <a:ext cx="720080" cy="2286000"/>
          </a:xfrm>
          <a:prstGeom prst="rect">
            <a:avLst/>
          </a:prstGeom>
          <a:noFill/>
        </p:spPr>
      </p:pic>
      <p:pic>
        <p:nvPicPr>
          <p:cNvPr id="15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835696" y="1124744"/>
            <a:ext cx="720080" cy="2286000"/>
          </a:xfrm>
          <a:prstGeom prst="rect">
            <a:avLst/>
          </a:prstGeom>
          <a:noFill/>
        </p:spPr>
      </p:pic>
      <p:grpSp>
        <p:nvGrpSpPr>
          <p:cNvPr id="3" name="Группа 25"/>
          <p:cNvGrpSpPr/>
          <p:nvPr/>
        </p:nvGrpSpPr>
        <p:grpSpPr>
          <a:xfrm>
            <a:off x="7884368" y="5517232"/>
            <a:ext cx="1080120" cy="1053117"/>
            <a:chOff x="9468544" y="4437112"/>
            <a:chExt cx="1080120" cy="1053117"/>
          </a:xfrm>
        </p:grpSpPr>
        <p:pic>
          <p:nvPicPr>
            <p:cNvPr id="1030" name="Picture 6" descr="C:\Users\Ольга\Downloads\bowling-ball-clipart10.gif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9468544" y="4437112"/>
              <a:ext cx="1080120" cy="1053117"/>
            </a:xfrm>
            <a:prstGeom prst="rect">
              <a:avLst/>
            </a:prstGeom>
            <a:noFill/>
          </p:spPr>
        </p:pic>
        <p:sp>
          <p:nvSpPr>
            <p:cNvPr id="23" name="TextBox 22"/>
            <p:cNvSpPr txBox="1"/>
            <p:nvPr/>
          </p:nvSpPr>
          <p:spPr>
            <a:xfrm>
              <a:off x="9756576" y="4509120"/>
              <a:ext cx="64807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е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Группа 30"/>
          <p:cNvGrpSpPr/>
          <p:nvPr/>
        </p:nvGrpSpPr>
        <p:grpSpPr>
          <a:xfrm>
            <a:off x="7923864" y="4221088"/>
            <a:ext cx="1220136" cy="1291908"/>
            <a:chOff x="9900592" y="5805264"/>
            <a:chExt cx="1220136" cy="1291908"/>
          </a:xfrm>
        </p:grpSpPr>
        <p:pic>
          <p:nvPicPr>
            <p:cNvPr id="32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/>
          </p:nvSpPr>
          <p:spPr>
            <a:xfrm>
              <a:off x="10221136" y="5949280"/>
              <a:ext cx="670757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и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33611 -0.3574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22222E-6 L -0.74809 -0.57732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4" y="-28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-0.41852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85052 -0.1037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52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158 0.87269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36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9305 L 1.04757 -0.39629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6" y="-152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2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03 L 0.2915 -0.46945 " pathEditMode="relative" rAng="0" ptsTypes="AA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77000">
              <a:srgbClr val="FAE3B7">
                <a:alpha val="74000"/>
              </a:srgbClr>
            </a:gs>
          </a:gsLst>
          <a:lin ang="6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395536" y="548680"/>
            <a:ext cx="720080" cy="2286000"/>
          </a:xfrm>
          <a:prstGeom prst="rect">
            <a:avLst/>
          </a:prstGeom>
          <a:noFill/>
        </p:spPr>
      </p:pic>
      <p:pic>
        <p:nvPicPr>
          <p:cNvPr id="18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691680" y="260648"/>
            <a:ext cx="720080" cy="2286000"/>
          </a:xfrm>
          <a:prstGeom prst="rect">
            <a:avLst/>
          </a:prstGeom>
          <a:noFill/>
        </p:spPr>
      </p:pic>
      <p:pic>
        <p:nvPicPr>
          <p:cNvPr id="17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971600" y="260648"/>
            <a:ext cx="720080" cy="2286000"/>
          </a:xfrm>
          <a:prstGeom prst="rect">
            <a:avLst/>
          </a:prstGeom>
          <a:noFill/>
        </p:spPr>
      </p:pic>
      <p:pic>
        <p:nvPicPr>
          <p:cNvPr id="102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83568" y="1196752"/>
            <a:ext cx="720080" cy="2286000"/>
          </a:xfrm>
          <a:prstGeom prst="rect">
            <a:avLst/>
          </a:prstGeom>
          <a:noFill/>
        </p:spPr>
      </p:pic>
      <p:pic>
        <p:nvPicPr>
          <p:cNvPr id="14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259632" y="908720"/>
            <a:ext cx="720080" cy="2286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1475656" y="3429000"/>
            <a:ext cx="496855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153357"/>
                </a:solidFill>
              </a:rPr>
              <a:t>бул..</a:t>
            </a:r>
            <a:r>
              <a:rPr lang="ru-RU" sz="8800" b="1" dirty="0" err="1" smtClean="0">
                <a:solidFill>
                  <a:srgbClr val="153357"/>
                </a:solidFill>
              </a:rPr>
              <a:t>чка</a:t>
            </a:r>
            <a:endParaRPr lang="ru-RU" sz="8800" b="1" dirty="0">
              <a:solidFill>
                <a:srgbClr val="153357"/>
              </a:solidFill>
            </a:endParaRPr>
          </a:p>
        </p:txBody>
      </p:sp>
      <p:grpSp>
        <p:nvGrpSpPr>
          <p:cNvPr id="2" name="Группа 27"/>
          <p:cNvGrpSpPr/>
          <p:nvPr/>
        </p:nvGrpSpPr>
        <p:grpSpPr>
          <a:xfrm>
            <a:off x="7923864" y="4293096"/>
            <a:ext cx="1220136" cy="1291908"/>
            <a:chOff x="9900592" y="5805264"/>
            <a:chExt cx="1220136" cy="1291908"/>
          </a:xfrm>
        </p:grpSpPr>
        <p:pic>
          <p:nvPicPr>
            <p:cNvPr id="1027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24" name="TextBox 23"/>
            <p:cNvSpPr txBox="1"/>
            <p:nvPr/>
          </p:nvSpPr>
          <p:spPr>
            <a:xfrm>
              <a:off x="10221136" y="5949280"/>
              <a:ext cx="670757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о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6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115616" y="1628800"/>
            <a:ext cx="720080" cy="2286000"/>
          </a:xfrm>
          <a:prstGeom prst="rect">
            <a:avLst/>
          </a:prstGeom>
          <a:noFill/>
        </p:spPr>
      </p:pic>
      <p:pic>
        <p:nvPicPr>
          <p:cNvPr id="15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835696" y="1124744"/>
            <a:ext cx="720080" cy="2286000"/>
          </a:xfrm>
          <a:prstGeom prst="rect">
            <a:avLst/>
          </a:prstGeom>
          <a:noFill/>
        </p:spPr>
      </p:pic>
      <p:grpSp>
        <p:nvGrpSpPr>
          <p:cNvPr id="3" name="Группа 25"/>
          <p:cNvGrpSpPr/>
          <p:nvPr/>
        </p:nvGrpSpPr>
        <p:grpSpPr>
          <a:xfrm>
            <a:off x="7884368" y="5517232"/>
            <a:ext cx="1080120" cy="1053117"/>
            <a:chOff x="9468544" y="4437112"/>
            <a:chExt cx="1080120" cy="1053117"/>
          </a:xfrm>
        </p:grpSpPr>
        <p:pic>
          <p:nvPicPr>
            <p:cNvPr id="1030" name="Picture 6" descr="C:\Users\Ольга\Downloads\bowling-ball-clipart10.gif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9468544" y="4437112"/>
              <a:ext cx="1080120" cy="1053117"/>
            </a:xfrm>
            <a:prstGeom prst="rect">
              <a:avLst/>
            </a:prstGeom>
            <a:noFill/>
          </p:spPr>
        </p:pic>
        <p:sp>
          <p:nvSpPr>
            <p:cNvPr id="23" name="TextBox 22"/>
            <p:cNvSpPr txBox="1"/>
            <p:nvPr/>
          </p:nvSpPr>
          <p:spPr>
            <a:xfrm>
              <a:off x="9828584" y="4509120"/>
              <a:ext cx="43204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а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33611 -0.3574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85185E-6 L -0.69306 -0.38981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" y="-19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-0.41852 " pathEditMode="relative" rAng="0" ptsTypes="AA"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85052 -0.1037 " pathEditMode="relative" rAng="0" ptsTypes="AA">
                                      <p:cBhvr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52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158 0.87269 " pathEditMode="relative" rAng="0" ptsTypes="AA">
                                      <p:cBhvr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36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9305 L 1.04757 -0.39629 " pathEditMode="relative" rAng="0" ptsTypes="AA">
                                      <p:cBhvr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6" y="-152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7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03 L 0.2915 -0.46945 " pathEditMode="relative" rAng="0" ptsTypes="AA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77000">
              <a:srgbClr val="FAE3B7">
                <a:alpha val="74000"/>
              </a:srgbClr>
            </a:gs>
          </a:gsLst>
          <a:lin ang="6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395536" y="548680"/>
            <a:ext cx="720080" cy="2286000"/>
          </a:xfrm>
          <a:prstGeom prst="rect">
            <a:avLst/>
          </a:prstGeom>
          <a:noFill/>
        </p:spPr>
      </p:pic>
      <p:pic>
        <p:nvPicPr>
          <p:cNvPr id="18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691680" y="260648"/>
            <a:ext cx="720080" cy="2286000"/>
          </a:xfrm>
          <a:prstGeom prst="rect">
            <a:avLst/>
          </a:prstGeom>
          <a:noFill/>
        </p:spPr>
      </p:pic>
      <p:pic>
        <p:nvPicPr>
          <p:cNvPr id="17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971600" y="260648"/>
            <a:ext cx="720080" cy="2286000"/>
          </a:xfrm>
          <a:prstGeom prst="rect">
            <a:avLst/>
          </a:prstGeom>
          <a:noFill/>
        </p:spPr>
      </p:pic>
      <p:pic>
        <p:nvPicPr>
          <p:cNvPr id="102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83568" y="1196752"/>
            <a:ext cx="720080" cy="2286000"/>
          </a:xfrm>
          <a:prstGeom prst="rect">
            <a:avLst/>
          </a:prstGeom>
          <a:noFill/>
        </p:spPr>
      </p:pic>
      <p:pic>
        <p:nvPicPr>
          <p:cNvPr id="14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259632" y="908720"/>
            <a:ext cx="720080" cy="2286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827584" y="335699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153357"/>
                </a:solidFill>
              </a:rPr>
              <a:t>строит..ль</a:t>
            </a:r>
            <a:endParaRPr lang="ru-RU" sz="8800" b="1" dirty="0">
              <a:solidFill>
                <a:srgbClr val="153357"/>
              </a:solidFill>
            </a:endParaRPr>
          </a:p>
        </p:txBody>
      </p:sp>
      <p:grpSp>
        <p:nvGrpSpPr>
          <p:cNvPr id="2" name="Группа 27"/>
          <p:cNvGrpSpPr/>
          <p:nvPr/>
        </p:nvGrpSpPr>
        <p:grpSpPr>
          <a:xfrm>
            <a:off x="6660232" y="5566092"/>
            <a:ext cx="1220136" cy="1291908"/>
            <a:chOff x="9900592" y="5805264"/>
            <a:chExt cx="1220136" cy="1291908"/>
          </a:xfrm>
        </p:grpSpPr>
        <p:pic>
          <p:nvPicPr>
            <p:cNvPr id="1027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24" name="TextBox 23"/>
            <p:cNvSpPr txBox="1"/>
            <p:nvPr/>
          </p:nvSpPr>
          <p:spPr>
            <a:xfrm>
              <a:off x="10188624" y="5934670"/>
              <a:ext cx="74276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и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6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115616" y="1628800"/>
            <a:ext cx="720080" cy="2286000"/>
          </a:xfrm>
          <a:prstGeom prst="rect">
            <a:avLst/>
          </a:prstGeom>
          <a:noFill/>
        </p:spPr>
      </p:pic>
      <p:pic>
        <p:nvPicPr>
          <p:cNvPr id="15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835696" y="1124744"/>
            <a:ext cx="720080" cy="2286000"/>
          </a:xfrm>
          <a:prstGeom prst="rect">
            <a:avLst/>
          </a:prstGeom>
          <a:noFill/>
        </p:spPr>
      </p:pic>
      <p:grpSp>
        <p:nvGrpSpPr>
          <p:cNvPr id="3" name="Группа 25"/>
          <p:cNvGrpSpPr/>
          <p:nvPr/>
        </p:nvGrpSpPr>
        <p:grpSpPr>
          <a:xfrm>
            <a:off x="7884368" y="5517232"/>
            <a:ext cx="1080120" cy="1053117"/>
            <a:chOff x="9468544" y="4437112"/>
            <a:chExt cx="1080120" cy="1053117"/>
          </a:xfrm>
        </p:grpSpPr>
        <p:pic>
          <p:nvPicPr>
            <p:cNvPr id="1030" name="Picture 6" descr="C:\Users\Ольга\Downloads\bowling-ball-clipart10.gif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9468544" y="4437112"/>
              <a:ext cx="1080120" cy="1053117"/>
            </a:xfrm>
            <a:prstGeom prst="rect">
              <a:avLst/>
            </a:prstGeom>
            <a:noFill/>
          </p:spPr>
        </p:pic>
        <p:sp>
          <p:nvSpPr>
            <p:cNvPr id="23" name="TextBox 22"/>
            <p:cNvSpPr txBox="1"/>
            <p:nvPr/>
          </p:nvSpPr>
          <p:spPr>
            <a:xfrm>
              <a:off x="9756576" y="4509120"/>
              <a:ext cx="64807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е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8067880" y="4350494"/>
            <a:ext cx="8867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5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33611 -0.3574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 L -0.74427 -0.57014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2" y="-28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-0.41852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85052 -0.1037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5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158 0.87269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3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9305 L 1.04757 -0.39629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6" y="-15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0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03 L 0.2915 -0.46945 " pathEditMode="relative" rAng="0" ptsTypes="AA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77000">
              <a:srgbClr val="FAE3B7">
                <a:alpha val="74000"/>
              </a:srgbClr>
            </a:gs>
          </a:gsLst>
          <a:lin ang="6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395536" y="548680"/>
            <a:ext cx="720080" cy="2286000"/>
          </a:xfrm>
          <a:prstGeom prst="rect">
            <a:avLst/>
          </a:prstGeom>
          <a:noFill/>
        </p:spPr>
      </p:pic>
      <p:pic>
        <p:nvPicPr>
          <p:cNvPr id="18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691680" y="260648"/>
            <a:ext cx="720080" cy="2286000"/>
          </a:xfrm>
          <a:prstGeom prst="rect">
            <a:avLst/>
          </a:prstGeom>
          <a:noFill/>
        </p:spPr>
      </p:pic>
      <p:pic>
        <p:nvPicPr>
          <p:cNvPr id="17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971600" y="260648"/>
            <a:ext cx="720080" cy="2286000"/>
          </a:xfrm>
          <a:prstGeom prst="rect">
            <a:avLst/>
          </a:prstGeom>
          <a:noFill/>
        </p:spPr>
      </p:pic>
      <p:pic>
        <p:nvPicPr>
          <p:cNvPr id="102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83568" y="1196752"/>
            <a:ext cx="720080" cy="2286000"/>
          </a:xfrm>
          <a:prstGeom prst="rect">
            <a:avLst/>
          </a:prstGeom>
          <a:noFill/>
        </p:spPr>
      </p:pic>
      <p:pic>
        <p:nvPicPr>
          <p:cNvPr id="14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259632" y="908720"/>
            <a:ext cx="720080" cy="2286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1187624" y="3356992"/>
            <a:ext cx="568863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153357"/>
                </a:solidFill>
              </a:rPr>
              <a:t>кирпич..к</a:t>
            </a:r>
            <a:endParaRPr lang="ru-RU" sz="8800" b="1" dirty="0">
              <a:solidFill>
                <a:srgbClr val="153357"/>
              </a:solidFill>
            </a:endParaRPr>
          </a:p>
        </p:txBody>
      </p:sp>
      <p:grpSp>
        <p:nvGrpSpPr>
          <p:cNvPr id="2" name="Группа 27"/>
          <p:cNvGrpSpPr/>
          <p:nvPr/>
        </p:nvGrpSpPr>
        <p:grpSpPr>
          <a:xfrm>
            <a:off x="7923864" y="4293096"/>
            <a:ext cx="1220136" cy="1291908"/>
            <a:chOff x="9900592" y="5805264"/>
            <a:chExt cx="1220136" cy="1291908"/>
          </a:xfrm>
        </p:grpSpPr>
        <p:pic>
          <p:nvPicPr>
            <p:cNvPr id="1027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24" name="TextBox 23"/>
            <p:cNvSpPr txBox="1"/>
            <p:nvPr/>
          </p:nvSpPr>
          <p:spPr>
            <a:xfrm>
              <a:off x="10233947" y="5877272"/>
              <a:ext cx="88678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и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6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115616" y="1628800"/>
            <a:ext cx="720080" cy="2286000"/>
          </a:xfrm>
          <a:prstGeom prst="rect">
            <a:avLst/>
          </a:prstGeom>
          <a:noFill/>
        </p:spPr>
      </p:pic>
      <p:pic>
        <p:nvPicPr>
          <p:cNvPr id="15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835696" y="1124744"/>
            <a:ext cx="720080" cy="2286000"/>
          </a:xfrm>
          <a:prstGeom prst="rect">
            <a:avLst/>
          </a:prstGeom>
          <a:noFill/>
        </p:spPr>
      </p:pic>
      <p:grpSp>
        <p:nvGrpSpPr>
          <p:cNvPr id="3" name="Группа 25"/>
          <p:cNvGrpSpPr/>
          <p:nvPr/>
        </p:nvGrpSpPr>
        <p:grpSpPr>
          <a:xfrm>
            <a:off x="7884368" y="5517232"/>
            <a:ext cx="1080120" cy="1053117"/>
            <a:chOff x="9468544" y="4437112"/>
            <a:chExt cx="1080120" cy="1053117"/>
          </a:xfrm>
        </p:grpSpPr>
        <p:pic>
          <p:nvPicPr>
            <p:cNvPr id="1030" name="Picture 6" descr="C:\Users\Ольга\Downloads\bowling-ball-clipart10.gif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9468544" y="4437112"/>
              <a:ext cx="1080120" cy="1053117"/>
            </a:xfrm>
            <a:prstGeom prst="rect">
              <a:avLst/>
            </a:prstGeom>
            <a:noFill/>
          </p:spPr>
        </p:pic>
        <p:sp>
          <p:nvSpPr>
            <p:cNvPr id="23" name="TextBox 22"/>
            <p:cNvSpPr txBox="1"/>
            <p:nvPr/>
          </p:nvSpPr>
          <p:spPr>
            <a:xfrm>
              <a:off x="9756576" y="4509120"/>
              <a:ext cx="532518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е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Группа 30"/>
          <p:cNvGrpSpPr/>
          <p:nvPr/>
        </p:nvGrpSpPr>
        <p:grpSpPr>
          <a:xfrm>
            <a:off x="6660232" y="5566092"/>
            <a:ext cx="1220136" cy="1291908"/>
            <a:chOff x="9900592" y="5805264"/>
            <a:chExt cx="1220136" cy="1291908"/>
          </a:xfrm>
        </p:grpSpPr>
        <p:pic>
          <p:nvPicPr>
            <p:cNvPr id="32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/>
          </p:nvSpPr>
          <p:spPr>
            <a:xfrm>
              <a:off x="10260632" y="5972428"/>
              <a:ext cx="81477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а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" name="Управляющая кнопка: возврат 19">
            <a:hlinkClick r:id="rId8" action="ppaction://hlinksldjump" highlightClick="1"/>
          </p:cNvPr>
          <p:cNvSpPr/>
          <p:nvPr/>
        </p:nvSpPr>
        <p:spPr>
          <a:xfrm>
            <a:off x="0" y="6175624"/>
            <a:ext cx="648072" cy="682376"/>
          </a:xfrm>
          <a:prstGeom prst="actionButtonReturn">
            <a:avLst/>
          </a:prstGeom>
          <a:solidFill>
            <a:srgbClr val="FFFF00">
              <a:alpha val="4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33611 -0.3574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85185E-6 L -0.69306 -0.38981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" y="-19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-0.41852 " pathEditMode="relative" rAng="0" ptsTypes="AA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85052 -0.1037 " pathEditMode="relative" rAng="0" ptsTypes="AA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52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158 0.87269 " pathEditMode="relative" rAng="0" ptsTypes="AA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36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9305 L 1.04757 -0.39629 " pathEditMode="relative" rAng="0" ptsTypes="AA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6" y="-15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9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03 L 0.2915 -0.46945 " pathEditMode="relative" rAng="0" ptsTypes="AA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60000">
              <a:srgbClr val="FEE7F2">
                <a:alpha val="38000"/>
              </a:srgbClr>
            </a:gs>
          </a:gsLst>
          <a:lin ang="6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395536" y="548680"/>
            <a:ext cx="720080" cy="2286000"/>
          </a:xfrm>
          <a:prstGeom prst="rect">
            <a:avLst/>
          </a:prstGeom>
          <a:noFill/>
        </p:spPr>
      </p:pic>
      <p:pic>
        <p:nvPicPr>
          <p:cNvPr id="18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691680" y="260648"/>
            <a:ext cx="720080" cy="2286000"/>
          </a:xfrm>
          <a:prstGeom prst="rect">
            <a:avLst/>
          </a:prstGeom>
          <a:noFill/>
        </p:spPr>
      </p:pic>
      <p:pic>
        <p:nvPicPr>
          <p:cNvPr id="17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971600" y="260648"/>
            <a:ext cx="720080" cy="2286000"/>
          </a:xfrm>
          <a:prstGeom prst="rect">
            <a:avLst/>
          </a:prstGeom>
          <a:noFill/>
        </p:spPr>
      </p:pic>
      <p:pic>
        <p:nvPicPr>
          <p:cNvPr id="102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83568" y="1196752"/>
            <a:ext cx="720080" cy="2286000"/>
          </a:xfrm>
          <a:prstGeom prst="rect">
            <a:avLst/>
          </a:prstGeom>
          <a:noFill/>
        </p:spPr>
      </p:pic>
      <p:pic>
        <p:nvPicPr>
          <p:cNvPr id="14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259632" y="908720"/>
            <a:ext cx="720080" cy="2286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827584" y="3429000"/>
            <a:ext cx="576064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C00000"/>
                </a:solidFill>
              </a:rPr>
              <a:t>на диван..</a:t>
            </a:r>
            <a:endParaRPr lang="ru-RU" sz="8800" b="1" dirty="0">
              <a:solidFill>
                <a:srgbClr val="C00000"/>
              </a:solidFill>
            </a:endParaRPr>
          </a:p>
        </p:txBody>
      </p:sp>
      <p:grpSp>
        <p:nvGrpSpPr>
          <p:cNvPr id="2" name="Группа 27"/>
          <p:cNvGrpSpPr/>
          <p:nvPr/>
        </p:nvGrpSpPr>
        <p:grpSpPr>
          <a:xfrm>
            <a:off x="6660232" y="5566092"/>
            <a:ext cx="1220136" cy="1291908"/>
            <a:chOff x="9900592" y="5805264"/>
            <a:chExt cx="1220136" cy="1291908"/>
          </a:xfrm>
        </p:grpSpPr>
        <p:pic>
          <p:nvPicPr>
            <p:cNvPr id="1027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24" name="TextBox 23"/>
            <p:cNvSpPr txBox="1"/>
            <p:nvPr/>
          </p:nvSpPr>
          <p:spPr>
            <a:xfrm>
              <a:off x="10260632" y="5900420"/>
              <a:ext cx="74276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и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6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115616" y="1628800"/>
            <a:ext cx="720080" cy="2286000"/>
          </a:xfrm>
          <a:prstGeom prst="rect">
            <a:avLst/>
          </a:prstGeom>
          <a:noFill/>
        </p:spPr>
      </p:pic>
      <p:pic>
        <p:nvPicPr>
          <p:cNvPr id="15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835696" y="1124744"/>
            <a:ext cx="648072" cy="2286000"/>
          </a:xfrm>
          <a:prstGeom prst="rect">
            <a:avLst/>
          </a:prstGeom>
          <a:noFill/>
        </p:spPr>
      </p:pic>
      <p:grpSp>
        <p:nvGrpSpPr>
          <p:cNvPr id="3" name="Группа 25"/>
          <p:cNvGrpSpPr/>
          <p:nvPr/>
        </p:nvGrpSpPr>
        <p:grpSpPr>
          <a:xfrm>
            <a:off x="7884368" y="5517232"/>
            <a:ext cx="1080120" cy="1053117"/>
            <a:chOff x="9468544" y="4437112"/>
            <a:chExt cx="1080120" cy="1053117"/>
          </a:xfrm>
        </p:grpSpPr>
        <p:pic>
          <p:nvPicPr>
            <p:cNvPr id="1030" name="Picture 6" descr="C:\Users\Ольга\Downloads\bowling-ball-clipart10.gif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9468544" y="4437112"/>
              <a:ext cx="1080120" cy="1053117"/>
            </a:xfrm>
            <a:prstGeom prst="rect">
              <a:avLst/>
            </a:prstGeom>
            <a:noFill/>
          </p:spPr>
        </p:pic>
        <p:sp>
          <p:nvSpPr>
            <p:cNvPr id="23" name="TextBox 22"/>
            <p:cNvSpPr txBox="1"/>
            <p:nvPr/>
          </p:nvSpPr>
          <p:spPr>
            <a:xfrm>
              <a:off x="9684568" y="4437112"/>
              <a:ext cx="86409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е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8257219" y="4365104"/>
            <a:ext cx="8867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5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33611 -0.3574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22222E-6 L -0.74809 -0.57732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4" y="-28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-0.41852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85052 -0.1037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5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158 0.87269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3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9305 L 1.04757 -0.39629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6" y="-15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0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03 L 0.2915 -0.46945 " pathEditMode="relative" rAng="0" ptsTypes="AA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60000">
              <a:srgbClr val="FEE7F2">
                <a:alpha val="38000"/>
              </a:srgbClr>
            </a:gs>
          </a:gsLst>
          <a:lin ang="6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395536" y="548680"/>
            <a:ext cx="720080" cy="2286000"/>
          </a:xfrm>
          <a:prstGeom prst="rect">
            <a:avLst/>
          </a:prstGeom>
          <a:noFill/>
        </p:spPr>
      </p:pic>
      <p:pic>
        <p:nvPicPr>
          <p:cNvPr id="18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691680" y="260648"/>
            <a:ext cx="720080" cy="2286000"/>
          </a:xfrm>
          <a:prstGeom prst="rect">
            <a:avLst/>
          </a:prstGeom>
          <a:noFill/>
        </p:spPr>
      </p:pic>
      <p:pic>
        <p:nvPicPr>
          <p:cNvPr id="17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971600" y="260648"/>
            <a:ext cx="720080" cy="2286000"/>
          </a:xfrm>
          <a:prstGeom prst="rect">
            <a:avLst/>
          </a:prstGeom>
          <a:noFill/>
        </p:spPr>
      </p:pic>
      <p:pic>
        <p:nvPicPr>
          <p:cNvPr id="102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83568" y="1196752"/>
            <a:ext cx="720080" cy="2286000"/>
          </a:xfrm>
          <a:prstGeom prst="rect">
            <a:avLst/>
          </a:prstGeom>
          <a:noFill/>
        </p:spPr>
      </p:pic>
      <p:pic>
        <p:nvPicPr>
          <p:cNvPr id="14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259632" y="908720"/>
            <a:ext cx="720080" cy="2286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251520" y="3356992"/>
            <a:ext cx="61206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C00000"/>
                </a:solidFill>
              </a:rPr>
              <a:t>на </a:t>
            </a:r>
            <a:r>
              <a:rPr lang="ru-RU" sz="8800" b="1" dirty="0" err="1" smtClean="0">
                <a:solidFill>
                  <a:srgbClr val="C00000"/>
                </a:solidFill>
              </a:rPr>
              <a:t>скатерт</a:t>
            </a:r>
            <a:r>
              <a:rPr lang="ru-RU" sz="8800" b="1" dirty="0" smtClean="0">
                <a:solidFill>
                  <a:srgbClr val="C00000"/>
                </a:solidFill>
              </a:rPr>
              <a:t>..</a:t>
            </a:r>
            <a:endParaRPr lang="ru-RU" sz="8800" b="1" dirty="0">
              <a:solidFill>
                <a:srgbClr val="C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804248" y="5695498"/>
            <a:ext cx="8867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5400" b="1" dirty="0">
              <a:solidFill>
                <a:schemeClr val="bg1"/>
              </a:solidFill>
            </a:endParaRPr>
          </a:p>
        </p:txBody>
      </p:sp>
      <p:pic>
        <p:nvPicPr>
          <p:cNvPr id="16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115616" y="1628800"/>
            <a:ext cx="720080" cy="2286000"/>
          </a:xfrm>
          <a:prstGeom prst="rect">
            <a:avLst/>
          </a:prstGeom>
          <a:noFill/>
        </p:spPr>
      </p:pic>
      <p:pic>
        <p:nvPicPr>
          <p:cNvPr id="15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835696" y="1124744"/>
            <a:ext cx="720080" cy="2286000"/>
          </a:xfrm>
          <a:prstGeom prst="rect">
            <a:avLst/>
          </a:prstGeom>
          <a:noFill/>
        </p:spPr>
      </p:pic>
      <p:grpSp>
        <p:nvGrpSpPr>
          <p:cNvPr id="3" name="Группа 25"/>
          <p:cNvGrpSpPr/>
          <p:nvPr/>
        </p:nvGrpSpPr>
        <p:grpSpPr>
          <a:xfrm>
            <a:off x="7884368" y="5517232"/>
            <a:ext cx="1080120" cy="1053117"/>
            <a:chOff x="9468544" y="4437112"/>
            <a:chExt cx="1080120" cy="1053117"/>
          </a:xfrm>
        </p:grpSpPr>
        <p:pic>
          <p:nvPicPr>
            <p:cNvPr id="1030" name="Picture 6" descr="C:\Users\Ольга\Downloads\bowling-ball-clipart10.gif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9468544" y="4437112"/>
              <a:ext cx="1080120" cy="1053117"/>
            </a:xfrm>
            <a:prstGeom prst="rect">
              <a:avLst/>
            </a:prstGeom>
            <a:noFill/>
          </p:spPr>
        </p:pic>
        <p:sp>
          <p:nvSpPr>
            <p:cNvPr id="23" name="TextBox 22"/>
            <p:cNvSpPr txBox="1"/>
            <p:nvPr/>
          </p:nvSpPr>
          <p:spPr>
            <a:xfrm>
              <a:off x="9756576" y="4509120"/>
              <a:ext cx="64807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и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Группа 30"/>
          <p:cNvGrpSpPr/>
          <p:nvPr/>
        </p:nvGrpSpPr>
        <p:grpSpPr>
          <a:xfrm>
            <a:off x="7923864" y="4221088"/>
            <a:ext cx="1220136" cy="1291908"/>
            <a:chOff x="9900592" y="5805264"/>
            <a:chExt cx="1220136" cy="1291908"/>
          </a:xfrm>
        </p:grpSpPr>
        <p:pic>
          <p:nvPicPr>
            <p:cNvPr id="32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/>
          </p:nvSpPr>
          <p:spPr>
            <a:xfrm>
              <a:off x="10221136" y="5934670"/>
              <a:ext cx="71025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е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33611 -0.3574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 L -0.74427 -0.57014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2" y="-28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-0.41852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85052 -0.1037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5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158 0.87269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3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9305 L 1.04757 -0.39629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6" y="-15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0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03 L 0.2915 -0.46945 " pathEditMode="relative" rAng="0" ptsTypes="AA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2000">
              <a:srgbClr val="C000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395536" y="548680"/>
            <a:ext cx="720080" cy="2286000"/>
          </a:xfrm>
          <a:prstGeom prst="rect">
            <a:avLst/>
          </a:prstGeom>
          <a:noFill/>
        </p:spPr>
      </p:pic>
      <p:pic>
        <p:nvPicPr>
          <p:cNvPr id="18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691680" y="260648"/>
            <a:ext cx="720080" cy="2286000"/>
          </a:xfrm>
          <a:prstGeom prst="rect">
            <a:avLst/>
          </a:prstGeom>
          <a:noFill/>
        </p:spPr>
      </p:pic>
      <p:pic>
        <p:nvPicPr>
          <p:cNvPr id="17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971600" y="260648"/>
            <a:ext cx="720080" cy="2286000"/>
          </a:xfrm>
          <a:prstGeom prst="rect">
            <a:avLst/>
          </a:prstGeom>
          <a:noFill/>
        </p:spPr>
      </p:pic>
      <p:pic>
        <p:nvPicPr>
          <p:cNvPr id="102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83568" y="1196752"/>
            <a:ext cx="720080" cy="2286000"/>
          </a:xfrm>
          <a:prstGeom prst="rect">
            <a:avLst/>
          </a:prstGeom>
          <a:noFill/>
        </p:spPr>
      </p:pic>
      <p:pic>
        <p:nvPicPr>
          <p:cNvPr id="14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259632" y="908720"/>
            <a:ext cx="720080" cy="2286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3347864" y="2708920"/>
            <a:ext cx="28083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002060"/>
                </a:solidFill>
              </a:rPr>
              <a:t>..дал</a:t>
            </a:r>
            <a:endParaRPr lang="ru-RU" sz="8800" b="1" dirty="0">
              <a:solidFill>
                <a:srgbClr val="002060"/>
              </a:solidFill>
            </a:endParaRPr>
          </a:p>
        </p:txBody>
      </p:sp>
      <p:grpSp>
        <p:nvGrpSpPr>
          <p:cNvPr id="28" name="Группа 27"/>
          <p:cNvGrpSpPr/>
          <p:nvPr/>
        </p:nvGrpSpPr>
        <p:grpSpPr>
          <a:xfrm>
            <a:off x="6660232" y="5566092"/>
            <a:ext cx="1220136" cy="1291908"/>
            <a:chOff x="9900592" y="5805264"/>
            <a:chExt cx="1220136" cy="1291908"/>
          </a:xfrm>
        </p:grpSpPr>
        <p:pic>
          <p:nvPicPr>
            <p:cNvPr id="1027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24" name="TextBox 23"/>
            <p:cNvSpPr txBox="1"/>
            <p:nvPr/>
          </p:nvSpPr>
          <p:spPr>
            <a:xfrm>
              <a:off x="10044608" y="5934670"/>
              <a:ext cx="88678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err="1" smtClean="0">
                  <a:solidFill>
                    <a:schemeClr val="bg1"/>
                  </a:solidFill>
                </a:rPr>
                <a:t>сз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6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115616" y="1628800"/>
            <a:ext cx="720080" cy="2286000"/>
          </a:xfrm>
          <a:prstGeom prst="rect">
            <a:avLst/>
          </a:prstGeom>
          <a:noFill/>
        </p:spPr>
      </p:pic>
      <p:pic>
        <p:nvPicPr>
          <p:cNvPr id="15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835696" y="1124744"/>
            <a:ext cx="720080" cy="2286000"/>
          </a:xfrm>
          <a:prstGeom prst="rect">
            <a:avLst/>
          </a:prstGeom>
          <a:noFill/>
        </p:spPr>
      </p:pic>
      <p:grpSp>
        <p:nvGrpSpPr>
          <p:cNvPr id="26" name="Группа 25"/>
          <p:cNvGrpSpPr/>
          <p:nvPr/>
        </p:nvGrpSpPr>
        <p:grpSpPr>
          <a:xfrm>
            <a:off x="7884368" y="5517232"/>
            <a:ext cx="1080120" cy="1053117"/>
            <a:chOff x="9468544" y="4437112"/>
            <a:chExt cx="1080120" cy="1053117"/>
          </a:xfrm>
        </p:grpSpPr>
        <p:pic>
          <p:nvPicPr>
            <p:cNvPr id="1030" name="Picture 6" descr="C:\Users\Ольга\Downloads\bowling-ball-clipart10.gif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9468544" y="4437112"/>
              <a:ext cx="1080120" cy="1053117"/>
            </a:xfrm>
            <a:prstGeom prst="rect">
              <a:avLst/>
            </a:prstGeom>
            <a:noFill/>
          </p:spPr>
        </p:pic>
        <p:sp>
          <p:nvSpPr>
            <p:cNvPr id="23" name="TextBox 22"/>
            <p:cNvSpPr txBox="1"/>
            <p:nvPr/>
          </p:nvSpPr>
          <p:spPr>
            <a:xfrm>
              <a:off x="9756576" y="4509120"/>
              <a:ext cx="64807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с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1" name="Группа 30"/>
          <p:cNvGrpSpPr/>
          <p:nvPr/>
        </p:nvGrpSpPr>
        <p:grpSpPr>
          <a:xfrm>
            <a:off x="7923864" y="4221088"/>
            <a:ext cx="1220136" cy="1291908"/>
            <a:chOff x="9900592" y="5805264"/>
            <a:chExt cx="1220136" cy="1291908"/>
          </a:xfrm>
        </p:grpSpPr>
        <p:pic>
          <p:nvPicPr>
            <p:cNvPr id="32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/>
          </p:nvSpPr>
          <p:spPr>
            <a:xfrm>
              <a:off x="10221136" y="5934670"/>
              <a:ext cx="71025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err="1" smtClean="0">
                  <a:solidFill>
                    <a:schemeClr val="bg1"/>
                  </a:solidFill>
                </a:rPr>
                <a:t>з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33611 -0.3574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 L -0.74427 -0.57014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2" y="-28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-0.41852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85052 -0.1037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52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158 0.87269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36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9305 L 1.04757 -0.39629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6" y="-152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2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03 L 0.2915 -0.46945 " pathEditMode="relative" rAng="0" ptsTypes="AA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60000">
              <a:srgbClr val="FEE7F2">
                <a:alpha val="38000"/>
              </a:srgbClr>
            </a:gs>
          </a:gsLst>
          <a:lin ang="6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395536" y="548680"/>
            <a:ext cx="720080" cy="2286000"/>
          </a:xfrm>
          <a:prstGeom prst="rect">
            <a:avLst/>
          </a:prstGeom>
          <a:noFill/>
        </p:spPr>
      </p:pic>
      <p:pic>
        <p:nvPicPr>
          <p:cNvPr id="18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691680" y="260648"/>
            <a:ext cx="720080" cy="2286000"/>
          </a:xfrm>
          <a:prstGeom prst="rect">
            <a:avLst/>
          </a:prstGeom>
          <a:noFill/>
        </p:spPr>
      </p:pic>
      <p:pic>
        <p:nvPicPr>
          <p:cNvPr id="17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971600" y="260648"/>
            <a:ext cx="720080" cy="2286000"/>
          </a:xfrm>
          <a:prstGeom prst="rect">
            <a:avLst/>
          </a:prstGeom>
          <a:noFill/>
        </p:spPr>
      </p:pic>
      <p:pic>
        <p:nvPicPr>
          <p:cNvPr id="102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83568" y="1196752"/>
            <a:ext cx="720080" cy="2286000"/>
          </a:xfrm>
          <a:prstGeom prst="rect">
            <a:avLst/>
          </a:prstGeom>
          <a:noFill/>
        </p:spPr>
      </p:pic>
      <p:pic>
        <p:nvPicPr>
          <p:cNvPr id="14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259632" y="908720"/>
            <a:ext cx="720080" cy="2286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539552" y="3717032"/>
            <a:ext cx="53285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C00000"/>
                </a:solidFill>
              </a:rPr>
              <a:t>из </a:t>
            </a:r>
            <a:r>
              <a:rPr lang="ru-RU" sz="8800" b="1" dirty="0" err="1" smtClean="0">
                <a:solidFill>
                  <a:srgbClr val="C00000"/>
                </a:solidFill>
              </a:rPr>
              <a:t>фасол</a:t>
            </a:r>
            <a:r>
              <a:rPr lang="ru-RU" sz="8800" b="1" dirty="0" smtClean="0">
                <a:solidFill>
                  <a:srgbClr val="C00000"/>
                </a:solidFill>
              </a:rPr>
              <a:t>..</a:t>
            </a:r>
            <a:endParaRPr lang="ru-RU" sz="8800" b="1" dirty="0">
              <a:solidFill>
                <a:srgbClr val="C00000"/>
              </a:solidFill>
            </a:endParaRPr>
          </a:p>
        </p:txBody>
      </p:sp>
      <p:grpSp>
        <p:nvGrpSpPr>
          <p:cNvPr id="2" name="Группа 27"/>
          <p:cNvGrpSpPr/>
          <p:nvPr/>
        </p:nvGrpSpPr>
        <p:grpSpPr>
          <a:xfrm>
            <a:off x="7923864" y="4293096"/>
            <a:ext cx="1220136" cy="1291908"/>
            <a:chOff x="9900592" y="5805264"/>
            <a:chExt cx="1220136" cy="1291908"/>
          </a:xfrm>
        </p:grpSpPr>
        <p:pic>
          <p:nvPicPr>
            <p:cNvPr id="1027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24" name="TextBox 23"/>
            <p:cNvSpPr txBox="1"/>
            <p:nvPr/>
          </p:nvSpPr>
          <p:spPr>
            <a:xfrm>
              <a:off x="10221136" y="5949280"/>
              <a:ext cx="74276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и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6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115616" y="1628800"/>
            <a:ext cx="720080" cy="2286000"/>
          </a:xfrm>
          <a:prstGeom prst="rect">
            <a:avLst/>
          </a:prstGeom>
          <a:noFill/>
        </p:spPr>
      </p:pic>
      <p:pic>
        <p:nvPicPr>
          <p:cNvPr id="15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835696" y="1124744"/>
            <a:ext cx="720080" cy="2286000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8172400" y="5589240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5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0"/>
          <p:cNvGrpSpPr/>
          <p:nvPr/>
        </p:nvGrpSpPr>
        <p:grpSpPr>
          <a:xfrm>
            <a:off x="6660232" y="5566092"/>
            <a:ext cx="1220136" cy="1291908"/>
            <a:chOff x="9900592" y="5805264"/>
            <a:chExt cx="1220136" cy="1291908"/>
          </a:xfrm>
        </p:grpSpPr>
        <p:pic>
          <p:nvPicPr>
            <p:cNvPr id="32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/>
          </p:nvSpPr>
          <p:spPr>
            <a:xfrm>
              <a:off x="10260632" y="5972428"/>
              <a:ext cx="81477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е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33611 -0.3574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85185E-6 L -0.69306 -0.38981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" y="-19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-0.41852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85052 -0.1037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5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158 0.87269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3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9305 L 1.04757 -0.39629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6" y="-15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0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03 L 0.2915 -0.46945 " pathEditMode="relative" rAng="0" ptsTypes="AA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60000">
              <a:srgbClr val="FEE7F2">
                <a:alpha val="38000"/>
              </a:srgbClr>
            </a:gs>
          </a:gsLst>
          <a:lin ang="6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395536" y="548680"/>
            <a:ext cx="720080" cy="2286000"/>
          </a:xfrm>
          <a:prstGeom prst="rect">
            <a:avLst/>
          </a:prstGeom>
          <a:noFill/>
        </p:spPr>
      </p:pic>
      <p:pic>
        <p:nvPicPr>
          <p:cNvPr id="18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691680" y="260648"/>
            <a:ext cx="720080" cy="2286000"/>
          </a:xfrm>
          <a:prstGeom prst="rect">
            <a:avLst/>
          </a:prstGeom>
          <a:noFill/>
        </p:spPr>
      </p:pic>
      <p:pic>
        <p:nvPicPr>
          <p:cNvPr id="17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971600" y="260648"/>
            <a:ext cx="720080" cy="2286000"/>
          </a:xfrm>
          <a:prstGeom prst="rect">
            <a:avLst/>
          </a:prstGeom>
          <a:noFill/>
        </p:spPr>
      </p:pic>
      <p:pic>
        <p:nvPicPr>
          <p:cNvPr id="102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83568" y="1196752"/>
            <a:ext cx="720080" cy="2286000"/>
          </a:xfrm>
          <a:prstGeom prst="rect">
            <a:avLst/>
          </a:prstGeom>
          <a:noFill/>
        </p:spPr>
      </p:pic>
      <p:pic>
        <p:nvPicPr>
          <p:cNvPr id="14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259632" y="908720"/>
            <a:ext cx="720080" cy="2286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827584" y="4653136"/>
            <a:ext cx="465491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C00000"/>
                </a:solidFill>
              </a:rPr>
              <a:t>с  </a:t>
            </a:r>
            <a:r>
              <a:rPr lang="ru-RU" sz="8800" b="1" dirty="0" err="1" smtClean="0">
                <a:solidFill>
                  <a:srgbClr val="C00000"/>
                </a:solidFill>
              </a:rPr>
              <a:t>ветк</a:t>
            </a:r>
            <a:r>
              <a:rPr lang="ru-RU" sz="8800" b="1" dirty="0" smtClean="0">
                <a:solidFill>
                  <a:srgbClr val="C00000"/>
                </a:solidFill>
              </a:rPr>
              <a:t>..</a:t>
            </a:r>
            <a:endParaRPr lang="ru-RU" sz="8800" b="1" dirty="0">
              <a:solidFill>
                <a:srgbClr val="C00000"/>
              </a:solidFill>
            </a:endParaRPr>
          </a:p>
        </p:txBody>
      </p:sp>
      <p:grpSp>
        <p:nvGrpSpPr>
          <p:cNvPr id="2" name="Группа 27"/>
          <p:cNvGrpSpPr/>
          <p:nvPr/>
        </p:nvGrpSpPr>
        <p:grpSpPr>
          <a:xfrm>
            <a:off x="7923864" y="4293096"/>
            <a:ext cx="1220136" cy="1291908"/>
            <a:chOff x="9900592" y="5805264"/>
            <a:chExt cx="1220136" cy="1291908"/>
          </a:xfrm>
        </p:grpSpPr>
        <p:pic>
          <p:nvPicPr>
            <p:cNvPr id="1027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24" name="TextBox 23"/>
            <p:cNvSpPr txBox="1"/>
            <p:nvPr/>
          </p:nvSpPr>
          <p:spPr>
            <a:xfrm>
              <a:off x="10221136" y="5949280"/>
              <a:ext cx="670757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и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6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115616" y="1628800"/>
            <a:ext cx="720080" cy="2286000"/>
          </a:xfrm>
          <a:prstGeom prst="rect">
            <a:avLst/>
          </a:prstGeom>
          <a:noFill/>
        </p:spPr>
      </p:pic>
      <p:pic>
        <p:nvPicPr>
          <p:cNvPr id="15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835696" y="1124744"/>
            <a:ext cx="720080" cy="2286000"/>
          </a:xfrm>
          <a:prstGeom prst="rect">
            <a:avLst/>
          </a:prstGeom>
          <a:noFill/>
        </p:spPr>
      </p:pic>
      <p:grpSp>
        <p:nvGrpSpPr>
          <p:cNvPr id="3" name="Группа 25"/>
          <p:cNvGrpSpPr/>
          <p:nvPr/>
        </p:nvGrpSpPr>
        <p:grpSpPr>
          <a:xfrm>
            <a:off x="7884368" y="5517232"/>
            <a:ext cx="1080120" cy="1053117"/>
            <a:chOff x="9468544" y="4437112"/>
            <a:chExt cx="1080120" cy="1053117"/>
          </a:xfrm>
        </p:grpSpPr>
        <p:pic>
          <p:nvPicPr>
            <p:cNvPr id="1030" name="Picture 6" descr="C:\Users\Ольга\Downloads\bowling-ball-clipart10.gif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9468544" y="4437112"/>
              <a:ext cx="1080120" cy="1053117"/>
            </a:xfrm>
            <a:prstGeom prst="rect">
              <a:avLst/>
            </a:prstGeom>
            <a:noFill/>
          </p:spPr>
        </p:pic>
        <p:sp>
          <p:nvSpPr>
            <p:cNvPr id="23" name="TextBox 22"/>
            <p:cNvSpPr txBox="1"/>
            <p:nvPr/>
          </p:nvSpPr>
          <p:spPr>
            <a:xfrm>
              <a:off x="9828584" y="4509120"/>
              <a:ext cx="43204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е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6804248" y="5733256"/>
            <a:ext cx="8867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5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33611 -0.3574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85185E-6 L -0.69306 -0.38981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" y="-19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-0.41852 " pathEditMode="relative" rAng="0" ptsTypes="AA"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85052 -0.1037 " pathEditMode="relative" rAng="0" ptsTypes="AA">
                                      <p:cBhvr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52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158 0.87269 " pathEditMode="relative" rAng="0" ptsTypes="AA">
                                      <p:cBhvr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36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9305 L 1.04757 -0.39629 " pathEditMode="relative" rAng="0" ptsTypes="AA">
                                      <p:cBhvr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6" y="-152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7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03 L 0.2915 -0.46945 " pathEditMode="relative" rAng="0" ptsTypes="AA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60000">
              <a:srgbClr val="FEE7F2">
                <a:alpha val="38000"/>
              </a:srgbClr>
            </a:gs>
          </a:gsLst>
          <a:lin ang="6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395536" y="548680"/>
            <a:ext cx="720080" cy="2286000"/>
          </a:xfrm>
          <a:prstGeom prst="rect">
            <a:avLst/>
          </a:prstGeom>
          <a:noFill/>
        </p:spPr>
      </p:pic>
      <p:pic>
        <p:nvPicPr>
          <p:cNvPr id="18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691680" y="260648"/>
            <a:ext cx="720080" cy="2286000"/>
          </a:xfrm>
          <a:prstGeom prst="rect">
            <a:avLst/>
          </a:prstGeom>
          <a:noFill/>
        </p:spPr>
      </p:pic>
      <p:pic>
        <p:nvPicPr>
          <p:cNvPr id="17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971600" y="260648"/>
            <a:ext cx="720080" cy="2286000"/>
          </a:xfrm>
          <a:prstGeom prst="rect">
            <a:avLst/>
          </a:prstGeom>
          <a:noFill/>
        </p:spPr>
      </p:pic>
      <p:pic>
        <p:nvPicPr>
          <p:cNvPr id="102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83568" y="1196752"/>
            <a:ext cx="720080" cy="2286000"/>
          </a:xfrm>
          <a:prstGeom prst="rect">
            <a:avLst/>
          </a:prstGeom>
          <a:noFill/>
        </p:spPr>
      </p:pic>
      <p:pic>
        <p:nvPicPr>
          <p:cNvPr id="14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259632" y="908720"/>
            <a:ext cx="720080" cy="2286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0" y="4221088"/>
            <a:ext cx="70922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C00000"/>
                </a:solidFill>
              </a:rPr>
              <a:t>по </a:t>
            </a:r>
            <a:r>
              <a:rPr lang="ru-RU" sz="8800" b="1" dirty="0" err="1" smtClean="0">
                <a:solidFill>
                  <a:srgbClr val="C00000"/>
                </a:solidFill>
              </a:rPr>
              <a:t>площад</a:t>
            </a:r>
            <a:r>
              <a:rPr lang="ru-RU" sz="8800" b="1" dirty="0" smtClean="0">
                <a:solidFill>
                  <a:srgbClr val="C00000"/>
                </a:solidFill>
              </a:rPr>
              <a:t>..</a:t>
            </a:r>
            <a:endParaRPr lang="ru-RU" sz="8800" b="1" dirty="0">
              <a:solidFill>
                <a:srgbClr val="C00000"/>
              </a:solidFill>
            </a:endParaRPr>
          </a:p>
        </p:txBody>
      </p:sp>
      <p:grpSp>
        <p:nvGrpSpPr>
          <p:cNvPr id="2" name="Группа 27"/>
          <p:cNvGrpSpPr/>
          <p:nvPr/>
        </p:nvGrpSpPr>
        <p:grpSpPr>
          <a:xfrm>
            <a:off x="6660232" y="5566092"/>
            <a:ext cx="1220136" cy="1291908"/>
            <a:chOff x="9900592" y="5805264"/>
            <a:chExt cx="1220136" cy="1291908"/>
          </a:xfrm>
        </p:grpSpPr>
        <p:pic>
          <p:nvPicPr>
            <p:cNvPr id="1027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24" name="TextBox 23"/>
            <p:cNvSpPr txBox="1"/>
            <p:nvPr/>
          </p:nvSpPr>
          <p:spPr>
            <a:xfrm>
              <a:off x="10188624" y="5934670"/>
              <a:ext cx="74276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и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6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115616" y="1628800"/>
            <a:ext cx="720080" cy="2286000"/>
          </a:xfrm>
          <a:prstGeom prst="rect">
            <a:avLst/>
          </a:prstGeom>
          <a:noFill/>
        </p:spPr>
      </p:pic>
      <p:pic>
        <p:nvPicPr>
          <p:cNvPr id="15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835696" y="1124744"/>
            <a:ext cx="720080" cy="2286000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8028384" y="5589240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5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0"/>
          <p:cNvGrpSpPr/>
          <p:nvPr/>
        </p:nvGrpSpPr>
        <p:grpSpPr>
          <a:xfrm>
            <a:off x="7923864" y="4221088"/>
            <a:ext cx="1220136" cy="1291908"/>
            <a:chOff x="9900592" y="5805264"/>
            <a:chExt cx="1220136" cy="1291908"/>
          </a:xfrm>
        </p:grpSpPr>
        <p:pic>
          <p:nvPicPr>
            <p:cNvPr id="32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/>
          </p:nvSpPr>
          <p:spPr>
            <a:xfrm>
              <a:off x="10149128" y="5934670"/>
              <a:ext cx="78226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е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33611 -0.3574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07407E-6 L -0.64566 -0.69444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3" y="-34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-0.41852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85052 -0.1037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5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158 0.87269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3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9305 L 1.04757 -0.39629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6" y="-15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0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59259E-6 L -0.29497 -0.12083 " pathEditMode="relative" rAng="0" ptsTypes="AA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8" y="-6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03 L 0.2915 -0.46945 " pathEditMode="relative" rAng="0" ptsTypes="AA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60000">
              <a:srgbClr val="FEE7F2">
                <a:alpha val="38000"/>
              </a:srgbClr>
            </a:gs>
          </a:gsLst>
          <a:lin ang="6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395536" y="548680"/>
            <a:ext cx="720080" cy="2286000"/>
          </a:xfrm>
          <a:prstGeom prst="rect">
            <a:avLst/>
          </a:prstGeom>
          <a:noFill/>
        </p:spPr>
      </p:pic>
      <p:pic>
        <p:nvPicPr>
          <p:cNvPr id="18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691680" y="260648"/>
            <a:ext cx="720080" cy="2286000"/>
          </a:xfrm>
          <a:prstGeom prst="rect">
            <a:avLst/>
          </a:prstGeom>
          <a:noFill/>
        </p:spPr>
      </p:pic>
      <p:pic>
        <p:nvPicPr>
          <p:cNvPr id="17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971600" y="260648"/>
            <a:ext cx="720080" cy="2286000"/>
          </a:xfrm>
          <a:prstGeom prst="rect">
            <a:avLst/>
          </a:prstGeom>
          <a:noFill/>
        </p:spPr>
      </p:pic>
      <p:pic>
        <p:nvPicPr>
          <p:cNvPr id="102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83568" y="1196752"/>
            <a:ext cx="720080" cy="2286000"/>
          </a:xfrm>
          <a:prstGeom prst="rect">
            <a:avLst/>
          </a:prstGeom>
          <a:noFill/>
        </p:spPr>
      </p:pic>
      <p:pic>
        <p:nvPicPr>
          <p:cNvPr id="14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259632" y="908720"/>
            <a:ext cx="720080" cy="2286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1259632" y="3429000"/>
            <a:ext cx="4222863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C00000"/>
                </a:solidFill>
              </a:rPr>
              <a:t>от  запаха</a:t>
            </a:r>
          </a:p>
          <a:p>
            <a:pPr algn="ctr"/>
            <a:r>
              <a:rPr lang="ru-RU" sz="8800" b="1" dirty="0" smtClean="0">
                <a:solidFill>
                  <a:srgbClr val="C00000"/>
                </a:solidFill>
              </a:rPr>
              <a:t>сирен..</a:t>
            </a:r>
            <a:endParaRPr lang="ru-RU" sz="8800" b="1" dirty="0">
              <a:solidFill>
                <a:srgbClr val="C00000"/>
              </a:solidFill>
            </a:endParaRPr>
          </a:p>
        </p:txBody>
      </p:sp>
      <p:grpSp>
        <p:nvGrpSpPr>
          <p:cNvPr id="2" name="Группа 27"/>
          <p:cNvGrpSpPr/>
          <p:nvPr/>
        </p:nvGrpSpPr>
        <p:grpSpPr>
          <a:xfrm>
            <a:off x="6660232" y="5566092"/>
            <a:ext cx="1220136" cy="1291908"/>
            <a:chOff x="9900592" y="5805264"/>
            <a:chExt cx="1220136" cy="1291908"/>
          </a:xfrm>
        </p:grpSpPr>
        <p:pic>
          <p:nvPicPr>
            <p:cNvPr id="1027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24" name="TextBox 23"/>
            <p:cNvSpPr txBox="1"/>
            <p:nvPr/>
          </p:nvSpPr>
          <p:spPr>
            <a:xfrm>
              <a:off x="10260632" y="5934670"/>
              <a:ext cx="670757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и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6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115616" y="1628800"/>
            <a:ext cx="720080" cy="2286000"/>
          </a:xfrm>
          <a:prstGeom prst="rect">
            <a:avLst/>
          </a:prstGeom>
          <a:noFill/>
        </p:spPr>
      </p:pic>
      <p:pic>
        <p:nvPicPr>
          <p:cNvPr id="15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835696" y="1124744"/>
            <a:ext cx="720080" cy="2286000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8028384" y="5589240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5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0"/>
          <p:cNvGrpSpPr/>
          <p:nvPr/>
        </p:nvGrpSpPr>
        <p:grpSpPr>
          <a:xfrm>
            <a:off x="7923864" y="4221088"/>
            <a:ext cx="1220136" cy="1291908"/>
            <a:chOff x="9900592" y="5805264"/>
            <a:chExt cx="1220136" cy="1291908"/>
          </a:xfrm>
        </p:grpSpPr>
        <p:pic>
          <p:nvPicPr>
            <p:cNvPr id="32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/>
          </p:nvSpPr>
          <p:spPr>
            <a:xfrm>
              <a:off x="10221136" y="5934670"/>
              <a:ext cx="71025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е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33611 -0.3574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07407E-6 L -0.64566 -0.69444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3" y="-34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-0.41852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85052 -0.1037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5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158 0.87269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3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9305 L 1.04757 -0.39629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6" y="-15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0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59259E-6 L -0.29497 -0.12083 " pathEditMode="relative" rAng="0" ptsTypes="AA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8" y="-6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03 L 0.2915 -0.46945 " pathEditMode="relative" rAng="0" ptsTypes="AA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60000">
              <a:srgbClr val="FEE7F2">
                <a:alpha val="38000"/>
              </a:srgbClr>
            </a:gs>
          </a:gsLst>
          <a:lin ang="6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395536" y="548680"/>
            <a:ext cx="720080" cy="2286000"/>
          </a:xfrm>
          <a:prstGeom prst="rect">
            <a:avLst/>
          </a:prstGeom>
          <a:noFill/>
        </p:spPr>
      </p:pic>
      <p:pic>
        <p:nvPicPr>
          <p:cNvPr id="18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691680" y="260648"/>
            <a:ext cx="720080" cy="2286000"/>
          </a:xfrm>
          <a:prstGeom prst="rect">
            <a:avLst/>
          </a:prstGeom>
          <a:noFill/>
        </p:spPr>
      </p:pic>
      <p:pic>
        <p:nvPicPr>
          <p:cNvPr id="17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971600" y="260648"/>
            <a:ext cx="720080" cy="2286000"/>
          </a:xfrm>
          <a:prstGeom prst="rect">
            <a:avLst/>
          </a:prstGeom>
          <a:noFill/>
        </p:spPr>
      </p:pic>
      <p:pic>
        <p:nvPicPr>
          <p:cNvPr id="102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83568" y="1196752"/>
            <a:ext cx="720080" cy="2286000"/>
          </a:xfrm>
          <a:prstGeom prst="rect">
            <a:avLst/>
          </a:prstGeom>
          <a:noFill/>
        </p:spPr>
      </p:pic>
      <p:pic>
        <p:nvPicPr>
          <p:cNvPr id="14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259632" y="908720"/>
            <a:ext cx="720080" cy="2286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323528" y="3861048"/>
            <a:ext cx="547260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C00000"/>
                </a:solidFill>
              </a:rPr>
              <a:t>на  собак..</a:t>
            </a:r>
            <a:endParaRPr lang="ru-RU" sz="8800" b="1" dirty="0">
              <a:solidFill>
                <a:srgbClr val="C00000"/>
              </a:solidFill>
            </a:endParaRPr>
          </a:p>
        </p:txBody>
      </p:sp>
      <p:grpSp>
        <p:nvGrpSpPr>
          <p:cNvPr id="2" name="Группа 27"/>
          <p:cNvGrpSpPr/>
          <p:nvPr/>
        </p:nvGrpSpPr>
        <p:grpSpPr>
          <a:xfrm>
            <a:off x="7923864" y="4293096"/>
            <a:ext cx="1220136" cy="1291908"/>
            <a:chOff x="9900592" y="5805264"/>
            <a:chExt cx="1220136" cy="1291908"/>
          </a:xfrm>
        </p:grpSpPr>
        <p:pic>
          <p:nvPicPr>
            <p:cNvPr id="1027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24" name="TextBox 23"/>
            <p:cNvSpPr txBox="1"/>
            <p:nvPr/>
          </p:nvSpPr>
          <p:spPr>
            <a:xfrm>
              <a:off x="10149128" y="5949280"/>
              <a:ext cx="74276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е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6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115616" y="1628800"/>
            <a:ext cx="720080" cy="2286000"/>
          </a:xfrm>
          <a:prstGeom prst="rect">
            <a:avLst/>
          </a:prstGeom>
          <a:noFill/>
        </p:spPr>
      </p:pic>
      <p:pic>
        <p:nvPicPr>
          <p:cNvPr id="15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835696" y="1124744"/>
            <a:ext cx="720080" cy="2286000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8028384" y="5589240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5400" b="1" dirty="0">
              <a:solidFill>
                <a:schemeClr val="bg1"/>
              </a:solidFill>
            </a:endParaRPr>
          </a:p>
        </p:txBody>
      </p:sp>
      <p:grpSp>
        <p:nvGrpSpPr>
          <p:cNvPr id="4" name="Группа 30"/>
          <p:cNvGrpSpPr/>
          <p:nvPr/>
        </p:nvGrpSpPr>
        <p:grpSpPr>
          <a:xfrm>
            <a:off x="6660232" y="5566092"/>
            <a:ext cx="1220136" cy="1291908"/>
            <a:chOff x="9900592" y="5805264"/>
            <a:chExt cx="1220136" cy="1291908"/>
          </a:xfrm>
        </p:grpSpPr>
        <p:pic>
          <p:nvPicPr>
            <p:cNvPr id="32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/>
          </p:nvSpPr>
          <p:spPr>
            <a:xfrm>
              <a:off x="10188624" y="5972428"/>
              <a:ext cx="74276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и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33611 -0.3574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85185E-6 L -0.69306 -0.38981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" y="-19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-0.41852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85052 -0.1037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5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158 0.87269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3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9305 L 1.04757 -0.39629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6" y="-15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0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03 L 0.2915 -0.46945 " pathEditMode="relative" rAng="0" ptsTypes="AA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МОЛОДЦЫ!</a:t>
            </a:r>
            <a:endParaRPr lang="ru-RU" sz="8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3525" y="1772816"/>
            <a:ext cx="3672409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067943" y="1484353"/>
            <a:ext cx="4680519" cy="4401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2000">
              <a:srgbClr val="C000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395536" y="548680"/>
            <a:ext cx="720080" cy="2286000"/>
          </a:xfrm>
          <a:prstGeom prst="rect">
            <a:avLst/>
          </a:prstGeom>
          <a:noFill/>
        </p:spPr>
      </p:pic>
      <p:pic>
        <p:nvPicPr>
          <p:cNvPr id="18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691680" y="260648"/>
            <a:ext cx="720080" cy="2286000"/>
          </a:xfrm>
          <a:prstGeom prst="rect">
            <a:avLst/>
          </a:prstGeom>
          <a:noFill/>
        </p:spPr>
      </p:pic>
      <p:pic>
        <p:nvPicPr>
          <p:cNvPr id="17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971600" y="260648"/>
            <a:ext cx="720080" cy="2286000"/>
          </a:xfrm>
          <a:prstGeom prst="rect">
            <a:avLst/>
          </a:prstGeom>
          <a:noFill/>
        </p:spPr>
      </p:pic>
      <p:pic>
        <p:nvPicPr>
          <p:cNvPr id="102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83568" y="1196752"/>
            <a:ext cx="720080" cy="2286000"/>
          </a:xfrm>
          <a:prstGeom prst="rect">
            <a:avLst/>
          </a:prstGeom>
          <a:noFill/>
        </p:spPr>
      </p:pic>
      <p:pic>
        <p:nvPicPr>
          <p:cNvPr id="14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259632" y="908720"/>
            <a:ext cx="720080" cy="2286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2411760" y="2708920"/>
            <a:ext cx="360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002060"/>
                </a:solidFill>
              </a:rPr>
              <a:t>п..грел</a:t>
            </a:r>
            <a:endParaRPr lang="ru-RU" sz="8800" b="1" dirty="0">
              <a:solidFill>
                <a:srgbClr val="002060"/>
              </a:solidFill>
            </a:endParaRPr>
          </a:p>
        </p:txBody>
      </p:sp>
      <p:grpSp>
        <p:nvGrpSpPr>
          <p:cNvPr id="2" name="Группа 27"/>
          <p:cNvGrpSpPr/>
          <p:nvPr/>
        </p:nvGrpSpPr>
        <p:grpSpPr>
          <a:xfrm>
            <a:off x="6660232" y="5566092"/>
            <a:ext cx="1220136" cy="1291908"/>
            <a:chOff x="9900592" y="5805264"/>
            <a:chExt cx="1220136" cy="1291908"/>
          </a:xfrm>
        </p:grpSpPr>
        <p:pic>
          <p:nvPicPr>
            <p:cNvPr id="1027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24" name="TextBox 23"/>
            <p:cNvSpPr txBox="1"/>
            <p:nvPr/>
          </p:nvSpPr>
          <p:spPr>
            <a:xfrm>
              <a:off x="10188624" y="5934670"/>
              <a:ext cx="74276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о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6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115616" y="1628800"/>
            <a:ext cx="720080" cy="2286000"/>
          </a:xfrm>
          <a:prstGeom prst="rect">
            <a:avLst/>
          </a:prstGeom>
          <a:noFill/>
        </p:spPr>
      </p:pic>
      <p:pic>
        <p:nvPicPr>
          <p:cNvPr id="15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835696" y="1124744"/>
            <a:ext cx="720080" cy="2286000"/>
          </a:xfrm>
          <a:prstGeom prst="rect">
            <a:avLst/>
          </a:prstGeom>
          <a:noFill/>
        </p:spPr>
      </p:pic>
      <p:grpSp>
        <p:nvGrpSpPr>
          <p:cNvPr id="4" name="Группа 30"/>
          <p:cNvGrpSpPr/>
          <p:nvPr/>
        </p:nvGrpSpPr>
        <p:grpSpPr>
          <a:xfrm>
            <a:off x="7923864" y="4221088"/>
            <a:ext cx="1220136" cy="1291908"/>
            <a:chOff x="9900592" y="5805264"/>
            <a:chExt cx="1220136" cy="1291908"/>
          </a:xfrm>
        </p:grpSpPr>
        <p:pic>
          <p:nvPicPr>
            <p:cNvPr id="32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/>
          </p:nvSpPr>
          <p:spPr>
            <a:xfrm>
              <a:off x="10221136" y="5934670"/>
              <a:ext cx="71025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а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33611 -0.3574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07407E-6 L -0.64566 -0.69444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3" y="-34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-0.41852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85052 -0.1037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5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158 0.87269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3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9305 L 1.04757 -0.39629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6" y="-15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0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03 L 0.2915 -0.46945 " pathEditMode="relative" rAng="0" ptsTypes="AA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2000">
              <a:srgbClr val="C000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395536" y="548680"/>
            <a:ext cx="720080" cy="2286000"/>
          </a:xfrm>
          <a:prstGeom prst="rect">
            <a:avLst/>
          </a:prstGeom>
          <a:noFill/>
        </p:spPr>
      </p:pic>
      <p:pic>
        <p:nvPicPr>
          <p:cNvPr id="18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691680" y="260648"/>
            <a:ext cx="720080" cy="2286000"/>
          </a:xfrm>
          <a:prstGeom prst="rect">
            <a:avLst/>
          </a:prstGeom>
          <a:noFill/>
        </p:spPr>
      </p:pic>
      <p:pic>
        <p:nvPicPr>
          <p:cNvPr id="17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971600" y="260648"/>
            <a:ext cx="720080" cy="2286000"/>
          </a:xfrm>
          <a:prstGeom prst="rect">
            <a:avLst/>
          </a:prstGeom>
          <a:noFill/>
        </p:spPr>
      </p:pic>
      <p:pic>
        <p:nvPicPr>
          <p:cNvPr id="102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83568" y="1196752"/>
            <a:ext cx="720080" cy="2286000"/>
          </a:xfrm>
          <a:prstGeom prst="rect">
            <a:avLst/>
          </a:prstGeom>
          <a:noFill/>
        </p:spPr>
      </p:pic>
      <p:pic>
        <p:nvPicPr>
          <p:cNvPr id="14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259632" y="908720"/>
            <a:ext cx="720080" cy="2286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2123728" y="3356992"/>
            <a:ext cx="403244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002060"/>
                </a:solidFill>
              </a:rPr>
              <a:t>н..дел</a:t>
            </a:r>
            <a:endParaRPr lang="ru-RU" sz="8800" b="1" dirty="0">
              <a:solidFill>
                <a:srgbClr val="002060"/>
              </a:solidFill>
            </a:endParaRPr>
          </a:p>
        </p:txBody>
      </p:sp>
      <p:grpSp>
        <p:nvGrpSpPr>
          <p:cNvPr id="2" name="Группа 27"/>
          <p:cNvGrpSpPr/>
          <p:nvPr/>
        </p:nvGrpSpPr>
        <p:grpSpPr>
          <a:xfrm>
            <a:off x="7923864" y="4293096"/>
            <a:ext cx="1220136" cy="1291908"/>
            <a:chOff x="9900592" y="5805264"/>
            <a:chExt cx="1220136" cy="1291908"/>
          </a:xfrm>
        </p:grpSpPr>
        <p:pic>
          <p:nvPicPr>
            <p:cNvPr id="1027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24" name="TextBox 23"/>
            <p:cNvSpPr txBox="1"/>
            <p:nvPr/>
          </p:nvSpPr>
          <p:spPr>
            <a:xfrm>
              <a:off x="10221136" y="5972428"/>
              <a:ext cx="854269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а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6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115616" y="1628800"/>
            <a:ext cx="720080" cy="2286000"/>
          </a:xfrm>
          <a:prstGeom prst="rect">
            <a:avLst/>
          </a:prstGeom>
          <a:noFill/>
        </p:spPr>
      </p:pic>
      <p:pic>
        <p:nvPicPr>
          <p:cNvPr id="15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835696" y="1124744"/>
            <a:ext cx="720080" cy="2286000"/>
          </a:xfrm>
          <a:prstGeom prst="rect">
            <a:avLst/>
          </a:prstGeom>
          <a:noFill/>
        </p:spPr>
      </p:pic>
      <p:grpSp>
        <p:nvGrpSpPr>
          <p:cNvPr id="4" name="Группа 30"/>
          <p:cNvGrpSpPr/>
          <p:nvPr/>
        </p:nvGrpSpPr>
        <p:grpSpPr>
          <a:xfrm>
            <a:off x="6444208" y="5566092"/>
            <a:ext cx="1220136" cy="1291908"/>
            <a:chOff x="9900592" y="5805264"/>
            <a:chExt cx="1220136" cy="1291908"/>
          </a:xfrm>
        </p:grpSpPr>
        <p:pic>
          <p:nvPicPr>
            <p:cNvPr id="32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/>
          </p:nvSpPr>
          <p:spPr>
            <a:xfrm>
              <a:off x="10260632" y="5949280"/>
              <a:ext cx="86009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о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33611 -0.3574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85185E-6 L -0.69306 -0.38981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" y="-19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-0.41852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85052 -0.1037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5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158 0.87269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3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9305 L 1.04757 -0.39629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6" y="-15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0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03 L 0.2915 -0.46945 " pathEditMode="relative" rAng="0" ptsTypes="AA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2000">
              <a:srgbClr val="C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395536" y="548680"/>
            <a:ext cx="720080" cy="2286000"/>
          </a:xfrm>
          <a:prstGeom prst="rect">
            <a:avLst/>
          </a:prstGeom>
          <a:noFill/>
        </p:spPr>
      </p:pic>
      <p:pic>
        <p:nvPicPr>
          <p:cNvPr id="18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691680" y="260648"/>
            <a:ext cx="720080" cy="2286000"/>
          </a:xfrm>
          <a:prstGeom prst="rect">
            <a:avLst/>
          </a:prstGeom>
          <a:noFill/>
        </p:spPr>
      </p:pic>
      <p:pic>
        <p:nvPicPr>
          <p:cNvPr id="17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971600" y="260648"/>
            <a:ext cx="720080" cy="2286000"/>
          </a:xfrm>
          <a:prstGeom prst="rect">
            <a:avLst/>
          </a:prstGeom>
          <a:noFill/>
        </p:spPr>
      </p:pic>
      <p:pic>
        <p:nvPicPr>
          <p:cNvPr id="102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83568" y="1196752"/>
            <a:ext cx="720080" cy="2286000"/>
          </a:xfrm>
          <a:prstGeom prst="rect">
            <a:avLst/>
          </a:prstGeom>
          <a:noFill/>
        </p:spPr>
      </p:pic>
      <p:pic>
        <p:nvPicPr>
          <p:cNvPr id="14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259632" y="908720"/>
            <a:ext cx="720080" cy="2286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1763688" y="3429000"/>
            <a:ext cx="44644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002060"/>
                </a:solidFill>
              </a:rPr>
              <a:t>..делал</a:t>
            </a:r>
            <a:endParaRPr lang="ru-RU" sz="8800" b="1" dirty="0">
              <a:solidFill>
                <a:srgbClr val="002060"/>
              </a:solidFill>
            </a:endParaRPr>
          </a:p>
        </p:txBody>
      </p:sp>
      <p:grpSp>
        <p:nvGrpSpPr>
          <p:cNvPr id="2" name="Группа 27"/>
          <p:cNvGrpSpPr/>
          <p:nvPr/>
        </p:nvGrpSpPr>
        <p:grpSpPr>
          <a:xfrm>
            <a:off x="6660232" y="5566092"/>
            <a:ext cx="1220136" cy="1291908"/>
            <a:chOff x="9900592" y="5805264"/>
            <a:chExt cx="1220136" cy="1291908"/>
          </a:xfrm>
        </p:grpSpPr>
        <p:pic>
          <p:nvPicPr>
            <p:cNvPr id="1027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24" name="TextBox 23"/>
            <p:cNvSpPr txBox="1"/>
            <p:nvPr/>
          </p:nvSpPr>
          <p:spPr>
            <a:xfrm>
              <a:off x="10044608" y="5934670"/>
              <a:ext cx="88678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err="1" smtClean="0">
                  <a:solidFill>
                    <a:schemeClr val="bg1"/>
                  </a:solidFill>
                </a:rPr>
                <a:t>сз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6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115616" y="1628800"/>
            <a:ext cx="720080" cy="2286000"/>
          </a:xfrm>
          <a:prstGeom prst="rect">
            <a:avLst/>
          </a:prstGeom>
          <a:noFill/>
        </p:spPr>
      </p:pic>
      <p:pic>
        <p:nvPicPr>
          <p:cNvPr id="15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835696" y="1124744"/>
            <a:ext cx="720080" cy="2286000"/>
          </a:xfrm>
          <a:prstGeom prst="rect">
            <a:avLst/>
          </a:prstGeom>
          <a:noFill/>
        </p:spPr>
      </p:pic>
      <p:grpSp>
        <p:nvGrpSpPr>
          <p:cNvPr id="3" name="Группа 25"/>
          <p:cNvGrpSpPr/>
          <p:nvPr/>
        </p:nvGrpSpPr>
        <p:grpSpPr>
          <a:xfrm>
            <a:off x="7884368" y="5517232"/>
            <a:ext cx="1080120" cy="1053117"/>
            <a:chOff x="9468544" y="4437112"/>
            <a:chExt cx="1080120" cy="1053117"/>
          </a:xfrm>
        </p:grpSpPr>
        <p:pic>
          <p:nvPicPr>
            <p:cNvPr id="1030" name="Picture 6" descr="C:\Users\Ольга\Downloads\bowling-ball-clipart10.gif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9468544" y="4437112"/>
              <a:ext cx="1080120" cy="1053117"/>
            </a:xfrm>
            <a:prstGeom prst="rect">
              <a:avLst/>
            </a:prstGeom>
            <a:noFill/>
          </p:spPr>
        </p:pic>
        <p:sp>
          <p:nvSpPr>
            <p:cNvPr id="23" name="TextBox 22"/>
            <p:cNvSpPr txBox="1"/>
            <p:nvPr/>
          </p:nvSpPr>
          <p:spPr>
            <a:xfrm>
              <a:off x="9756576" y="4509120"/>
              <a:ext cx="57606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с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Группа 30"/>
          <p:cNvGrpSpPr/>
          <p:nvPr/>
        </p:nvGrpSpPr>
        <p:grpSpPr>
          <a:xfrm>
            <a:off x="7884368" y="4221088"/>
            <a:ext cx="1259633" cy="1291908"/>
            <a:chOff x="10293144" y="5805264"/>
            <a:chExt cx="827584" cy="1291908"/>
          </a:xfrm>
        </p:grpSpPr>
        <p:pic>
          <p:nvPicPr>
            <p:cNvPr id="32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0293144" y="5805264"/>
              <a:ext cx="827584" cy="1291908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/>
          </p:nvSpPr>
          <p:spPr>
            <a:xfrm>
              <a:off x="10307167" y="5934670"/>
              <a:ext cx="62422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  </a:t>
              </a:r>
              <a:r>
                <a:rPr lang="ru-RU" sz="5400" b="1" dirty="0" err="1" smtClean="0">
                  <a:solidFill>
                    <a:schemeClr val="bg1"/>
                  </a:solidFill>
                </a:rPr>
                <a:t>з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33611 -0.3574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 L -0.74427 -0.57014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2" y="-28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-0.41852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85052 -0.1037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52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158 0.87269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36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9305 L 1.04757 -0.39629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6" y="-152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2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03 L 0.2915 -0.46945 " pathEditMode="relative" rAng="0" ptsTypes="AA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2000">
              <a:srgbClr val="C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395536" y="548680"/>
            <a:ext cx="720080" cy="2286000"/>
          </a:xfrm>
          <a:prstGeom prst="rect">
            <a:avLst/>
          </a:prstGeom>
          <a:noFill/>
        </p:spPr>
      </p:pic>
      <p:pic>
        <p:nvPicPr>
          <p:cNvPr id="18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691680" y="260648"/>
            <a:ext cx="720080" cy="2286000"/>
          </a:xfrm>
          <a:prstGeom prst="rect">
            <a:avLst/>
          </a:prstGeom>
          <a:noFill/>
        </p:spPr>
      </p:pic>
      <p:pic>
        <p:nvPicPr>
          <p:cNvPr id="17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971600" y="260648"/>
            <a:ext cx="720080" cy="2286000"/>
          </a:xfrm>
          <a:prstGeom prst="rect">
            <a:avLst/>
          </a:prstGeom>
          <a:noFill/>
        </p:spPr>
      </p:pic>
      <p:pic>
        <p:nvPicPr>
          <p:cNvPr id="102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83568" y="1196752"/>
            <a:ext cx="720080" cy="2286000"/>
          </a:xfrm>
          <a:prstGeom prst="rect">
            <a:avLst/>
          </a:prstGeom>
          <a:noFill/>
        </p:spPr>
      </p:pic>
      <p:pic>
        <p:nvPicPr>
          <p:cNvPr id="14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259632" y="908720"/>
            <a:ext cx="720080" cy="2286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1763688" y="3284984"/>
            <a:ext cx="44644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002060"/>
                </a:solidFill>
              </a:rPr>
              <a:t>н..шёл</a:t>
            </a:r>
            <a:endParaRPr lang="ru-RU" sz="8800" b="1" dirty="0">
              <a:solidFill>
                <a:srgbClr val="002060"/>
              </a:solidFill>
            </a:endParaRPr>
          </a:p>
        </p:txBody>
      </p:sp>
      <p:grpSp>
        <p:nvGrpSpPr>
          <p:cNvPr id="2" name="Группа 27"/>
          <p:cNvGrpSpPr/>
          <p:nvPr/>
        </p:nvGrpSpPr>
        <p:grpSpPr>
          <a:xfrm>
            <a:off x="7923864" y="4293096"/>
            <a:ext cx="1220136" cy="1291908"/>
            <a:chOff x="9900592" y="5805264"/>
            <a:chExt cx="1220136" cy="1291908"/>
          </a:xfrm>
        </p:grpSpPr>
        <p:pic>
          <p:nvPicPr>
            <p:cNvPr id="1027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24" name="TextBox 23"/>
            <p:cNvSpPr txBox="1"/>
            <p:nvPr/>
          </p:nvSpPr>
          <p:spPr>
            <a:xfrm>
              <a:off x="10221136" y="5972428"/>
              <a:ext cx="854269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а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6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115616" y="1628800"/>
            <a:ext cx="720080" cy="2286000"/>
          </a:xfrm>
          <a:prstGeom prst="rect">
            <a:avLst/>
          </a:prstGeom>
          <a:noFill/>
        </p:spPr>
      </p:pic>
      <p:pic>
        <p:nvPicPr>
          <p:cNvPr id="15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835696" y="1124744"/>
            <a:ext cx="720080" cy="2286000"/>
          </a:xfrm>
          <a:prstGeom prst="rect">
            <a:avLst/>
          </a:prstGeom>
          <a:noFill/>
        </p:spPr>
      </p:pic>
      <p:grpSp>
        <p:nvGrpSpPr>
          <p:cNvPr id="3" name="Группа 25"/>
          <p:cNvGrpSpPr/>
          <p:nvPr/>
        </p:nvGrpSpPr>
        <p:grpSpPr>
          <a:xfrm>
            <a:off x="7884368" y="5517232"/>
            <a:ext cx="1080120" cy="1053117"/>
            <a:chOff x="9468544" y="4437112"/>
            <a:chExt cx="1080120" cy="1053117"/>
          </a:xfrm>
        </p:grpSpPr>
        <p:pic>
          <p:nvPicPr>
            <p:cNvPr id="1030" name="Picture 6" descr="C:\Users\Ольга\Downloads\bowling-ball-clipart10.gif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9468544" y="4437112"/>
              <a:ext cx="1080120" cy="1053117"/>
            </a:xfrm>
            <a:prstGeom prst="rect">
              <a:avLst/>
            </a:prstGeom>
            <a:noFill/>
          </p:spPr>
        </p:pic>
        <p:sp>
          <p:nvSpPr>
            <p:cNvPr id="23" name="TextBox 22"/>
            <p:cNvSpPr txBox="1"/>
            <p:nvPr/>
          </p:nvSpPr>
          <p:spPr>
            <a:xfrm>
              <a:off x="9828584" y="4509120"/>
              <a:ext cx="5565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о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6777563" y="5710108"/>
            <a:ext cx="8867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5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33611 -0.3574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85185E-6 L -0.69306 -0.38981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" y="-19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-0.41852 " pathEditMode="relative" rAng="0" ptsTypes="AA"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85052 -0.1037 " pathEditMode="relative" rAng="0" ptsTypes="AA">
                                      <p:cBhvr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52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158 0.87269 " pathEditMode="relative" rAng="0" ptsTypes="AA">
                                      <p:cBhvr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36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9305 L 1.04757 -0.39629 " pathEditMode="relative" rAng="0" ptsTypes="AA">
                                      <p:cBhvr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6" y="-152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7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03 L 0.2915 -0.46945 " pathEditMode="relative" rAng="0" ptsTypes="AA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2000">
              <a:srgbClr val="C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395536" y="548680"/>
            <a:ext cx="720080" cy="2286000"/>
          </a:xfrm>
          <a:prstGeom prst="rect">
            <a:avLst/>
          </a:prstGeom>
          <a:noFill/>
        </p:spPr>
      </p:pic>
      <p:pic>
        <p:nvPicPr>
          <p:cNvPr id="18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691680" y="260648"/>
            <a:ext cx="720080" cy="2286000"/>
          </a:xfrm>
          <a:prstGeom prst="rect">
            <a:avLst/>
          </a:prstGeom>
          <a:noFill/>
        </p:spPr>
      </p:pic>
      <p:pic>
        <p:nvPicPr>
          <p:cNvPr id="17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971600" y="260648"/>
            <a:ext cx="720080" cy="2286000"/>
          </a:xfrm>
          <a:prstGeom prst="rect">
            <a:avLst/>
          </a:prstGeom>
          <a:noFill/>
        </p:spPr>
      </p:pic>
      <p:pic>
        <p:nvPicPr>
          <p:cNvPr id="102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83568" y="1196752"/>
            <a:ext cx="720080" cy="2286000"/>
          </a:xfrm>
          <a:prstGeom prst="rect">
            <a:avLst/>
          </a:prstGeom>
          <a:noFill/>
        </p:spPr>
      </p:pic>
      <p:pic>
        <p:nvPicPr>
          <p:cNvPr id="14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259632" y="908720"/>
            <a:ext cx="720080" cy="2286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1619672" y="3140968"/>
            <a:ext cx="46085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002060"/>
                </a:solidFill>
              </a:rPr>
              <a:t>п..</a:t>
            </a:r>
            <a:r>
              <a:rPr lang="ru-RU" sz="8800" b="1" dirty="0" err="1" smtClean="0">
                <a:solidFill>
                  <a:srgbClr val="002060"/>
                </a:solidFill>
              </a:rPr>
              <a:t>днёс</a:t>
            </a:r>
            <a:endParaRPr lang="ru-RU" sz="8800" b="1" dirty="0">
              <a:solidFill>
                <a:srgbClr val="002060"/>
              </a:solidFill>
            </a:endParaRPr>
          </a:p>
        </p:txBody>
      </p:sp>
      <p:grpSp>
        <p:nvGrpSpPr>
          <p:cNvPr id="2" name="Группа 27"/>
          <p:cNvGrpSpPr/>
          <p:nvPr/>
        </p:nvGrpSpPr>
        <p:grpSpPr>
          <a:xfrm>
            <a:off x="6660232" y="5566092"/>
            <a:ext cx="1220136" cy="1291908"/>
            <a:chOff x="9900592" y="5805264"/>
            <a:chExt cx="1220136" cy="1291908"/>
          </a:xfrm>
        </p:grpSpPr>
        <p:pic>
          <p:nvPicPr>
            <p:cNvPr id="1027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24" name="TextBox 23"/>
            <p:cNvSpPr txBox="1"/>
            <p:nvPr/>
          </p:nvSpPr>
          <p:spPr>
            <a:xfrm>
              <a:off x="10188624" y="5934670"/>
              <a:ext cx="74276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о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6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115616" y="1628800"/>
            <a:ext cx="720080" cy="2286000"/>
          </a:xfrm>
          <a:prstGeom prst="rect">
            <a:avLst/>
          </a:prstGeom>
          <a:noFill/>
        </p:spPr>
      </p:pic>
      <p:pic>
        <p:nvPicPr>
          <p:cNvPr id="15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835696" y="1124744"/>
            <a:ext cx="720080" cy="2286000"/>
          </a:xfrm>
          <a:prstGeom prst="rect">
            <a:avLst/>
          </a:prstGeom>
          <a:noFill/>
        </p:spPr>
      </p:pic>
      <p:grpSp>
        <p:nvGrpSpPr>
          <p:cNvPr id="4" name="Группа 30"/>
          <p:cNvGrpSpPr/>
          <p:nvPr/>
        </p:nvGrpSpPr>
        <p:grpSpPr>
          <a:xfrm>
            <a:off x="7923864" y="4221088"/>
            <a:ext cx="1220136" cy="1291908"/>
            <a:chOff x="9900592" y="5805264"/>
            <a:chExt cx="1220136" cy="1291908"/>
          </a:xfrm>
        </p:grpSpPr>
        <p:pic>
          <p:nvPicPr>
            <p:cNvPr id="32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/>
          </p:nvSpPr>
          <p:spPr>
            <a:xfrm>
              <a:off x="10221136" y="5934670"/>
              <a:ext cx="71025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а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33611 -0.3574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07407E-6 L -0.64566 -0.69444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3" y="-34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-0.41852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85052 -0.1037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5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158 0.87269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3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9305 L 1.04757 -0.39629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6" y="-15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0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59259E-6 L -0.29497 -0.12083 " pathEditMode="relative" rAng="0" ptsTypes="AA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8" y="-6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03 L 0.2915 -0.46945 " pathEditMode="relative" rAng="0" ptsTypes="AA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2000">
              <a:srgbClr val="C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395536" y="548680"/>
            <a:ext cx="720080" cy="2286000"/>
          </a:xfrm>
          <a:prstGeom prst="rect">
            <a:avLst/>
          </a:prstGeom>
          <a:noFill/>
        </p:spPr>
      </p:pic>
      <p:pic>
        <p:nvPicPr>
          <p:cNvPr id="18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691680" y="260648"/>
            <a:ext cx="720080" cy="2286000"/>
          </a:xfrm>
          <a:prstGeom prst="rect">
            <a:avLst/>
          </a:prstGeom>
          <a:noFill/>
        </p:spPr>
      </p:pic>
      <p:pic>
        <p:nvPicPr>
          <p:cNvPr id="17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971600" y="260648"/>
            <a:ext cx="720080" cy="2286000"/>
          </a:xfrm>
          <a:prstGeom prst="rect">
            <a:avLst/>
          </a:prstGeom>
          <a:noFill/>
        </p:spPr>
      </p:pic>
      <p:pic>
        <p:nvPicPr>
          <p:cNvPr id="1029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683568" y="1196752"/>
            <a:ext cx="720080" cy="2286000"/>
          </a:xfrm>
          <a:prstGeom prst="rect">
            <a:avLst/>
          </a:prstGeom>
          <a:noFill/>
        </p:spPr>
      </p:pic>
      <p:pic>
        <p:nvPicPr>
          <p:cNvPr id="14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259632" y="908720"/>
            <a:ext cx="720080" cy="2286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1475656" y="3356992"/>
            <a:ext cx="43924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002060"/>
                </a:solidFill>
              </a:rPr>
              <a:t>..</a:t>
            </a:r>
            <a:r>
              <a:rPr lang="ru-RU" sz="8800" b="1" dirty="0" err="1" smtClean="0">
                <a:solidFill>
                  <a:srgbClr val="002060"/>
                </a:solidFill>
              </a:rPr>
              <a:t>тдал</a:t>
            </a:r>
            <a:endParaRPr lang="ru-RU" sz="8800" b="1" dirty="0">
              <a:solidFill>
                <a:srgbClr val="002060"/>
              </a:solidFill>
            </a:endParaRPr>
          </a:p>
        </p:txBody>
      </p:sp>
      <p:grpSp>
        <p:nvGrpSpPr>
          <p:cNvPr id="2" name="Группа 27"/>
          <p:cNvGrpSpPr/>
          <p:nvPr/>
        </p:nvGrpSpPr>
        <p:grpSpPr>
          <a:xfrm>
            <a:off x="7923864" y="4293096"/>
            <a:ext cx="1220136" cy="1291908"/>
            <a:chOff x="9900592" y="5805264"/>
            <a:chExt cx="1220136" cy="1291908"/>
          </a:xfrm>
        </p:grpSpPr>
        <p:pic>
          <p:nvPicPr>
            <p:cNvPr id="1027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24" name="TextBox 23"/>
            <p:cNvSpPr txBox="1"/>
            <p:nvPr/>
          </p:nvSpPr>
          <p:spPr>
            <a:xfrm>
              <a:off x="10149128" y="5949280"/>
              <a:ext cx="74276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о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6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115616" y="1628800"/>
            <a:ext cx="720080" cy="2286000"/>
          </a:xfrm>
          <a:prstGeom prst="rect">
            <a:avLst/>
          </a:prstGeom>
          <a:noFill/>
        </p:spPr>
      </p:pic>
      <p:pic>
        <p:nvPicPr>
          <p:cNvPr id="15" name="Picture 5" descr="C:\Users\Ольга\Downloads\bowl1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352" r="33295"/>
          <a:stretch>
            <a:fillRect/>
          </a:stretch>
        </p:blipFill>
        <p:spPr bwMode="auto">
          <a:xfrm>
            <a:off x="1835696" y="1124744"/>
            <a:ext cx="720080" cy="2286000"/>
          </a:xfrm>
          <a:prstGeom prst="rect">
            <a:avLst/>
          </a:prstGeom>
          <a:noFill/>
        </p:spPr>
      </p:pic>
      <p:grpSp>
        <p:nvGrpSpPr>
          <p:cNvPr id="4" name="Группа 30"/>
          <p:cNvGrpSpPr/>
          <p:nvPr/>
        </p:nvGrpSpPr>
        <p:grpSpPr>
          <a:xfrm>
            <a:off x="6444208" y="5566092"/>
            <a:ext cx="1220136" cy="1291908"/>
            <a:chOff x="9900592" y="5805264"/>
            <a:chExt cx="1220136" cy="1291908"/>
          </a:xfrm>
        </p:grpSpPr>
        <p:pic>
          <p:nvPicPr>
            <p:cNvPr id="32" name="Picture 3" descr="C:\Users\Ольга\Downloads\bowl06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0592" y="5805264"/>
              <a:ext cx="1220136" cy="1291908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/>
          </p:nvSpPr>
          <p:spPr>
            <a:xfrm>
              <a:off x="10188624" y="5900420"/>
              <a:ext cx="74276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400" b="1" dirty="0" smtClean="0">
                  <a:solidFill>
                    <a:schemeClr val="bg1"/>
                  </a:solidFill>
                </a:rPr>
                <a:t>а</a:t>
              </a:r>
              <a:endParaRPr lang="ru-RU" sz="54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33611 -0.3574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-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85185E-6 L -0.69306 -0.38981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" y="-19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-0.41852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L 0.85052 -0.1037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5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0158 0.87269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3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9305 L 1.04757 -0.39629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6" y="-15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0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1203 L 0.2915 -0.46945 " pathEditMode="relative" rAng="0" ptsTypes="AA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2" grpId="0"/>
      <p:bldP spid="22" grpId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843</TotalTime>
  <Words>208</Words>
  <Application>Microsoft Office PowerPoint</Application>
  <PresentationFormat>Экран (4:3)</PresentationFormat>
  <Paragraphs>123</Paragraphs>
  <Slides>35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МОЛОДЦЫ!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</dc:creator>
  <cp:lastModifiedBy>Admin</cp:lastModifiedBy>
  <cp:revision>27</cp:revision>
  <dcterms:created xsi:type="dcterms:W3CDTF">2013-03-03T12:22:27Z</dcterms:created>
  <dcterms:modified xsi:type="dcterms:W3CDTF">2019-12-02T12:27:28Z</dcterms:modified>
</cp:coreProperties>
</file>