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657DB04-70CC-4E34-8BF6-596BD94050EA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4E5B7D1-6AFE-4B6D-9DFF-BDE9A85D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08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DB04-70CC-4E34-8BF6-596BD94050EA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B7D1-6AFE-4B6D-9DFF-BDE9A85D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67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57DB04-70CC-4E34-8BF6-596BD94050EA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E5B7D1-6AFE-4B6D-9DFF-BDE9A85D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03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57DB04-70CC-4E34-8BF6-596BD94050EA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E5B7D1-6AFE-4B6D-9DFF-BDE9A85DE2A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7883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57DB04-70CC-4E34-8BF6-596BD94050EA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E5B7D1-6AFE-4B6D-9DFF-BDE9A85D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321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DB04-70CC-4E34-8BF6-596BD94050EA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B7D1-6AFE-4B6D-9DFF-BDE9A85D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52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DB04-70CC-4E34-8BF6-596BD94050EA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B7D1-6AFE-4B6D-9DFF-BDE9A85D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3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DB04-70CC-4E34-8BF6-596BD94050EA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B7D1-6AFE-4B6D-9DFF-BDE9A85D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793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57DB04-70CC-4E34-8BF6-596BD94050EA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E5B7D1-6AFE-4B6D-9DFF-BDE9A85D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6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DB04-70CC-4E34-8BF6-596BD94050EA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B7D1-6AFE-4B6D-9DFF-BDE9A85D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4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57DB04-70CC-4E34-8BF6-596BD94050EA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E5B7D1-6AFE-4B6D-9DFF-BDE9A85D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DB04-70CC-4E34-8BF6-596BD94050EA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B7D1-6AFE-4B6D-9DFF-BDE9A85D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38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DB04-70CC-4E34-8BF6-596BD94050EA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B7D1-6AFE-4B6D-9DFF-BDE9A85D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873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DB04-70CC-4E34-8BF6-596BD94050EA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B7D1-6AFE-4B6D-9DFF-BDE9A85D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6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DB04-70CC-4E34-8BF6-596BD94050EA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B7D1-6AFE-4B6D-9DFF-BDE9A85D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57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DB04-70CC-4E34-8BF6-596BD94050EA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B7D1-6AFE-4B6D-9DFF-BDE9A85D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887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DB04-70CC-4E34-8BF6-596BD94050EA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B7D1-6AFE-4B6D-9DFF-BDE9A85D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9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7DB04-70CC-4E34-8BF6-596BD94050EA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5B7D1-6AFE-4B6D-9DFF-BDE9A85DE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5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3" r:id="rId1"/>
    <p:sldLayoutId id="2147485294" r:id="rId2"/>
    <p:sldLayoutId id="2147485295" r:id="rId3"/>
    <p:sldLayoutId id="2147485296" r:id="rId4"/>
    <p:sldLayoutId id="2147485297" r:id="rId5"/>
    <p:sldLayoutId id="2147485298" r:id="rId6"/>
    <p:sldLayoutId id="2147485299" r:id="rId7"/>
    <p:sldLayoutId id="2147485300" r:id="rId8"/>
    <p:sldLayoutId id="2147485301" r:id="rId9"/>
    <p:sldLayoutId id="2147485302" r:id="rId10"/>
    <p:sldLayoutId id="2147485303" r:id="rId11"/>
    <p:sldLayoutId id="2147485304" r:id="rId12"/>
    <p:sldLayoutId id="2147485305" r:id="rId13"/>
    <p:sldLayoutId id="2147485306" r:id="rId14"/>
    <p:sldLayoutId id="2147485307" r:id="rId15"/>
    <p:sldLayoutId id="2147485308" r:id="rId16"/>
    <p:sldLayoutId id="214748530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1944" y="2193881"/>
            <a:ext cx="8611739" cy="98604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РАЗВИВАЮЩАЯ ИГРА </a:t>
            </a:r>
            <a:b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«ЧТО ГДЕ НАХОДИТСЯ?»</a:t>
            </a:r>
            <a:b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Педагог-психолог Бабынина Елена Вячеславовна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208" y="5663919"/>
            <a:ext cx="8445690" cy="94159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КТО РАСПОЛОЖЕН В ЛЕВОМ ВЕРХНЕМ УГЛУ?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4" y="1282888"/>
            <a:ext cx="2117706" cy="2744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31" y="721630"/>
            <a:ext cx="2349131" cy="25031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00" y="1465139"/>
            <a:ext cx="2539719" cy="3519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4" y="4414766"/>
            <a:ext cx="1905000" cy="2190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898" y="4969459"/>
            <a:ext cx="1955288" cy="16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0507" y="5617786"/>
            <a:ext cx="7776949" cy="4093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МОЛОДЕЦ!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16" y="897388"/>
            <a:ext cx="3104694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330" y="5998585"/>
            <a:ext cx="9032543" cy="35474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КТО РАСПОЛОЖЕН В ПРАВОМ ВЕРХНЕМ УГЛУ?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Картинки по запросу ежик рисунок | Ежики, Картинки, Рисуно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4" y="1376778"/>
            <a:ext cx="1925980" cy="19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сказочных героев - Поиск в Google (с изображениям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666" y="177375"/>
            <a:ext cx="2256900" cy="287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Умывальник Мойдодыр. - Мультгерои - Отрисовки - Оформление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0" y="4094329"/>
            <a:ext cx="2566073" cy="256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Загадки о Дюймовочке — Стихи, картинки и любовь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73" y="4094329"/>
            <a:ext cx="2493127" cy="24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Загадки про Сову из Винни-Пуха — Стихи, картинки и любовь…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49" y="208134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2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066" y="5431907"/>
            <a:ext cx="8612875" cy="5731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Молодец!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картинки сказочных героев - Поиск в Google (с изображениями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48" y="698378"/>
            <a:ext cx="2998712" cy="382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4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042" y="5718510"/>
            <a:ext cx="8404746" cy="43663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Кто расположен в левом нижнем углу?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5" y="3674683"/>
            <a:ext cx="2038753" cy="318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ерои мультфильмов, персонажи мультсериалов: Трое из Простоквашино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754" y="3493245"/>
            <a:ext cx="2028067" cy="33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7 гномов - Самое интересное в блога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38" y="1945340"/>
            <a:ext cx="2010728" cy="309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ГБОУ Школа № 1474, Моск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85" y="287442"/>
            <a:ext cx="33623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Про мышонка из книжонки: сказка Джанни Родари читать онлай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5" y="1441353"/>
            <a:ext cx="2841977" cy="189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1933" y="5431908"/>
            <a:ext cx="4339989" cy="7641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Молодец!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03" y="951953"/>
            <a:ext cx="2703047" cy="422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3288" y="5918304"/>
            <a:ext cx="8460120" cy="68229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КТО РАСПОЛОЖЕН В ПРАВОМ НИЖНЕМ УГЛУ? </a:t>
            </a:r>
            <a:endParaRPr lang="ru-RU" sz="1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0" descr="Файл:Мальвина.png - Vladimir» — карточка пользователя Татьяна К. в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671" y="286603"/>
            <a:ext cx="1895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персонаж Золушка в иллюстрациях&quot; — card of the user Александр 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983189"/>
            <a:ext cx="2766231" cy="276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Раскраска Конек-горбунок - распечатать в формате А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032" y="4654131"/>
            <a:ext cx="2132463" cy="21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Персонажи Советских мультфильмов » СССР - Добро пожаловать на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9" y="3889465"/>
            <a:ext cx="2897128" cy="289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82" y="1366902"/>
            <a:ext cx="1800956" cy="21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871" y="5814045"/>
            <a:ext cx="7285630" cy="4093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МОЛОДЕЦ!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Раскраска Конек-горбунок - распечатать в формате А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46" y="851292"/>
            <a:ext cx="4028080" cy="402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3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073" y="5977819"/>
            <a:ext cx="8131791" cy="42298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КТО РАСПОЛОЖЕН В СЕРЕДИНЕ?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Бабочка Фото | Рисовать, Рисунки цветными карандашами, Бабо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579" y="252533"/>
            <a:ext cx="2911523" cy="29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аровозик из нашего детства | Друзья Доктора Пап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92" y="4498595"/>
            <a:ext cx="2260695" cy="209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rincess Aurora PNG Transparent Picture PNG Mart» — карточка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9079"/>
            <a:ext cx="2599900" cy="29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Медведь с ромашкой. » — карточка пользователя Александр Т. в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85" y="2093570"/>
            <a:ext cx="2150897" cy="29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Фотографии в разделе Фото на футболки - мультяш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4" y="1346578"/>
            <a:ext cx="1663534" cy="212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5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1135" y="5745806"/>
            <a:ext cx="6057331" cy="3274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МОЛОДЕЦ!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0" descr="Медведь с ромашкой. » — карточка пользователя Александр Т. в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31" y="1050927"/>
            <a:ext cx="2947809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3295" y="5049671"/>
            <a:ext cx="7383436" cy="8401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КТО РАСПОЛОЖЕН В ПРАВОМ ВЕРХНЕМ УГЛУ?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684" y="518590"/>
            <a:ext cx="1788245" cy="22850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684" y="4483289"/>
            <a:ext cx="2046064" cy="23064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26" y="1791109"/>
            <a:ext cx="2206726" cy="25437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3" y="4681182"/>
            <a:ext cx="2415653" cy="20212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3" y="1480092"/>
            <a:ext cx="1746912" cy="242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9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07" y="5827692"/>
            <a:ext cx="6620301" cy="38203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КТО НАХОДИТСЯ В ЛЕВОМ ВЕРХНЕМ УГЛУ?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Сказки и мультики | Записи в рубрике Сказки и мультики | Дневник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6" y="3686009"/>
            <a:ext cx="2143563" cy="28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Золушка в голубом платье - Золушка - YouLoveIt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84" y="1715101"/>
            <a:ext cx="3515673" cy="39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Текстовая задача (время) — задание. Математика, 4 класс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41" y="3550549"/>
            <a:ext cx="16192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Загадки про сказки для детей | Цветы жиз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897" y="490210"/>
            <a:ext cx="2139951" cy="297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Как нарисовать Дюймовочку | Рисуем поэтапно карандашом | Мой Малыш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0" y="1608556"/>
            <a:ext cx="3236939" cy="172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5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005" y="5181107"/>
            <a:ext cx="8036257" cy="6004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МОЛОДЕЦ!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12" descr="Как нарисовать Дюймовочку | Рисуем поэтапно карандашом | Мой Малы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52" y="1214493"/>
            <a:ext cx="5795215" cy="308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668" y="3739250"/>
            <a:ext cx="8748215" cy="1132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СПАСИБО </a:t>
            </a:r>
            <a:br>
              <a:rPr lang="ru-RU" sz="66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6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 </a:t>
            </a:r>
            <a:br>
              <a:rPr lang="ru-RU" sz="66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6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ВНИМАНИЕ!!!</a:t>
            </a:r>
            <a:endParaRPr lang="ru-RU" sz="6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8" name="Picture 6" descr="Группа &quot;СОНЕЧКО&quot; |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00" y="236275"/>
            <a:ext cx="2861766" cy="286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6907" y="5390964"/>
            <a:ext cx="4245591" cy="73688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Молодец!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84" y="1296512"/>
            <a:ext cx="2524835" cy="322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0000" y="5827694"/>
            <a:ext cx="8377451" cy="5594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Кто расположен в левом нижнем углу?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4" y="4230549"/>
            <a:ext cx="1448226" cy="2470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3" y="1487463"/>
            <a:ext cx="1578517" cy="18152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074" y="225189"/>
            <a:ext cx="2453643" cy="30775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92" y="2173838"/>
            <a:ext cx="4110109" cy="2904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32" y="4694930"/>
            <a:ext cx="1857085" cy="19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2182" y="5500146"/>
            <a:ext cx="5651310" cy="102348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МОЛОДЕЦ!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46" y="897388"/>
            <a:ext cx="2530103" cy="431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892" y="5663918"/>
            <a:ext cx="9196316" cy="94159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КТО РАСПОЛОЖЕН В ПРАВОМ НИЖНЕМ УГЛУ?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38" y="2250372"/>
            <a:ext cx="2112938" cy="2850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38" y="3729842"/>
            <a:ext cx="1600792" cy="2875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4" y="4028862"/>
            <a:ext cx="1842858" cy="2762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4" y="1567678"/>
            <a:ext cx="1855164" cy="2461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356" y="524953"/>
            <a:ext cx="2840363" cy="284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156" y="5622976"/>
            <a:ext cx="8077200" cy="5731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МОЛОДЕЦ!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311" y="771110"/>
            <a:ext cx="2328436" cy="418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990" y="5807531"/>
            <a:ext cx="8554872" cy="69593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КТО РАСПОЛОЖЕН В СЕРЕДИНЕ?   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63" y="2173659"/>
            <a:ext cx="2526941" cy="2526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442" y="406732"/>
            <a:ext cx="1783449" cy="2877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5" y="1414541"/>
            <a:ext cx="2035856" cy="25448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891" y="4927465"/>
            <a:ext cx="2504550" cy="1678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4448194"/>
            <a:ext cx="1619083" cy="20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143" y="5636625"/>
            <a:ext cx="7640472" cy="6140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МОЛОДЕЦ!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85" y="1450329"/>
            <a:ext cx="3326388" cy="332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223</TotalTime>
  <Words>89</Words>
  <Application>Microsoft Office PowerPoint</Application>
  <PresentationFormat>Широкоэкранный</PresentationFormat>
  <Paragraphs>22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Century Gothic</vt:lpstr>
      <vt:lpstr>След самолета</vt:lpstr>
      <vt:lpstr>Презентация PowerPoint</vt:lpstr>
      <vt:lpstr>КТО РАСПОЛОЖЕН В ПРАВОМ ВЕРХНЕМ УГЛУ?</vt:lpstr>
      <vt:lpstr>Молодец!</vt:lpstr>
      <vt:lpstr>Кто расположен в левом нижнем углу?</vt:lpstr>
      <vt:lpstr>МОЛОДЕЦ!</vt:lpstr>
      <vt:lpstr>КТО РАСПОЛОЖЕН В ПРАВОМ НИЖНЕМ УГЛУ?</vt:lpstr>
      <vt:lpstr>МОЛОДЕЦ!</vt:lpstr>
      <vt:lpstr>КТО РАСПОЛОЖЕН В СЕРЕДИНЕ?   </vt:lpstr>
      <vt:lpstr>МОЛОДЕЦ!</vt:lpstr>
      <vt:lpstr>КТО РАСПОЛОЖЕН В ЛЕВОМ ВЕРХНЕМ УГЛУ?</vt:lpstr>
      <vt:lpstr>МОЛОДЕЦ!</vt:lpstr>
      <vt:lpstr>КТО РАСПОЛОЖЕН В ПРАВОМ ВЕРХНЕМ УГЛУ?</vt:lpstr>
      <vt:lpstr>Молодец!</vt:lpstr>
      <vt:lpstr>Кто расположен в левом нижнем углу?</vt:lpstr>
      <vt:lpstr>Молодец!</vt:lpstr>
      <vt:lpstr>КТО РАСПОЛОЖЕН В ПРАВОМ НИЖНЕМ УГЛУ? </vt:lpstr>
      <vt:lpstr>МОЛОДЕЦ!</vt:lpstr>
      <vt:lpstr>КТО РАСПОЛОЖЕН В СЕРЕДИНЕ?</vt:lpstr>
      <vt:lpstr>МОЛОДЕЦ!</vt:lpstr>
      <vt:lpstr>КТО НАХОДИТСЯ В ЛЕВОМ ВЕРХНЕМ УГЛУ?</vt:lpstr>
      <vt:lpstr>МОЛОДЕЦ!</vt:lpstr>
      <vt:lpstr>СПАСИБО  ЗА 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игра «Кто где находится?»</dc:title>
  <dc:creator>Елена</dc:creator>
  <cp:lastModifiedBy>Елена</cp:lastModifiedBy>
  <cp:revision>22</cp:revision>
  <dcterms:created xsi:type="dcterms:W3CDTF">2020-05-02T19:39:04Z</dcterms:created>
  <dcterms:modified xsi:type="dcterms:W3CDTF">2022-04-03T18:58:58Z</dcterms:modified>
</cp:coreProperties>
</file>