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57" r:id="rId4"/>
    <p:sldId id="259" r:id="rId5"/>
    <p:sldId id="260" r:id="rId6"/>
    <p:sldId id="268" r:id="rId7"/>
    <p:sldId id="269" r:id="rId8"/>
    <p:sldId id="262" r:id="rId9"/>
    <p:sldId id="270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9FC8-688A-4DC7-A2D8-EE20189730E3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B7A30-6D7F-415B-B667-004C31258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8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B7A30-6D7F-415B-B667-004C312588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5320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МАСТЕР-КЛАСС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50883" y="2224522"/>
            <a:ext cx="6768752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a typeface="Times New Roman"/>
                <a:cs typeface="Times New Roman"/>
              </a:rPr>
              <a:t>СХЕМАТИЧЕСКОЕ МОДЕЛИРОВАНИЕ ПРИ РЕШЕНИИ НЕСТАНДАРТНЫХ ЗАДАЧ В НАЧАЛЬНЫХ КЛАССАХ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1571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УЧИТЕЛЬ НАЧАЛЬНЫХ КЛАССОВ </a:t>
            </a:r>
          </a:p>
          <a:p>
            <a:pPr algn="r"/>
            <a:r>
              <a:rPr lang="ru-RU" sz="1600" dirty="0" smtClean="0"/>
              <a:t>МОУ – СОШ № 4 ГОРОДА МАРКСА</a:t>
            </a:r>
          </a:p>
          <a:p>
            <a:pPr algn="r"/>
            <a:r>
              <a:rPr lang="ru-RU" sz="1600" dirty="0" smtClean="0"/>
              <a:t>РОДИНА Л. В.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2090"/>
            <a:ext cx="1670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47" y="249238"/>
            <a:ext cx="18415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6"/>
            <a:ext cx="7740784" cy="22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95177" y="3180670"/>
            <a:ext cx="3168352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06820" y="3083508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53960" y="3072658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85608" y="3717032"/>
            <a:ext cx="3906472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96560" y="359323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53960" y="359323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91795" y="359323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85323" y="4221088"/>
            <a:ext cx="505888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90854" y="4113076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53960" y="4113076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91795" y="4113076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44208" y="4113076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79807" y="2674640"/>
            <a:ext cx="99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? кн.</a:t>
            </a:r>
            <a:endParaRPr lang="ru-RU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44008" y="313630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 кн.</a:t>
            </a:r>
            <a:endParaRPr lang="ru-RU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3529" y="375942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 кн.</a:t>
            </a:r>
            <a:endParaRPr lang="ru-RU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96645" y="37241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6 кн.</a:t>
            </a:r>
            <a:endParaRPr lang="ru-RU" sz="2400" i="1" dirty="0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7002032" y="2979676"/>
            <a:ext cx="216024" cy="1245592"/>
          </a:xfrm>
          <a:prstGeom prst="righ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452320" y="33785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48 кн.</a:t>
            </a:r>
            <a:endParaRPr lang="ru-RU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47971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1) 3 + 3 + 6 = 12 (книг)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52292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2</a:t>
            </a:r>
            <a:r>
              <a:rPr lang="ru-RU" i="1" dirty="0" smtClean="0"/>
              <a:t>) 48 – 12 = 36 (книг)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5576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3) 36 : 3 = 12 (книг)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36404" y="4797152"/>
            <a:ext cx="565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на столько больше книг на 2 и 3 полках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36404" y="5229200"/>
            <a:ext cx="565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на трёх полках, если убрать разницу</a:t>
            </a:r>
            <a:endParaRPr lang="ru-RU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71630" y="5714769"/>
            <a:ext cx="565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на первой полке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439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3" grpId="0"/>
      <p:bldP spid="26" grpId="0"/>
      <p:bldP spid="25" grpId="0" animBg="1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19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12525" y="295576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295576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55776" y="295576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295576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67944" y="295576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60032" y="2946394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2120" y="2970999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16216" y="2925662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0312" y="2921693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141831" y="2921693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12525" y="3717032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3723198"/>
            <a:ext cx="5040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06957" y="372319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06957" y="296758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07068" y="295576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27684" y="297843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31740" y="297843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07435" y="297843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951820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75856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71900" y="297843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067944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63988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60032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56076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52120" y="2982357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48164" y="295576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08204" y="292566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12260" y="2925662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272300" y="2938456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689068" y="2921641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076245" y="2921641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537875" y="2916689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407068" y="372319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727684" y="372319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231740" y="374736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79417" y="4398898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680012" y="4389770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494791" y="4389770"/>
            <a:ext cx="216024" cy="216024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1" y="472514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1)2 • 12 = 24 (к.)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87583" y="4725144"/>
            <a:ext cx="60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у всех велосипедов, если считать по два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11561" y="5301208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2)27 - 24 = 3 (к.)</a:t>
            </a:r>
            <a:endParaRPr lang="ru-RU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55776" y="5301208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колёс осталось от трёхколёсных велосипедов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949280"/>
            <a:ext cx="734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Ответ: 3 трёхколёсных велосипеда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378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954E-7 L -0.27951 -0.2095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0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4541E-6 L -0.29132 -0.20819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0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4541E-6 L -0.29375 -0.20819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10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2" grpId="0"/>
      <p:bldP spid="3" grpId="0"/>
      <p:bldP spid="45" grpId="0"/>
      <p:bldP spid="4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20513" r="22592" b="43334"/>
          <a:stretch/>
        </p:blipFill>
        <p:spPr bwMode="auto">
          <a:xfrm>
            <a:off x="924257" y="4519725"/>
            <a:ext cx="6911019" cy="228977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539552" y="260648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1308963" y="260648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523757" y="1772816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1308963" y="1772816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2078374" y="1772816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2836561" y="1786877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2110391" y="249306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3679792" y="1819994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4497979" y="1815310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5300660" y="1834055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6067022" y="1819994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6899184" y="1834056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86" y="276186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75" y="281375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33" y="281375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16" y="1786877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02" y="1808829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вая фигурная скобка 2"/>
          <p:cNvSpPr/>
          <p:nvPr/>
        </p:nvSpPr>
        <p:spPr>
          <a:xfrm rot="16200000">
            <a:off x="3062455" y="-1578291"/>
            <a:ext cx="263982" cy="5277639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545972" y="-1571378"/>
            <a:ext cx="263982" cy="8162599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82627" y="1192520"/>
            <a:ext cx="150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48 руб.</a:t>
            </a:r>
            <a:endParaRPr lang="ru-RU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10727" y="2708920"/>
            <a:ext cx="150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66 руб.</a:t>
            </a:r>
            <a:endParaRPr lang="ru-RU" sz="2800" i="1" dirty="0"/>
          </a:p>
        </p:txBody>
      </p:sp>
      <p:pic>
        <p:nvPicPr>
          <p:cNvPr id="25" name="Picture 2" descr="http://www.emoji.com/wordpress/wp-content/uploads/emoji%C2%A9_food-291-1-150x1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 b="12475"/>
          <a:stretch/>
        </p:blipFill>
        <p:spPr bwMode="auto">
          <a:xfrm>
            <a:off x="523756" y="3195954"/>
            <a:ext cx="769411" cy="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07" y="281375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cdn2.slus.name/cc/75/cc75b39909a55b41ee6e75153681b1d9.min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349">
            <a:off x="1403695" y="3214808"/>
            <a:ext cx="1027366" cy="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playcast.ru/uploads/2016/11/02/20393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8" y="3195954"/>
            <a:ext cx="544972" cy="5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Левая фигурная скобка 29"/>
          <p:cNvSpPr/>
          <p:nvPr/>
        </p:nvSpPr>
        <p:spPr>
          <a:xfrm rot="16200000">
            <a:off x="1546206" y="2690687"/>
            <a:ext cx="263982" cy="2316733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80910" y="3981045"/>
            <a:ext cx="150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? руб.</a:t>
            </a:r>
            <a:endParaRPr lang="ru-RU" sz="2800" i="1" dirty="0"/>
          </a:p>
        </p:txBody>
      </p:sp>
      <p:sp>
        <p:nvSpPr>
          <p:cNvPr id="15" name="Полилиния 14"/>
          <p:cNvSpPr/>
          <p:nvPr/>
        </p:nvSpPr>
        <p:spPr>
          <a:xfrm>
            <a:off x="221942" y="35511"/>
            <a:ext cx="3551068" cy="2984386"/>
          </a:xfrm>
          <a:custGeom>
            <a:avLst/>
            <a:gdLst>
              <a:gd name="connsiteX0" fmla="*/ 168675 w 3551068"/>
              <a:gd name="connsiteY0" fmla="*/ 310718 h 2984386"/>
              <a:gd name="connsiteX1" fmla="*/ 177553 w 3551068"/>
              <a:gd name="connsiteY1" fmla="*/ 363984 h 2984386"/>
              <a:gd name="connsiteX2" fmla="*/ 159798 w 3551068"/>
              <a:gd name="connsiteY2" fmla="*/ 443883 h 2984386"/>
              <a:gd name="connsiteX3" fmla="*/ 150920 w 3551068"/>
              <a:gd name="connsiteY3" fmla="*/ 479394 h 2984386"/>
              <a:gd name="connsiteX4" fmla="*/ 142042 w 3551068"/>
              <a:gd name="connsiteY4" fmla="*/ 506027 h 2984386"/>
              <a:gd name="connsiteX5" fmla="*/ 124287 w 3551068"/>
              <a:gd name="connsiteY5" fmla="*/ 577048 h 2984386"/>
              <a:gd name="connsiteX6" fmla="*/ 115409 w 3551068"/>
              <a:gd name="connsiteY6" fmla="*/ 603681 h 2984386"/>
              <a:gd name="connsiteX7" fmla="*/ 106532 w 3551068"/>
              <a:gd name="connsiteY7" fmla="*/ 648070 h 2984386"/>
              <a:gd name="connsiteX8" fmla="*/ 88776 w 3551068"/>
              <a:gd name="connsiteY8" fmla="*/ 665825 h 2984386"/>
              <a:gd name="connsiteX9" fmla="*/ 79899 w 3551068"/>
              <a:gd name="connsiteY9" fmla="*/ 727969 h 2984386"/>
              <a:gd name="connsiteX10" fmla="*/ 44388 w 3551068"/>
              <a:gd name="connsiteY10" fmla="*/ 825623 h 2984386"/>
              <a:gd name="connsiteX11" fmla="*/ 35510 w 3551068"/>
              <a:gd name="connsiteY11" fmla="*/ 852256 h 2984386"/>
              <a:gd name="connsiteX12" fmla="*/ 26633 w 3551068"/>
              <a:gd name="connsiteY12" fmla="*/ 905522 h 2984386"/>
              <a:gd name="connsiteX13" fmla="*/ 8877 w 3551068"/>
              <a:gd name="connsiteY13" fmla="*/ 932155 h 2984386"/>
              <a:gd name="connsiteX14" fmla="*/ 0 w 3551068"/>
              <a:gd name="connsiteY14" fmla="*/ 1029809 h 2984386"/>
              <a:gd name="connsiteX15" fmla="*/ 17755 w 3551068"/>
              <a:gd name="connsiteY15" fmla="*/ 1597980 h 2984386"/>
              <a:gd name="connsiteX16" fmla="*/ 35510 w 3551068"/>
              <a:gd name="connsiteY16" fmla="*/ 1704512 h 2984386"/>
              <a:gd name="connsiteX17" fmla="*/ 44388 w 3551068"/>
              <a:gd name="connsiteY17" fmla="*/ 1757778 h 2984386"/>
              <a:gd name="connsiteX18" fmla="*/ 53266 w 3551068"/>
              <a:gd name="connsiteY18" fmla="*/ 1811044 h 2984386"/>
              <a:gd name="connsiteX19" fmla="*/ 71021 w 3551068"/>
              <a:gd name="connsiteY19" fmla="*/ 1864310 h 2984386"/>
              <a:gd name="connsiteX20" fmla="*/ 106532 w 3551068"/>
              <a:gd name="connsiteY20" fmla="*/ 1970842 h 2984386"/>
              <a:gd name="connsiteX21" fmla="*/ 124287 w 3551068"/>
              <a:gd name="connsiteY21" fmla="*/ 2050741 h 2984386"/>
              <a:gd name="connsiteX22" fmla="*/ 142042 w 3551068"/>
              <a:gd name="connsiteY22" fmla="*/ 2077374 h 2984386"/>
              <a:gd name="connsiteX23" fmla="*/ 159798 w 3551068"/>
              <a:gd name="connsiteY23" fmla="*/ 2130640 h 2984386"/>
              <a:gd name="connsiteX24" fmla="*/ 177553 w 3551068"/>
              <a:gd name="connsiteY24" fmla="*/ 2157273 h 2984386"/>
              <a:gd name="connsiteX25" fmla="*/ 195308 w 3551068"/>
              <a:gd name="connsiteY25" fmla="*/ 2210539 h 2984386"/>
              <a:gd name="connsiteX26" fmla="*/ 213064 w 3551068"/>
              <a:gd name="connsiteY26" fmla="*/ 2228295 h 2984386"/>
              <a:gd name="connsiteX27" fmla="*/ 275208 w 3551068"/>
              <a:gd name="connsiteY27" fmla="*/ 2317072 h 2984386"/>
              <a:gd name="connsiteX28" fmla="*/ 319596 w 3551068"/>
              <a:gd name="connsiteY28" fmla="*/ 2370338 h 2984386"/>
              <a:gd name="connsiteX29" fmla="*/ 372862 w 3551068"/>
              <a:gd name="connsiteY29" fmla="*/ 2432481 h 2984386"/>
              <a:gd name="connsiteX30" fmla="*/ 399495 w 3551068"/>
              <a:gd name="connsiteY30" fmla="*/ 2441359 h 2984386"/>
              <a:gd name="connsiteX31" fmla="*/ 479394 w 3551068"/>
              <a:gd name="connsiteY31" fmla="*/ 2539013 h 2984386"/>
              <a:gd name="connsiteX32" fmla="*/ 541538 w 3551068"/>
              <a:gd name="connsiteY32" fmla="*/ 2574524 h 2984386"/>
              <a:gd name="connsiteX33" fmla="*/ 568171 w 3551068"/>
              <a:gd name="connsiteY33" fmla="*/ 2601157 h 2984386"/>
              <a:gd name="connsiteX34" fmla="*/ 665825 w 3551068"/>
              <a:gd name="connsiteY34" fmla="*/ 2663301 h 2984386"/>
              <a:gd name="connsiteX35" fmla="*/ 736846 w 3551068"/>
              <a:gd name="connsiteY35" fmla="*/ 2698811 h 2984386"/>
              <a:gd name="connsiteX36" fmla="*/ 781235 w 3551068"/>
              <a:gd name="connsiteY36" fmla="*/ 2725444 h 2984386"/>
              <a:gd name="connsiteX37" fmla="*/ 896644 w 3551068"/>
              <a:gd name="connsiteY37" fmla="*/ 2769833 h 2984386"/>
              <a:gd name="connsiteX38" fmla="*/ 958788 w 3551068"/>
              <a:gd name="connsiteY38" fmla="*/ 2796466 h 2984386"/>
              <a:gd name="connsiteX39" fmla="*/ 994299 w 3551068"/>
              <a:gd name="connsiteY39" fmla="*/ 2814221 h 2984386"/>
              <a:gd name="connsiteX40" fmla="*/ 1074198 w 3551068"/>
              <a:gd name="connsiteY40" fmla="*/ 2831976 h 2984386"/>
              <a:gd name="connsiteX41" fmla="*/ 1127464 w 3551068"/>
              <a:gd name="connsiteY41" fmla="*/ 2849732 h 2984386"/>
              <a:gd name="connsiteX42" fmla="*/ 1233996 w 3551068"/>
              <a:gd name="connsiteY42" fmla="*/ 2876365 h 2984386"/>
              <a:gd name="connsiteX43" fmla="*/ 1260629 w 3551068"/>
              <a:gd name="connsiteY43" fmla="*/ 2885242 h 2984386"/>
              <a:gd name="connsiteX44" fmla="*/ 1438182 w 3551068"/>
              <a:gd name="connsiteY44" fmla="*/ 2902998 h 2984386"/>
              <a:gd name="connsiteX45" fmla="*/ 1482571 w 3551068"/>
              <a:gd name="connsiteY45" fmla="*/ 2911875 h 2984386"/>
              <a:gd name="connsiteX46" fmla="*/ 1509204 w 3551068"/>
              <a:gd name="connsiteY46" fmla="*/ 2920753 h 2984386"/>
              <a:gd name="connsiteX47" fmla="*/ 1686757 w 3551068"/>
              <a:gd name="connsiteY47" fmla="*/ 2938508 h 2984386"/>
              <a:gd name="connsiteX48" fmla="*/ 2530136 w 3551068"/>
              <a:gd name="connsiteY48" fmla="*/ 2938508 h 2984386"/>
              <a:gd name="connsiteX49" fmla="*/ 2610035 w 3551068"/>
              <a:gd name="connsiteY49" fmla="*/ 2929631 h 2984386"/>
              <a:gd name="connsiteX50" fmla="*/ 2645545 w 3551068"/>
              <a:gd name="connsiteY50" fmla="*/ 2920753 h 2984386"/>
              <a:gd name="connsiteX51" fmla="*/ 2725444 w 3551068"/>
              <a:gd name="connsiteY51" fmla="*/ 2894120 h 2984386"/>
              <a:gd name="connsiteX52" fmla="*/ 2760955 w 3551068"/>
              <a:gd name="connsiteY52" fmla="*/ 2885242 h 2984386"/>
              <a:gd name="connsiteX53" fmla="*/ 2805343 w 3551068"/>
              <a:gd name="connsiteY53" fmla="*/ 2867487 h 2984386"/>
              <a:gd name="connsiteX54" fmla="*/ 2867487 w 3551068"/>
              <a:gd name="connsiteY54" fmla="*/ 2849732 h 2984386"/>
              <a:gd name="connsiteX55" fmla="*/ 2938508 w 3551068"/>
              <a:gd name="connsiteY55" fmla="*/ 2823099 h 2984386"/>
              <a:gd name="connsiteX56" fmla="*/ 3018408 w 3551068"/>
              <a:gd name="connsiteY56" fmla="*/ 2787588 h 2984386"/>
              <a:gd name="connsiteX57" fmla="*/ 3045041 w 3551068"/>
              <a:gd name="connsiteY57" fmla="*/ 2769833 h 2984386"/>
              <a:gd name="connsiteX58" fmla="*/ 3071674 w 3551068"/>
              <a:gd name="connsiteY58" fmla="*/ 2760955 h 2984386"/>
              <a:gd name="connsiteX59" fmla="*/ 3107184 w 3551068"/>
              <a:gd name="connsiteY59" fmla="*/ 2743200 h 2984386"/>
              <a:gd name="connsiteX60" fmla="*/ 3151573 w 3551068"/>
              <a:gd name="connsiteY60" fmla="*/ 2716567 h 2984386"/>
              <a:gd name="connsiteX61" fmla="*/ 3231472 w 3551068"/>
              <a:gd name="connsiteY61" fmla="*/ 2663301 h 2984386"/>
              <a:gd name="connsiteX62" fmla="*/ 3258105 w 3551068"/>
              <a:gd name="connsiteY62" fmla="*/ 2654423 h 2984386"/>
              <a:gd name="connsiteX63" fmla="*/ 3293615 w 3551068"/>
              <a:gd name="connsiteY63" fmla="*/ 2627790 h 2984386"/>
              <a:gd name="connsiteX64" fmla="*/ 3329126 w 3551068"/>
              <a:gd name="connsiteY64" fmla="*/ 2610035 h 2984386"/>
              <a:gd name="connsiteX65" fmla="*/ 3364637 w 3551068"/>
              <a:gd name="connsiteY65" fmla="*/ 2574524 h 2984386"/>
              <a:gd name="connsiteX66" fmla="*/ 3400147 w 3551068"/>
              <a:gd name="connsiteY66" fmla="*/ 2539013 h 2984386"/>
              <a:gd name="connsiteX67" fmla="*/ 3417903 w 3551068"/>
              <a:gd name="connsiteY67" fmla="*/ 2521258 h 2984386"/>
              <a:gd name="connsiteX68" fmla="*/ 3435658 w 3551068"/>
              <a:gd name="connsiteY68" fmla="*/ 2494625 h 2984386"/>
              <a:gd name="connsiteX69" fmla="*/ 3453413 w 3551068"/>
              <a:gd name="connsiteY69" fmla="*/ 2459114 h 2984386"/>
              <a:gd name="connsiteX70" fmla="*/ 3471169 w 3551068"/>
              <a:gd name="connsiteY70" fmla="*/ 2441359 h 2984386"/>
              <a:gd name="connsiteX71" fmla="*/ 3488924 w 3551068"/>
              <a:gd name="connsiteY71" fmla="*/ 2388093 h 2984386"/>
              <a:gd name="connsiteX72" fmla="*/ 3497802 w 3551068"/>
              <a:gd name="connsiteY72" fmla="*/ 2361460 h 2984386"/>
              <a:gd name="connsiteX73" fmla="*/ 3506679 w 3551068"/>
              <a:gd name="connsiteY73" fmla="*/ 2325949 h 2984386"/>
              <a:gd name="connsiteX74" fmla="*/ 3515557 w 3551068"/>
              <a:gd name="connsiteY74" fmla="*/ 2299316 h 2984386"/>
              <a:gd name="connsiteX75" fmla="*/ 3524435 w 3551068"/>
              <a:gd name="connsiteY75" fmla="*/ 2263806 h 2984386"/>
              <a:gd name="connsiteX76" fmla="*/ 3533312 w 3551068"/>
              <a:gd name="connsiteY76" fmla="*/ 2237172 h 2984386"/>
              <a:gd name="connsiteX77" fmla="*/ 3542190 w 3551068"/>
              <a:gd name="connsiteY77" fmla="*/ 2183906 h 2984386"/>
              <a:gd name="connsiteX78" fmla="*/ 3551068 w 3551068"/>
              <a:gd name="connsiteY78" fmla="*/ 2148396 h 2984386"/>
              <a:gd name="connsiteX79" fmla="*/ 3542190 w 3551068"/>
              <a:gd name="connsiteY79" fmla="*/ 1873188 h 2984386"/>
              <a:gd name="connsiteX80" fmla="*/ 3524435 w 3551068"/>
              <a:gd name="connsiteY80" fmla="*/ 1837677 h 2984386"/>
              <a:gd name="connsiteX81" fmla="*/ 3506679 w 3551068"/>
              <a:gd name="connsiteY81" fmla="*/ 1775534 h 2984386"/>
              <a:gd name="connsiteX82" fmla="*/ 3488924 w 3551068"/>
              <a:gd name="connsiteY82" fmla="*/ 1757778 h 2984386"/>
              <a:gd name="connsiteX83" fmla="*/ 3462291 w 3551068"/>
              <a:gd name="connsiteY83" fmla="*/ 1704512 h 2984386"/>
              <a:gd name="connsiteX84" fmla="*/ 3382392 w 3551068"/>
              <a:gd name="connsiteY84" fmla="*/ 1606858 h 2984386"/>
              <a:gd name="connsiteX85" fmla="*/ 3355759 w 3551068"/>
              <a:gd name="connsiteY85" fmla="*/ 1589103 h 2984386"/>
              <a:gd name="connsiteX86" fmla="*/ 3329126 w 3551068"/>
              <a:gd name="connsiteY86" fmla="*/ 1562470 h 2984386"/>
              <a:gd name="connsiteX87" fmla="*/ 3275860 w 3551068"/>
              <a:gd name="connsiteY87" fmla="*/ 1526959 h 2984386"/>
              <a:gd name="connsiteX88" fmla="*/ 3240349 w 3551068"/>
              <a:gd name="connsiteY88" fmla="*/ 1500326 h 2984386"/>
              <a:gd name="connsiteX89" fmla="*/ 3204839 w 3551068"/>
              <a:gd name="connsiteY89" fmla="*/ 1491448 h 2984386"/>
              <a:gd name="connsiteX90" fmla="*/ 3178206 w 3551068"/>
              <a:gd name="connsiteY90" fmla="*/ 1464815 h 2984386"/>
              <a:gd name="connsiteX91" fmla="*/ 3107184 w 3551068"/>
              <a:gd name="connsiteY91" fmla="*/ 1429305 h 2984386"/>
              <a:gd name="connsiteX92" fmla="*/ 3053918 w 3551068"/>
              <a:gd name="connsiteY92" fmla="*/ 1402672 h 2984386"/>
              <a:gd name="connsiteX93" fmla="*/ 3036163 w 3551068"/>
              <a:gd name="connsiteY93" fmla="*/ 1384916 h 2984386"/>
              <a:gd name="connsiteX94" fmla="*/ 3000652 w 3551068"/>
              <a:gd name="connsiteY94" fmla="*/ 1367161 h 2984386"/>
              <a:gd name="connsiteX95" fmla="*/ 2929631 w 3551068"/>
              <a:gd name="connsiteY95" fmla="*/ 1331650 h 2984386"/>
              <a:gd name="connsiteX96" fmla="*/ 2911875 w 3551068"/>
              <a:gd name="connsiteY96" fmla="*/ 1313895 h 2984386"/>
              <a:gd name="connsiteX97" fmla="*/ 2840854 w 3551068"/>
              <a:gd name="connsiteY97" fmla="*/ 1287262 h 2984386"/>
              <a:gd name="connsiteX98" fmla="*/ 2787588 w 3551068"/>
              <a:gd name="connsiteY98" fmla="*/ 1260629 h 2984386"/>
              <a:gd name="connsiteX99" fmla="*/ 2716567 w 3551068"/>
              <a:gd name="connsiteY99" fmla="*/ 1242873 h 2984386"/>
              <a:gd name="connsiteX100" fmla="*/ 2663301 w 3551068"/>
              <a:gd name="connsiteY100" fmla="*/ 1216240 h 2984386"/>
              <a:gd name="connsiteX101" fmla="*/ 2627790 w 3551068"/>
              <a:gd name="connsiteY101" fmla="*/ 1198485 h 2984386"/>
              <a:gd name="connsiteX102" fmla="*/ 2574524 w 3551068"/>
              <a:gd name="connsiteY102" fmla="*/ 1180730 h 2984386"/>
              <a:gd name="connsiteX103" fmla="*/ 2547891 w 3551068"/>
              <a:gd name="connsiteY103" fmla="*/ 1171852 h 2984386"/>
              <a:gd name="connsiteX104" fmla="*/ 2476870 w 3551068"/>
              <a:gd name="connsiteY104" fmla="*/ 1136341 h 2984386"/>
              <a:gd name="connsiteX105" fmla="*/ 2441359 w 3551068"/>
              <a:gd name="connsiteY105" fmla="*/ 1118586 h 2984386"/>
              <a:gd name="connsiteX106" fmla="*/ 2414726 w 3551068"/>
              <a:gd name="connsiteY106" fmla="*/ 1109708 h 2984386"/>
              <a:gd name="connsiteX107" fmla="*/ 2388093 w 3551068"/>
              <a:gd name="connsiteY107" fmla="*/ 1091953 h 2984386"/>
              <a:gd name="connsiteX108" fmla="*/ 2325949 w 3551068"/>
              <a:gd name="connsiteY108" fmla="*/ 1074198 h 2984386"/>
              <a:gd name="connsiteX109" fmla="*/ 2272683 w 3551068"/>
              <a:gd name="connsiteY109" fmla="*/ 1029809 h 2984386"/>
              <a:gd name="connsiteX110" fmla="*/ 2210540 w 3551068"/>
              <a:gd name="connsiteY110" fmla="*/ 1012054 h 2984386"/>
              <a:gd name="connsiteX111" fmla="*/ 2192784 w 3551068"/>
              <a:gd name="connsiteY111" fmla="*/ 994299 h 2984386"/>
              <a:gd name="connsiteX112" fmla="*/ 2175029 w 3551068"/>
              <a:gd name="connsiteY112" fmla="*/ 967666 h 2984386"/>
              <a:gd name="connsiteX113" fmla="*/ 2139518 w 3551068"/>
              <a:gd name="connsiteY113" fmla="*/ 958788 h 2984386"/>
              <a:gd name="connsiteX114" fmla="*/ 2086252 w 3551068"/>
              <a:gd name="connsiteY114" fmla="*/ 905522 h 2984386"/>
              <a:gd name="connsiteX115" fmla="*/ 2059619 w 3551068"/>
              <a:gd name="connsiteY115" fmla="*/ 878889 h 2984386"/>
              <a:gd name="connsiteX116" fmla="*/ 2041864 w 3551068"/>
              <a:gd name="connsiteY116" fmla="*/ 852256 h 2984386"/>
              <a:gd name="connsiteX117" fmla="*/ 2015231 w 3551068"/>
              <a:gd name="connsiteY117" fmla="*/ 843378 h 2984386"/>
              <a:gd name="connsiteX118" fmla="*/ 1997475 w 3551068"/>
              <a:gd name="connsiteY118" fmla="*/ 816745 h 2984386"/>
              <a:gd name="connsiteX119" fmla="*/ 1953087 w 3551068"/>
              <a:gd name="connsiteY119" fmla="*/ 763479 h 2984386"/>
              <a:gd name="connsiteX120" fmla="*/ 1926454 w 3551068"/>
              <a:gd name="connsiteY120" fmla="*/ 692458 h 2984386"/>
              <a:gd name="connsiteX121" fmla="*/ 1890943 w 3551068"/>
              <a:gd name="connsiteY121" fmla="*/ 612559 h 2984386"/>
              <a:gd name="connsiteX122" fmla="*/ 1873188 w 3551068"/>
              <a:gd name="connsiteY122" fmla="*/ 541538 h 2984386"/>
              <a:gd name="connsiteX123" fmla="*/ 1864310 w 3551068"/>
              <a:gd name="connsiteY123" fmla="*/ 479394 h 2984386"/>
              <a:gd name="connsiteX124" fmla="*/ 1855433 w 3551068"/>
              <a:gd name="connsiteY124" fmla="*/ 452761 h 2984386"/>
              <a:gd name="connsiteX125" fmla="*/ 1846555 w 3551068"/>
              <a:gd name="connsiteY125" fmla="*/ 417250 h 2984386"/>
              <a:gd name="connsiteX126" fmla="*/ 1837677 w 3551068"/>
              <a:gd name="connsiteY126" fmla="*/ 372862 h 2984386"/>
              <a:gd name="connsiteX127" fmla="*/ 1819922 w 3551068"/>
              <a:gd name="connsiteY127" fmla="*/ 319596 h 2984386"/>
              <a:gd name="connsiteX128" fmla="*/ 1811044 w 3551068"/>
              <a:gd name="connsiteY128" fmla="*/ 275207 h 2984386"/>
              <a:gd name="connsiteX129" fmla="*/ 1757778 w 3551068"/>
              <a:gd name="connsiteY129" fmla="*/ 204186 h 2984386"/>
              <a:gd name="connsiteX130" fmla="*/ 1740023 w 3551068"/>
              <a:gd name="connsiteY130" fmla="*/ 177553 h 2984386"/>
              <a:gd name="connsiteX131" fmla="*/ 1686757 w 3551068"/>
              <a:gd name="connsiteY131" fmla="*/ 133165 h 2984386"/>
              <a:gd name="connsiteX132" fmla="*/ 1669002 w 3551068"/>
              <a:gd name="connsiteY132" fmla="*/ 115409 h 2984386"/>
              <a:gd name="connsiteX133" fmla="*/ 1633491 w 3551068"/>
              <a:gd name="connsiteY133" fmla="*/ 106532 h 2984386"/>
              <a:gd name="connsiteX134" fmla="*/ 1509204 w 3551068"/>
              <a:gd name="connsiteY134" fmla="*/ 79899 h 2984386"/>
              <a:gd name="connsiteX135" fmla="*/ 1447060 w 3551068"/>
              <a:gd name="connsiteY135" fmla="*/ 62143 h 2984386"/>
              <a:gd name="connsiteX136" fmla="*/ 1367161 w 3551068"/>
              <a:gd name="connsiteY136" fmla="*/ 53266 h 2984386"/>
              <a:gd name="connsiteX137" fmla="*/ 1322773 w 3551068"/>
              <a:gd name="connsiteY137" fmla="*/ 44388 h 2984386"/>
              <a:gd name="connsiteX138" fmla="*/ 1260629 w 3551068"/>
              <a:gd name="connsiteY138" fmla="*/ 35510 h 2984386"/>
              <a:gd name="connsiteX139" fmla="*/ 1207363 w 3551068"/>
              <a:gd name="connsiteY139" fmla="*/ 26633 h 2984386"/>
              <a:gd name="connsiteX140" fmla="*/ 1162975 w 3551068"/>
              <a:gd name="connsiteY140" fmla="*/ 17755 h 2984386"/>
              <a:gd name="connsiteX141" fmla="*/ 1038687 w 3551068"/>
              <a:gd name="connsiteY141" fmla="*/ 0 h 2984386"/>
              <a:gd name="connsiteX142" fmla="*/ 443883 w 3551068"/>
              <a:gd name="connsiteY142" fmla="*/ 8877 h 2984386"/>
              <a:gd name="connsiteX143" fmla="*/ 319596 w 3551068"/>
              <a:gd name="connsiteY143" fmla="*/ 44388 h 2984386"/>
              <a:gd name="connsiteX144" fmla="*/ 266330 w 3551068"/>
              <a:gd name="connsiteY144" fmla="*/ 62143 h 2984386"/>
              <a:gd name="connsiteX145" fmla="*/ 239697 w 3551068"/>
              <a:gd name="connsiteY145" fmla="*/ 71021 h 2984386"/>
              <a:gd name="connsiteX146" fmla="*/ 221941 w 3551068"/>
              <a:gd name="connsiteY146" fmla="*/ 88776 h 2984386"/>
              <a:gd name="connsiteX147" fmla="*/ 168675 w 3551068"/>
              <a:gd name="connsiteY147" fmla="*/ 133165 h 2984386"/>
              <a:gd name="connsiteX148" fmla="*/ 150920 w 3551068"/>
              <a:gd name="connsiteY148" fmla="*/ 159798 h 2984386"/>
              <a:gd name="connsiteX149" fmla="*/ 142042 w 3551068"/>
              <a:gd name="connsiteY149" fmla="*/ 195308 h 2984386"/>
              <a:gd name="connsiteX150" fmla="*/ 124287 w 3551068"/>
              <a:gd name="connsiteY150" fmla="*/ 248574 h 2984386"/>
              <a:gd name="connsiteX151" fmla="*/ 142042 w 3551068"/>
              <a:gd name="connsiteY151" fmla="*/ 372862 h 2984386"/>
              <a:gd name="connsiteX152" fmla="*/ 150920 w 3551068"/>
              <a:gd name="connsiteY152" fmla="*/ 381739 h 298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551068" h="2984386">
                <a:moveTo>
                  <a:pt x="168675" y="310718"/>
                </a:moveTo>
                <a:cubicBezTo>
                  <a:pt x="171634" y="328473"/>
                  <a:pt x="177553" y="345984"/>
                  <a:pt x="177553" y="363984"/>
                </a:cubicBezTo>
                <a:cubicBezTo>
                  <a:pt x="177553" y="404030"/>
                  <a:pt x="168952" y="411845"/>
                  <a:pt x="159798" y="443883"/>
                </a:cubicBezTo>
                <a:cubicBezTo>
                  <a:pt x="156446" y="455615"/>
                  <a:pt x="154272" y="467662"/>
                  <a:pt x="150920" y="479394"/>
                </a:cubicBezTo>
                <a:cubicBezTo>
                  <a:pt x="148349" y="488392"/>
                  <a:pt x="144504" y="496999"/>
                  <a:pt x="142042" y="506027"/>
                </a:cubicBezTo>
                <a:cubicBezTo>
                  <a:pt x="135621" y="529569"/>
                  <a:pt x="132004" y="553898"/>
                  <a:pt x="124287" y="577048"/>
                </a:cubicBezTo>
                <a:cubicBezTo>
                  <a:pt x="121328" y="585926"/>
                  <a:pt x="117679" y="594602"/>
                  <a:pt x="115409" y="603681"/>
                </a:cubicBezTo>
                <a:cubicBezTo>
                  <a:pt x="111749" y="618320"/>
                  <a:pt x="112476" y="634201"/>
                  <a:pt x="106532" y="648070"/>
                </a:cubicBezTo>
                <a:cubicBezTo>
                  <a:pt x="103235" y="655763"/>
                  <a:pt x="94695" y="659907"/>
                  <a:pt x="88776" y="665825"/>
                </a:cubicBezTo>
                <a:cubicBezTo>
                  <a:pt x="85817" y="686540"/>
                  <a:pt x="84604" y="707580"/>
                  <a:pt x="79899" y="727969"/>
                </a:cubicBezTo>
                <a:cubicBezTo>
                  <a:pt x="72441" y="760289"/>
                  <a:pt x="56035" y="794564"/>
                  <a:pt x="44388" y="825623"/>
                </a:cubicBezTo>
                <a:cubicBezTo>
                  <a:pt x="41102" y="834385"/>
                  <a:pt x="38469" y="843378"/>
                  <a:pt x="35510" y="852256"/>
                </a:cubicBezTo>
                <a:cubicBezTo>
                  <a:pt x="32551" y="870011"/>
                  <a:pt x="32325" y="888446"/>
                  <a:pt x="26633" y="905522"/>
                </a:cubicBezTo>
                <a:cubicBezTo>
                  <a:pt x="23259" y="915644"/>
                  <a:pt x="11113" y="921722"/>
                  <a:pt x="8877" y="932155"/>
                </a:cubicBezTo>
                <a:cubicBezTo>
                  <a:pt x="2028" y="964115"/>
                  <a:pt x="2959" y="997258"/>
                  <a:pt x="0" y="1029809"/>
                </a:cubicBezTo>
                <a:cubicBezTo>
                  <a:pt x="1059" y="1084883"/>
                  <a:pt x="-1936" y="1440451"/>
                  <a:pt x="17755" y="1597980"/>
                </a:cubicBezTo>
                <a:cubicBezTo>
                  <a:pt x="22220" y="1633702"/>
                  <a:pt x="29592" y="1669001"/>
                  <a:pt x="35510" y="1704512"/>
                </a:cubicBezTo>
                <a:lnTo>
                  <a:pt x="44388" y="1757778"/>
                </a:lnTo>
                <a:cubicBezTo>
                  <a:pt x="47347" y="1775533"/>
                  <a:pt x="47574" y="1793967"/>
                  <a:pt x="53266" y="1811044"/>
                </a:cubicBezTo>
                <a:cubicBezTo>
                  <a:pt x="59184" y="1828799"/>
                  <a:pt x="66482" y="1846153"/>
                  <a:pt x="71021" y="1864310"/>
                </a:cubicBezTo>
                <a:cubicBezTo>
                  <a:pt x="91986" y="1948171"/>
                  <a:pt x="77862" y="1913506"/>
                  <a:pt x="106532" y="1970842"/>
                </a:cubicBezTo>
                <a:cubicBezTo>
                  <a:pt x="108113" y="1978749"/>
                  <a:pt x="119583" y="2039765"/>
                  <a:pt x="124287" y="2050741"/>
                </a:cubicBezTo>
                <a:cubicBezTo>
                  <a:pt x="128490" y="2060548"/>
                  <a:pt x="137709" y="2067624"/>
                  <a:pt x="142042" y="2077374"/>
                </a:cubicBezTo>
                <a:cubicBezTo>
                  <a:pt x="149643" y="2094477"/>
                  <a:pt x="149416" y="2115067"/>
                  <a:pt x="159798" y="2130640"/>
                </a:cubicBezTo>
                <a:cubicBezTo>
                  <a:pt x="165716" y="2139518"/>
                  <a:pt x="173220" y="2147523"/>
                  <a:pt x="177553" y="2157273"/>
                </a:cubicBezTo>
                <a:cubicBezTo>
                  <a:pt x="185154" y="2174376"/>
                  <a:pt x="182074" y="2197305"/>
                  <a:pt x="195308" y="2210539"/>
                </a:cubicBezTo>
                <a:cubicBezTo>
                  <a:pt x="201227" y="2216458"/>
                  <a:pt x="207706" y="2221865"/>
                  <a:pt x="213064" y="2228295"/>
                </a:cubicBezTo>
                <a:cubicBezTo>
                  <a:pt x="234970" y="2254583"/>
                  <a:pt x="256772" y="2289417"/>
                  <a:pt x="275208" y="2317072"/>
                </a:cubicBezTo>
                <a:cubicBezTo>
                  <a:pt x="319294" y="2383201"/>
                  <a:pt x="262629" y="2301977"/>
                  <a:pt x="319596" y="2370338"/>
                </a:cubicBezTo>
                <a:cubicBezTo>
                  <a:pt x="347197" y="2403460"/>
                  <a:pt x="328926" y="2401099"/>
                  <a:pt x="372862" y="2432481"/>
                </a:cubicBezTo>
                <a:cubicBezTo>
                  <a:pt x="380477" y="2437920"/>
                  <a:pt x="390617" y="2438400"/>
                  <a:pt x="399495" y="2441359"/>
                </a:cubicBezTo>
                <a:cubicBezTo>
                  <a:pt x="419767" y="2475145"/>
                  <a:pt x="441984" y="2520308"/>
                  <a:pt x="479394" y="2539013"/>
                </a:cubicBezTo>
                <a:cubicBezTo>
                  <a:pt x="501099" y="2549866"/>
                  <a:pt x="522718" y="2558840"/>
                  <a:pt x="541538" y="2574524"/>
                </a:cubicBezTo>
                <a:cubicBezTo>
                  <a:pt x="551183" y="2582561"/>
                  <a:pt x="558261" y="2593449"/>
                  <a:pt x="568171" y="2601157"/>
                </a:cubicBezTo>
                <a:cubicBezTo>
                  <a:pt x="614685" y="2637334"/>
                  <a:pt x="620208" y="2632890"/>
                  <a:pt x="665825" y="2663301"/>
                </a:cubicBezTo>
                <a:cubicBezTo>
                  <a:pt x="720150" y="2699518"/>
                  <a:pt x="679516" y="2684479"/>
                  <a:pt x="736846" y="2698811"/>
                </a:cubicBezTo>
                <a:cubicBezTo>
                  <a:pt x="768093" y="2730058"/>
                  <a:pt x="738977" y="2706236"/>
                  <a:pt x="781235" y="2725444"/>
                </a:cubicBezTo>
                <a:cubicBezTo>
                  <a:pt x="880848" y="2770722"/>
                  <a:pt x="817696" y="2754043"/>
                  <a:pt x="896644" y="2769833"/>
                </a:cubicBezTo>
                <a:cubicBezTo>
                  <a:pt x="930905" y="2804092"/>
                  <a:pt x="895673" y="2775428"/>
                  <a:pt x="958788" y="2796466"/>
                </a:cubicBezTo>
                <a:cubicBezTo>
                  <a:pt x="971343" y="2800651"/>
                  <a:pt x="982135" y="2809008"/>
                  <a:pt x="994299" y="2814221"/>
                </a:cubicBezTo>
                <a:cubicBezTo>
                  <a:pt x="1022117" y="2826143"/>
                  <a:pt x="1042269" y="2826655"/>
                  <a:pt x="1074198" y="2831976"/>
                </a:cubicBezTo>
                <a:cubicBezTo>
                  <a:pt x="1091953" y="2837895"/>
                  <a:pt x="1109307" y="2845193"/>
                  <a:pt x="1127464" y="2849732"/>
                </a:cubicBezTo>
                <a:cubicBezTo>
                  <a:pt x="1162975" y="2858610"/>
                  <a:pt x="1199271" y="2864791"/>
                  <a:pt x="1233996" y="2876365"/>
                </a:cubicBezTo>
                <a:cubicBezTo>
                  <a:pt x="1242874" y="2879324"/>
                  <a:pt x="1251453" y="2883407"/>
                  <a:pt x="1260629" y="2885242"/>
                </a:cubicBezTo>
                <a:cubicBezTo>
                  <a:pt x="1314387" y="2895993"/>
                  <a:pt x="1387801" y="2899122"/>
                  <a:pt x="1438182" y="2902998"/>
                </a:cubicBezTo>
                <a:cubicBezTo>
                  <a:pt x="1452978" y="2905957"/>
                  <a:pt x="1467932" y="2908215"/>
                  <a:pt x="1482571" y="2911875"/>
                </a:cubicBezTo>
                <a:cubicBezTo>
                  <a:pt x="1491650" y="2914145"/>
                  <a:pt x="1499973" y="2919215"/>
                  <a:pt x="1509204" y="2920753"/>
                </a:cubicBezTo>
                <a:cubicBezTo>
                  <a:pt x="1539184" y="2925750"/>
                  <a:pt x="1662929" y="2936342"/>
                  <a:pt x="1686757" y="2938508"/>
                </a:cubicBezTo>
                <a:cubicBezTo>
                  <a:pt x="1970964" y="3033247"/>
                  <a:pt x="1724926" y="2954452"/>
                  <a:pt x="2530136" y="2938508"/>
                </a:cubicBezTo>
                <a:cubicBezTo>
                  <a:pt x="2556928" y="2937977"/>
                  <a:pt x="2583402" y="2932590"/>
                  <a:pt x="2610035" y="2929631"/>
                </a:cubicBezTo>
                <a:cubicBezTo>
                  <a:pt x="2621872" y="2926672"/>
                  <a:pt x="2633884" y="2924341"/>
                  <a:pt x="2645545" y="2920753"/>
                </a:cubicBezTo>
                <a:cubicBezTo>
                  <a:pt x="2672377" y="2912497"/>
                  <a:pt x="2698209" y="2900929"/>
                  <a:pt x="2725444" y="2894120"/>
                </a:cubicBezTo>
                <a:cubicBezTo>
                  <a:pt x="2737281" y="2891161"/>
                  <a:pt x="2749380" y="2889100"/>
                  <a:pt x="2760955" y="2885242"/>
                </a:cubicBezTo>
                <a:cubicBezTo>
                  <a:pt x="2776073" y="2880203"/>
                  <a:pt x="2790225" y="2872526"/>
                  <a:pt x="2805343" y="2867487"/>
                </a:cubicBezTo>
                <a:cubicBezTo>
                  <a:pt x="2825781" y="2860674"/>
                  <a:pt x="2847241" y="2857094"/>
                  <a:pt x="2867487" y="2849732"/>
                </a:cubicBezTo>
                <a:cubicBezTo>
                  <a:pt x="2969617" y="2812594"/>
                  <a:pt x="2838802" y="2848024"/>
                  <a:pt x="2938508" y="2823099"/>
                </a:cubicBezTo>
                <a:cubicBezTo>
                  <a:pt x="3070332" y="2744006"/>
                  <a:pt x="2911729" y="2833307"/>
                  <a:pt x="3018408" y="2787588"/>
                </a:cubicBezTo>
                <a:cubicBezTo>
                  <a:pt x="3028215" y="2783385"/>
                  <a:pt x="3035498" y="2774605"/>
                  <a:pt x="3045041" y="2769833"/>
                </a:cubicBezTo>
                <a:cubicBezTo>
                  <a:pt x="3053411" y="2765648"/>
                  <a:pt x="3063073" y="2764641"/>
                  <a:pt x="3071674" y="2760955"/>
                </a:cubicBezTo>
                <a:cubicBezTo>
                  <a:pt x="3083838" y="2755742"/>
                  <a:pt x="3095616" y="2749627"/>
                  <a:pt x="3107184" y="2743200"/>
                </a:cubicBezTo>
                <a:cubicBezTo>
                  <a:pt x="3122268" y="2734820"/>
                  <a:pt x="3137216" y="2726139"/>
                  <a:pt x="3151573" y="2716567"/>
                </a:cubicBezTo>
                <a:cubicBezTo>
                  <a:pt x="3196186" y="2686825"/>
                  <a:pt x="3179878" y="2689098"/>
                  <a:pt x="3231472" y="2663301"/>
                </a:cubicBezTo>
                <a:cubicBezTo>
                  <a:pt x="3239842" y="2659116"/>
                  <a:pt x="3249227" y="2657382"/>
                  <a:pt x="3258105" y="2654423"/>
                </a:cubicBezTo>
                <a:cubicBezTo>
                  <a:pt x="3269942" y="2645545"/>
                  <a:pt x="3281068" y="2635632"/>
                  <a:pt x="3293615" y="2627790"/>
                </a:cubicBezTo>
                <a:cubicBezTo>
                  <a:pt x="3304837" y="2620776"/>
                  <a:pt x="3318539" y="2617975"/>
                  <a:pt x="3329126" y="2610035"/>
                </a:cubicBezTo>
                <a:cubicBezTo>
                  <a:pt x="3342518" y="2599991"/>
                  <a:pt x="3352800" y="2586361"/>
                  <a:pt x="3364637" y="2574524"/>
                </a:cubicBezTo>
                <a:lnTo>
                  <a:pt x="3400147" y="2539013"/>
                </a:lnTo>
                <a:cubicBezTo>
                  <a:pt x="3406066" y="2533094"/>
                  <a:pt x="3413260" y="2528222"/>
                  <a:pt x="3417903" y="2521258"/>
                </a:cubicBezTo>
                <a:cubicBezTo>
                  <a:pt x="3423821" y="2512380"/>
                  <a:pt x="3430365" y="2503889"/>
                  <a:pt x="3435658" y="2494625"/>
                </a:cubicBezTo>
                <a:cubicBezTo>
                  <a:pt x="3442224" y="2483135"/>
                  <a:pt x="3446072" y="2470125"/>
                  <a:pt x="3453413" y="2459114"/>
                </a:cubicBezTo>
                <a:cubicBezTo>
                  <a:pt x="3458056" y="2452150"/>
                  <a:pt x="3465250" y="2447277"/>
                  <a:pt x="3471169" y="2441359"/>
                </a:cubicBezTo>
                <a:lnTo>
                  <a:pt x="3488924" y="2388093"/>
                </a:lnTo>
                <a:cubicBezTo>
                  <a:pt x="3491883" y="2379215"/>
                  <a:pt x="3495533" y="2370539"/>
                  <a:pt x="3497802" y="2361460"/>
                </a:cubicBezTo>
                <a:cubicBezTo>
                  <a:pt x="3500761" y="2349623"/>
                  <a:pt x="3503327" y="2337681"/>
                  <a:pt x="3506679" y="2325949"/>
                </a:cubicBezTo>
                <a:cubicBezTo>
                  <a:pt x="3509250" y="2316951"/>
                  <a:pt x="3512986" y="2308314"/>
                  <a:pt x="3515557" y="2299316"/>
                </a:cubicBezTo>
                <a:cubicBezTo>
                  <a:pt x="3518909" y="2287584"/>
                  <a:pt x="3521083" y="2275538"/>
                  <a:pt x="3524435" y="2263806"/>
                </a:cubicBezTo>
                <a:cubicBezTo>
                  <a:pt x="3527006" y="2254808"/>
                  <a:pt x="3531282" y="2246307"/>
                  <a:pt x="3533312" y="2237172"/>
                </a:cubicBezTo>
                <a:cubicBezTo>
                  <a:pt x="3537217" y="2219600"/>
                  <a:pt x="3538660" y="2201557"/>
                  <a:pt x="3542190" y="2183906"/>
                </a:cubicBezTo>
                <a:cubicBezTo>
                  <a:pt x="3544583" y="2171942"/>
                  <a:pt x="3548109" y="2160233"/>
                  <a:pt x="3551068" y="2148396"/>
                </a:cubicBezTo>
                <a:cubicBezTo>
                  <a:pt x="3548109" y="2056660"/>
                  <a:pt x="3550028" y="1964636"/>
                  <a:pt x="3542190" y="1873188"/>
                </a:cubicBezTo>
                <a:cubicBezTo>
                  <a:pt x="3541060" y="1860002"/>
                  <a:pt x="3529082" y="1850068"/>
                  <a:pt x="3524435" y="1837677"/>
                </a:cubicBezTo>
                <a:cubicBezTo>
                  <a:pt x="3520565" y="1827358"/>
                  <a:pt x="3513833" y="1787458"/>
                  <a:pt x="3506679" y="1775534"/>
                </a:cubicBezTo>
                <a:cubicBezTo>
                  <a:pt x="3502373" y="1768357"/>
                  <a:pt x="3494842" y="1763697"/>
                  <a:pt x="3488924" y="1757778"/>
                </a:cubicBezTo>
                <a:cubicBezTo>
                  <a:pt x="3478220" y="1725668"/>
                  <a:pt x="3483471" y="1733635"/>
                  <a:pt x="3462291" y="1704512"/>
                </a:cubicBezTo>
                <a:cubicBezTo>
                  <a:pt x="3440661" y="1674771"/>
                  <a:pt x="3413332" y="1632641"/>
                  <a:pt x="3382392" y="1606858"/>
                </a:cubicBezTo>
                <a:cubicBezTo>
                  <a:pt x="3374195" y="1600028"/>
                  <a:pt x="3363956" y="1595933"/>
                  <a:pt x="3355759" y="1589103"/>
                </a:cubicBezTo>
                <a:cubicBezTo>
                  <a:pt x="3346114" y="1581066"/>
                  <a:pt x="3339036" y="1570178"/>
                  <a:pt x="3329126" y="1562470"/>
                </a:cubicBezTo>
                <a:cubicBezTo>
                  <a:pt x="3312282" y="1549369"/>
                  <a:pt x="3292932" y="1539763"/>
                  <a:pt x="3275860" y="1526959"/>
                </a:cubicBezTo>
                <a:cubicBezTo>
                  <a:pt x="3264023" y="1518081"/>
                  <a:pt x="3253583" y="1506943"/>
                  <a:pt x="3240349" y="1500326"/>
                </a:cubicBezTo>
                <a:cubicBezTo>
                  <a:pt x="3229436" y="1494869"/>
                  <a:pt x="3216676" y="1494407"/>
                  <a:pt x="3204839" y="1491448"/>
                </a:cubicBezTo>
                <a:cubicBezTo>
                  <a:pt x="3195961" y="1482570"/>
                  <a:pt x="3188250" y="1472348"/>
                  <a:pt x="3178206" y="1464815"/>
                </a:cubicBezTo>
                <a:cubicBezTo>
                  <a:pt x="3144661" y="1439656"/>
                  <a:pt x="3139954" y="1440228"/>
                  <a:pt x="3107184" y="1429305"/>
                </a:cubicBezTo>
                <a:cubicBezTo>
                  <a:pt x="3065837" y="1387955"/>
                  <a:pt x="3119364" y="1435395"/>
                  <a:pt x="3053918" y="1402672"/>
                </a:cubicBezTo>
                <a:cubicBezTo>
                  <a:pt x="3046432" y="1398929"/>
                  <a:pt x="3043127" y="1389559"/>
                  <a:pt x="3036163" y="1384916"/>
                </a:cubicBezTo>
                <a:cubicBezTo>
                  <a:pt x="3025152" y="1377575"/>
                  <a:pt x="3012142" y="1373727"/>
                  <a:pt x="3000652" y="1367161"/>
                </a:cubicBezTo>
                <a:cubicBezTo>
                  <a:pt x="2938593" y="1331699"/>
                  <a:pt x="3017034" y="1366613"/>
                  <a:pt x="2929631" y="1331650"/>
                </a:cubicBezTo>
                <a:cubicBezTo>
                  <a:pt x="2923712" y="1325732"/>
                  <a:pt x="2919142" y="1318048"/>
                  <a:pt x="2911875" y="1313895"/>
                </a:cubicBezTo>
                <a:cubicBezTo>
                  <a:pt x="2897006" y="1305398"/>
                  <a:pt x="2860169" y="1293700"/>
                  <a:pt x="2840854" y="1287262"/>
                </a:cubicBezTo>
                <a:cubicBezTo>
                  <a:pt x="2812879" y="1268611"/>
                  <a:pt x="2818691" y="1269112"/>
                  <a:pt x="2787588" y="1260629"/>
                </a:cubicBezTo>
                <a:cubicBezTo>
                  <a:pt x="2764046" y="1254208"/>
                  <a:pt x="2716567" y="1242873"/>
                  <a:pt x="2716567" y="1242873"/>
                </a:cubicBezTo>
                <a:cubicBezTo>
                  <a:pt x="2665387" y="1208754"/>
                  <a:pt x="2714756" y="1238292"/>
                  <a:pt x="2663301" y="1216240"/>
                </a:cubicBezTo>
                <a:cubicBezTo>
                  <a:pt x="2651137" y="1211027"/>
                  <a:pt x="2640078" y="1203400"/>
                  <a:pt x="2627790" y="1198485"/>
                </a:cubicBezTo>
                <a:cubicBezTo>
                  <a:pt x="2610413" y="1191534"/>
                  <a:pt x="2592279" y="1186648"/>
                  <a:pt x="2574524" y="1180730"/>
                </a:cubicBezTo>
                <a:cubicBezTo>
                  <a:pt x="2565646" y="1177771"/>
                  <a:pt x="2556261" y="1176037"/>
                  <a:pt x="2547891" y="1171852"/>
                </a:cubicBezTo>
                <a:lnTo>
                  <a:pt x="2476870" y="1136341"/>
                </a:lnTo>
                <a:cubicBezTo>
                  <a:pt x="2465033" y="1130423"/>
                  <a:pt x="2453914" y="1122771"/>
                  <a:pt x="2441359" y="1118586"/>
                </a:cubicBezTo>
                <a:cubicBezTo>
                  <a:pt x="2432481" y="1115627"/>
                  <a:pt x="2423096" y="1113893"/>
                  <a:pt x="2414726" y="1109708"/>
                </a:cubicBezTo>
                <a:cubicBezTo>
                  <a:pt x="2405183" y="1104936"/>
                  <a:pt x="2397636" y="1096725"/>
                  <a:pt x="2388093" y="1091953"/>
                </a:cubicBezTo>
                <a:cubicBezTo>
                  <a:pt x="2375353" y="1085583"/>
                  <a:pt x="2337332" y="1077044"/>
                  <a:pt x="2325949" y="1074198"/>
                </a:cubicBezTo>
                <a:cubicBezTo>
                  <a:pt x="2307679" y="1055927"/>
                  <a:pt x="2297306" y="1043879"/>
                  <a:pt x="2272683" y="1029809"/>
                </a:cubicBezTo>
                <a:cubicBezTo>
                  <a:pt x="2262781" y="1024151"/>
                  <a:pt x="2218222" y="1013975"/>
                  <a:pt x="2210540" y="1012054"/>
                </a:cubicBezTo>
                <a:cubicBezTo>
                  <a:pt x="2204621" y="1006136"/>
                  <a:pt x="2198013" y="1000835"/>
                  <a:pt x="2192784" y="994299"/>
                </a:cubicBezTo>
                <a:cubicBezTo>
                  <a:pt x="2186119" y="985968"/>
                  <a:pt x="2183907" y="973584"/>
                  <a:pt x="2175029" y="967666"/>
                </a:cubicBezTo>
                <a:cubicBezTo>
                  <a:pt x="2164877" y="960898"/>
                  <a:pt x="2151355" y="961747"/>
                  <a:pt x="2139518" y="958788"/>
                </a:cubicBezTo>
                <a:cubicBezTo>
                  <a:pt x="2108262" y="911903"/>
                  <a:pt x="2137640" y="949568"/>
                  <a:pt x="2086252" y="905522"/>
                </a:cubicBezTo>
                <a:cubicBezTo>
                  <a:pt x="2076720" y="897351"/>
                  <a:pt x="2067656" y="888534"/>
                  <a:pt x="2059619" y="878889"/>
                </a:cubicBezTo>
                <a:cubicBezTo>
                  <a:pt x="2052789" y="870692"/>
                  <a:pt x="2050195" y="858921"/>
                  <a:pt x="2041864" y="852256"/>
                </a:cubicBezTo>
                <a:cubicBezTo>
                  <a:pt x="2034557" y="846410"/>
                  <a:pt x="2024109" y="846337"/>
                  <a:pt x="2015231" y="843378"/>
                </a:cubicBezTo>
                <a:cubicBezTo>
                  <a:pt x="2009312" y="834500"/>
                  <a:pt x="2004306" y="824942"/>
                  <a:pt x="1997475" y="816745"/>
                </a:cubicBezTo>
                <a:cubicBezTo>
                  <a:pt x="1964091" y="776685"/>
                  <a:pt x="1977132" y="805558"/>
                  <a:pt x="1953087" y="763479"/>
                </a:cubicBezTo>
                <a:cubicBezTo>
                  <a:pt x="1902367" y="674717"/>
                  <a:pt x="1963904" y="779843"/>
                  <a:pt x="1926454" y="692458"/>
                </a:cubicBezTo>
                <a:cubicBezTo>
                  <a:pt x="1891478" y="610848"/>
                  <a:pt x="1924070" y="745068"/>
                  <a:pt x="1890943" y="612559"/>
                </a:cubicBezTo>
                <a:cubicBezTo>
                  <a:pt x="1885025" y="588885"/>
                  <a:pt x="1876639" y="565695"/>
                  <a:pt x="1873188" y="541538"/>
                </a:cubicBezTo>
                <a:cubicBezTo>
                  <a:pt x="1870229" y="520823"/>
                  <a:pt x="1868414" y="499913"/>
                  <a:pt x="1864310" y="479394"/>
                </a:cubicBezTo>
                <a:cubicBezTo>
                  <a:pt x="1862475" y="470218"/>
                  <a:pt x="1858004" y="461759"/>
                  <a:pt x="1855433" y="452761"/>
                </a:cubicBezTo>
                <a:cubicBezTo>
                  <a:pt x="1852081" y="441029"/>
                  <a:pt x="1849202" y="429161"/>
                  <a:pt x="1846555" y="417250"/>
                </a:cubicBezTo>
                <a:cubicBezTo>
                  <a:pt x="1843282" y="402520"/>
                  <a:pt x="1841647" y="387419"/>
                  <a:pt x="1837677" y="372862"/>
                </a:cubicBezTo>
                <a:cubicBezTo>
                  <a:pt x="1832753" y="354806"/>
                  <a:pt x="1823593" y="337948"/>
                  <a:pt x="1819922" y="319596"/>
                </a:cubicBezTo>
                <a:cubicBezTo>
                  <a:pt x="1816963" y="304800"/>
                  <a:pt x="1817288" y="288944"/>
                  <a:pt x="1811044" y="275207"/>
                </a:cubicBezTo>
                <a:cubicBezTo>
                  <a:pt x="1778438" y="203472"/>
                  <a:pt x="1787663" y="241542"/>
                  <a:pt x="1757778" y="204186"/>
                </a:cubicBezTo>
                <a:cubicBezTo>
                  <a:pt x="1751113" y="195855"/>
                  <a:pt x="1746853" y="185750"/>
                  <a:pt x="1740023" y="177553"/>
                </a:cubicBezTo>
                <a:cubicBezTo>
                  <a:pt x="1708388" y="139591"/>
                  <a:pt x="1721675" y="161100"/>
                  <a:pt x="1686757" y="133165"/>
                </a:cubicBezTo>
                <a:cubicBezTo>
                  <a:pt x="1680221" y="127936"/>
                  <a:pt x="1676488" y="119152"/>
                  <a:pt x="1669002" y="115409"/>
                </a:cubicBezTo>
                <a:cubicBezTo>
                  <a:pt x="1658089" y="109952"/>
                  <a:pt x="1645178" y="110038"/>
                  <a:pt x="1633491" y="106532"/>
                </a:cubicBezTo>
                <a:cubicBezTo>
                  <a:pt x="1543129" y="79424"/>
                  <a:pt x="1617232" y="93402"/>
                  <a:pt x="1509204" y="79899"/>
                </a:cubicBezTo>
                <a:cubicBezTo>
                  <a:pt x="1489317" y="73270"/>
                  <a:pt x="1467762" y="65328"/>
                  <a:pt x="1447060" y="62143"/>
                </a:cubicBezTo>
                <a:cubicBezTo>
                  <a:pt x="1420575" y="58068"/>
                  <a:pt x="1393689" y="57056"/>
                  <a:pt x="1367161" y="53266"/>
                </a:cubicBezTo>
                <a:cubicBezTo>
                  <a:pt x="1352224" y="51132"/>
                  <a:pt x="1337657" y="46869"/>
                  <a:pt x="1322773" y="44388"/>
                </a:cubicBezTo>
                <a:cubicBezTo>
                  <a:pt x="1302133" y="40948"/>
                  <a:pt x="1281311" y="38692"/>
                  <a:pt x="1260629" y="35510"/>
                </a:cubicBezTo>
                <a:cubicBezTo>
                  <a:pt x="1242838" y="32773"/>
                  <a:pt x="1225073" y="29853"/>
                  <a:pt x="1207363" y="26633"/>
                </a:cubicBezTo>
                <a:cubicBezTo>
                  <a:pt x="1192517" y="23934"/>
                  <a:pt x="1177879" y="20108"/>
                  <a:pt x="1162975" y="17755"/>
                </a:cubicBezTo>
                <a:cubicBezTo>
                  <a:pt x="1121637" y="11228"/>
                  <a:pt x="1080116" y="5918"/>
                  <a:pt x="1038687" y="0"/>
                </a:cubicBezTo>
                <a:cubicBezTo>
                  <a:pt x="840419" y="2959"/>
                  <a:pt x="642015" y="952"/>
                  <a:pt x="443883" y="8877"/>
                </a:cubicBezTo>
                <a:cubicBezTo>
                  <a:pt x="418554" y="9890"/>
                  <a:pt x="347042" y="35239"/>
                  <a:pt x="319596" y="44388"/>
                </a:cubicBezTo>
                <a:lnTo>
                  <a:pt x="266330" y="62143"/>
                </a:lnTo>
                <a:lnTo>
                  <a:pt x="239697" y="71021"/>
                </a:lnTo>
                <a:cubicBezTo>
                  <a:pt x="233778" y="76939"/>
                  <a:pt x="228371" y="83418"/>
                  <a:pt x="221941" y="88776"/>
                </a:cubicBezTo>
                <a:cubicBezTo>
                  <a:pt x="201224" y="106040"/>
                  <a:pt x="184736" y="113088"/>
                  <a:pt x="168675" y="133165"/>
                </a:cubicBezTo>
                <a:cubicBezTo>
                  <a:pt x="162010" y="141497"/>
                  <a:pt x="156838" y="150920"/>
                  <a:pt x="150920" y="159798"/>
                </a:cubicBezTo>
                <a:cubicBezTo>
                  <a:pt x="147961" y="171635"/>
                  <a:pt x="145548" y="183622"/>
                  <a:pt x="142042" y="195308"/>
                </a:cubicBezTo>
                <a:cubicBezTo>
                  <a:pt x="136664" y="213234"/>
                  <a:pt x="124287" y="248574"/>
                  <a:pt x="124287" y="248574"/>
                </a:cubicBezTo>
                <a:cubicBezTo>
                  <a:pt x="126534" y="271040"/>
                  <a:pt x="129171" y="340685"/>
                  <a:pt x="142042" y="372862"/>
                </a:cubicBezTo>
                <a:cubicBezTo>
                  <a:pt x="143596" y="376748"/>
                  <a:pt x="147961" y="378780"/>
                  <a:pt x="150920" y="381739"/>
                </a:cubicBezTo>
              </a:path>
            </a:pathLst>
          </a:cu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2157274" y="124287"/>
            <a:ext cx="5814874" cy="2636668"/>
          </a:xfrm>
          <a:custGeom>
            <a:avLst/>
            <a:gdLst>
              <a:gd name="connsiteX0" fmla="*/ 1083076 w 5814874"/>
              <a:gd name="connsiteY0" fmla="*/ 257453 h 2636668"/>
              <a:gd name="connsiteX1" fmla="*/ 1038687 w 5814874"/>
              <a:gd name="connsiteY1" fmla="*/ 186431 h 2636668"/>
              <a:gd name="connsiteX2" fmla="*/ 1012054 w 5814874"/>
              <a:gd name="connsiteY2" fmla="*/ 159798 h 2636668"/>
              <a:gd name="connsiteX3" fmla="*/ 994299 w 5814874"/>
              <a:gd name="connsiteY3" fmla="*/ 133165 h 2636668"/>
              <a:gd name="connsiteX4" fmla="*/ 941033 w 5814874"/>
              <a:gd name="connsiteY4" fmla="*/ 115410 h 2636668"/>
              <a:gd name="connsiteX5" fmla="*/ 914400 w 5814874"/>
              <a:gd name="connsiteY5" fmla="*/ 97655 h 2636668"/>
              <a:gd name="connsiteX6" fmla="*/ 843378 w 5814874"/>
              <a:gd name="connsiteY6" fmla="*/ 62144 h 2636668"/>
              <a:gd name="connsiteX7" fmla="*/ 781235 w 5814874"/>
              <a:gd name="connsiteY7" fmla="*/ 35511 h 2636668"/>
              <a:gd name="connsiteX8" fmla="*/ 754602 w 5814874"/>
              <a:gd name="connsiteY8" fmla="*/ 17756 h 2636668"/>
              <a:gd name="connsiteX9" fmla="*/ 692458 w 5814874"/>
              <a:gd name="connsiteY9" fmla="*/ 8878 h 2636668"/>
              <a:gd name="connsiteX10" fmla="*/ 665825 w 5814874"/>
              <a:gd name="connsiteY10" fmla="*/ 0 h 2636668"/>
              <a:gd name="connsiteX11" fmla="*/ 417250 w 5814874"/>
              <a:gd name="connsiteY11" fmla="*/ 8878 h 2636668"/>
              <a:gd name="connsiteX12" fmla="*/ 390617 w 5814874"/>
              <a:gd name="connsiteY12" fmla="*/ 17756 h 2636668"/>
              <a:gd name="connsiteX13" fmla="*/ 319596 w 5814874"/>
              <a:gd name="connsiteY13" fmla="*/ 26633 h 2636668"/>
              <a:gd name="connsiteX14" fmla="*/ 239697 w 5814874"/>
              <a:gd name="connsiteY14" fmla="*/ 53266 h 2636668"/>
              <a:gd name="connsiteX15" fmla="*/ 213064 w 5814874"/>
              <a:gd name="connsiteY15" fmla="*/ 62144 h 2636668"/>
              <a:gd name="connsiteX16" fmla="*/ 159798 w 5814874"/>
              <a:gd name="connsiteY16" fmla="*/ 88777 h 2636668"/>
              <a:gd name="connsiteX17" fmla="*/ 133165 w 5814874"/>
              <a:gd name="connsiteY17" fmla="*/ 115410 h 2636668"/>
              <a:gd name="connsiteX18" fmla="*/ 88776 w 5814874"/>
              <a:gd name="connsiteY18" fmla="*/ 150921 h 2636668"/>
              <a:gd name="connsiteX19" fmla="*/ 62143 w 5814874"/>
              <a:gd name="connsiteY19" fmla="*/ 204187 h 2636668"/>
              <a:gd name="connsiteX20" fmla="*/ 26633 w 5814874"/>
              <a:gd name="connsiteY20" fmla="*/ 284086 h 2636668"/>
              <a:gd name="connsiteX21" fmla="*/ 17755 w 5814874"/>
              <a:gd name="connsiteY21" fmla="*/ 319596 h 2636668"/>
              <a:gd name="connsiteX22" fmla="*/ 0 w 5814874"/>
              <a:gd name="connsiteY22" fmla="*/ 372863 h 2636668"/>
              <a:gd name="connsiteX23" fmla="*/ 8877 w 5814874"/>
              <a:gd name="connsiteY23" fmla="*/ 621437 h 2636668"/>
              <a:gd name="connsiteX24" fmla="*/ 35510 w 5814874"/>
              <a:gd name="connsiteY24" fmla="*/ 665826 h 2636668"/>
              <a:gd name="connsiteX25" fmla="*/ 62143 w 5814874"/>
              <a:gd name="connsiteY25" fmla="*/ 674703 h 2636668"/>
              <a:gd name="connsiteX26" fmla="*/ 97654 w 5814874"/>
              <a:gd name="connsiteY26" fmla="*/ 692459 h 2636668"/>
              <a:gd name="connsiteX27" fmla="*/ 159798 w 5814874"/>
              <a:gd name="connsiteY27" fmla="*/ 727969 h 2636668"/>
              <a:gd name="connsiteX28" fmla="*/ 186431 w 5814874"/>
              <a:gd name="connsiteY28" fmla="*/ 745725 h 2636668"/>
              <a:gd name="connsiteX29" fmla="*/ 213064 w 5814874"/>
              <a:gd name="connsiteY29" fmla="*/ 754602 h 2636668"/>
              <a:gd name="connsiteX30" fmla="*/ 257452 w 5814874"/>
              <a:gd name="connsiteY30" fmla="*/ 772358 h 2636668"/>
              <a:gd name="connsiteX31" fmla="*/ 310718 w 5814874"/>
              <a:gd name="connsiteY31" fmla="*/ 790113 h 2636668"/>
              <a:gd name="connsiteX32" fmla="*/ 372862 w 5814874"/>
              <a:gd name="connsiteY32" fmla="*/ 816746 h 2636668"/>
              <a:gd name="connsiteX33" fmla="*/ 452761 w 5814874"/>
              <a:gd name="connsiteY33" fmla="*/ 852257 h 2636668"/>
              <a:gd name="connsiteX34" fmla="*/ 523782 w 5814874"/>
              <a:gd name="connsiteY34" fmla="*/ 878890 h 2636668"/>
              <a:gd name="connsiteX35" fmla="*/ 541538 w 5814874"/>
              <a:gd name="connsiteY35" fmla="*/ 896645 h 2636668"/>
              <a:gd name="connsiteX36" fmla="*/ 577048 w 5814874"/>
              <a:gd name="connsiteY36" fmla="*/ 905523 h 2636668"/>
              <a:gd name="connsiteX37" fmla="*/ 603681 w 5814874"/>
              <a:gd name="connsiteY37" fmla="*/ 914400 h 2636668"/>
              <a:gd name="connsiteX38" fmla="*/ 665825 w 5814874"/>
              <a:gd name="connsiteY38" fmla="*/ 949911 h 2636668"/>
              <a:gd name="connsiteX39" fmla="*/ 727969 w 5814874"/>
              <a:gd name="connsiteY39" fmla="*/ 967666 h 2636668"/>
              <a:gd name="connsiteX40" fmla="*/ 754602 w 5814874"/>
              <a:gd name="connsiteY40" fmla="*/ 985422 h 2636668"/>
              <a:gd name="connsiteX41" fmla="*/ 834501 w 5814874"/>
              <a:gd name="connsiteY41" fmla="*/ 1020932 h 2636668"/>
              <a:gd name="connsiteX42" fmla="*/ 887767 w 5814874"/>
              <a:gd name="connsiteY42" fmla="*/ 1038688 h 2636668"/>
              <a:gd name="connsiteX43" fmla="*/ 949910 w 5814874"/>
              <a:gd name="connsiteY43" fmla="*/ 1065321 h 2636668"/>
              <a:gd name="connsiteX44" fmla="*/ 1065320 w 5814874"/>
              <a:gd name="connsiteY44" fmla="*/ 1100831 h 2636668"/>
              <a:gd name="connsiteX45" fmla="*/ 1118586 w 5814874"/>
              <a:gd name="connsiteY45" fmla="*/ 1127464 h 2636668"/>
              <a:gd name="connsiteX46" fmla="*/ 1145219 w 5814874"/>
              <a:gd name="connsiteY46" fmla="*/ 1145220 h 2636668"/>
              <a:gd name="connsiteX47" fmla="*/ 1180730 w 5814874"/>
              <a:gd name="connsiteY47" fmla="*/ 1162975 h 2636668"/>
              <a:gd name="connsiteX48" fmla="*/ 1225118 w 5814874"/>
              <a:gd name="connsiteY48" fmla="*/ 1189608 h 2636668"/>
              <a:gd name="connsiteX49" fmla="*/ 1260629 w 5814874"/>
              <a:gd name="connsiteY49" fmla="*/ 1198486 h 2636668"/>
              <a:gd name="connsiteX50" fmla="*/ 1313895 w 5814874"/>
              <a:gd name="connsiteY50" fmla="*/ 1233996 h 2636668"/>
              <a:gd name="connsiteX51" fmla="*/ 1340528 w 5814874"/>
              <a:gd name="connsiteY51" fmla="*/ 1251752 h 2636668"/>
              <a:gd name="connsiteX52" fmla="*/ 1376039 w 5814874"/>
              <a:gd name="connsiteY52" fmla="*/ 1269507 h 2636668"/>
              <a:gd name="connsiteX53" fmla="*/ 1411549 w 5814874"/>
              <a:gd name="connsiteY53" fmla="*/ 1313896 h 2636668"/>
              <a:gd name="connsiteX54" fmla="*/ 1429305 w 5814874"/>
              <a:gd name="connsiteY54" fmla="*/ 1331651 h 2636668"/>
              <a:gd name="connsiteX55" fmla="*/ 1464815 w 5814874"/>
              <a:gd name="connsiteY55" fmla="*/ 1376039 h 2636668"/>
              <a:gd name="connsiteX56" fmla="*/ 1482571 w 5814874"/>
              <a:gd name="connsiteY56" fmla="*/ 1402672 h 2636668"/>
              <a:gd name="connsiteX57" fmla="*/ 1500326 w 5814874"/>
              <a:gd name="connsiteY57" fmla="*/ 1420428 h 2636668"/>
              <a:gd name="connsiteX58" fmla="*/ 1509204 w 5814874"/>
              <a:gd name="connsiteY58" fmla="*/ 1447061 h 2636668"/>
              <a:gd name="connsiteX59" fmla="*/ 1535837 w 5814874"/>
              <a:gd name="connsiteY59" fmla="*/ 1482571 h 2636668"/>
              <a:gd name="connsiteX60" fmla="*/ 1571347 w 5814874"/>
              <a:gd name="connsiteY60" fmla="*/ 1535837 h 2636668"/>
              <a:gd name="connsiteX61" fmla="*/ 1589103 w 5814874"/>
              <a:gd name="connsiteY61" fmla="*/ 1562470 h 2636668"/>
              <a:gd name="connsiteX62" fmla="*/ 1615736 w 5814874"/>
              <a:gd name="connsiteY62" fmla="*/ 1651247 h 2636668"/>
              <a:gd name="connsiteX63" fmla="*/ 1633491 w 5814874"/>
              <a:gd name="connsiteY63" fmla="*/ 1677880 h 2636668"/>
              <a:gd name="connsiteX64" fmla="*/ 1651246 w 5814874"/>
              <a:gd name="connsiteY64" fmla="*/ 1748901 h 2636668"/>
              <a:gd name="connsiteX65" fmla="*/ 1686757 w 5814874"/>
              <a:gd name="connsiteY65" fmla="*/ 1811045 h 2636668"/>
              <a:gd name="connsiteX66" fmla="*/ 1695635 w 5814874"/>
              <a:gd name="connsiteY66" fmla="*/ 1846556 h 2636668"/>
              <a:gd name="connsiteX67" fmla="*/ 1704512 w 5814874"/>
              <a:gd name="connsiteY67" fmla="*/ 1890944 h 2636668"/>
              <a:gd name="connsiteX68" fmla="*/ 1722268 w 5814874"/>
              <a:gd name="connsiteY68" fmla="*/ 1917577 h 2636668"/>
              <a:gd name="connsiteX69" fmla="*/ 1731145 w 5814874"/>
              <a:gd name="connsiteY69" fmla="*/ 1970843 h 2636668"/>
              <a:gd name="connsiteX70" fmla="*/ 1748901 w 5814874"/>
              <a:gd name="connsiteY70" fmla="*/ 2032987 h 2636668"/>
              <a:gd name="connsiteX71" fmla="*/ 1775534 w 5814874"/>
              <a:gd name="connsiteY71" fmla="*/ 2183907 h 2636668"/>
              <a:gd name="connsiteX72" fmla="*/ 1784411 w 5814874"/>
              <a:gd name="connsiteY72" fmla="*/ 2210540 h 2636668"/>
              <a:gd name="connsiteX73" fmla="*/ 1802167 w 5814874"/>
              <a:gd name="connsiteY73" fmla="*/ 2228296 h 2636668"/>
              <a:gd name="connsiteX74" fmla="*/ 1819922 w 5814874"/>
              <a:gd name="connsiteY74" fmla="*/ 2254929 h 2636668"/>
              <a:gd name="connsiteX75" fmla="*/ 1855433 w 5814874"/>
              <a:gd name="connsiteY75" fmla="*/ 2281562 h 2636668"/>
              <a:gd name="connsiteX76" fmla="*/ 1890943 w 5814874"/>
              <a:gd name="connsiteY76" fmla="*/ 2325950 h 2636668"/>
              <a:gd name="connsiteX77" fmla="*/ 1944209 w 5814874"/>
              <a:gd name="connsiteY77" fmla="*/ 2370338 h 2636668"/>
              <a:gd name="connsiteX78" fmla="*/ 1970843 w 5814874"/>
              <a:gd name="connsiteY78" fmla="*/ 2396971 h 2636668"/>
              <a:gd name="connsiteX79" fmla="*/ 2006353 w 5814874"/>
              <a:gd name="connsiteY79" fmla="*/ 2423604 h 2636668"/>
              <a:gd name="connsiteX80" fmla="*/ 2024109 w 5814874"/>
              <a:gd name="connsiteY80" fmla="*/ 2441360 h 2636668"/>
              <a:gd name="connsiteX81" fmla="*/ 2077375 w 5814874"/>
              <a:gd name="connsiteY81" fmla="*/ 2459115 h 2636668"/>
              <a:gd name="connsiteX82" fmla="*/ 2139518 w 5814874"/>
              <a:gd name="connsiteY82" fmla="*/ 2494626 h 2636668"/>
              <a:gd name="connsiteX83" fmla="*/ 2166151 w 5814874"/>
              <a:gd name="connsiteY83" fmla="*/ 2503503 h 2636668"/>
              <a:gd name="connsiteX84" fmla="*/ 2201662 w 5814874"/>
              <a:gd name="connsiteY84" fmla="*/ 2521259 h 2636668"/>
              <a:gd name="connsiteX85" fmla="*/ 2281561 w 5814874"/>
              <a:gd name="connsiteY85" fmla="*/ 2539014 h 2636668"/>
              <a:gd name="connsiteX86" fmla="*/ 2308194 w 5814874"/>
              <a:gd name="connsiteY86" fmla="*/ 2556769 h 2636668"/>
              <a:gd name="connsiteX87" fmla="*/ 2405848 w 5814874"/>
              <a:gd name="connsiteY87" fmla="*/ 2574525 h 2636668"/>
              <a:gd name="connsiteX88" fmla="*/ 2539013 w 5814874"/>
              <a:gd name="connsiteY88" fmla="*/ 2601158 h 2636668"/>
              <a:gd name="connsiteX89" fmla="*/ 2601157 w 5814874"/>
              <a:gd name="connsiteY89" fmla="*/ 2610035 h 2636668"/>
              <a:gd name="connsiteX90" fmla="*/ 2698811 w 5814874"/>
              <a:gd name="connsiteY90" fmla="*/ 2618913 h 2636668"/>
              <a:gd name="connsiteX91" fmla="*/ 2743200 w 5814874"/>
              <a:gd name="connsiteY91" fmla="*/ 2627791 h 2636668"/>
              <a:gd name="connsiteX92" fmla="*/ 2778710 w 5814874"/>
              <a:gd name="connsiteY92" fmla="*/ 2636668 h 2636668"/>
              <a:gd name="connsiteX93" fmla="*/ 4199138 w 5814874"/>
              <a:gd name="connsiteY93" fmla="*/ 2627791 h 2636668"/>
              <a:gd name="connsiteX94" fmla="*/ 4376691 w 5814874"/>
              <a:gd name="connsiteY94" fmla="*/ 2610035 h 2636668"/>
              <a:gd name="connsiteX95" fmla="*/ 4421079 w 5814874"/>
              <a:gd name="connsiteY95" fmla="*/ 2592280 h 2636668"/>
              <a:gd name="connsiteX96" fmla="*/ 4563122 w 5814874"/>
              <a:gd name="connsiteY96" fmla="*/ 2583402 h 2636668"/>
              <a:gd name="connsiteX97" fmla="*/ 4660776 w 5814874"/>
              <a:gd name="connsiteY97" fmla="*/ 2574525 h 2636668"/>
              <a:gd name="connsiteX98" fmla="*/ 4722920 w 5814874"/>
              <a:gd name="connsiteY98" fmla="*/ 2556769 h 2636668"/>
              <a:gd name="connsiteX99" fmla="*/ 4802819 w 5814874"/>
              <a:gd name="connsiteY99" fmla="*/ 2539014 h 2636668"/>
              <a:gd name="connsiteX100" fmla="*/ 4856085 w 5814874"/>
              <a:gd name="connsiteY100" fmla="*/ 2521259 h 2636668"/>
              <a:gd name="connsiteX101" fmla="*/ 4927107 w 5814874"/>
              <a:gd name="connsiteY101" fmla="*/ 2503503 h 2636668"/>
              <a:gd name="connsiteX102" fmla="*/ 5007006 w 5814874"/>
              <a:gd name="connsiteY102" fmla="*/ 2467993 h 2636668"/>
              <a:gd name="connsiteX103" fmla="*/ 5060272 w 5814874"/>
              <a:gd name="connsiteY103" fmla="*/ 2441360 h 2636668"/>
              <a:gd name="connsiteX104" fmla="*/ 5113538 w 5814874"/>
              <a:gd name="connsiteY104" fmla="*/ 2405849 h 2636668"/>
              <a:gd name="connsiteX105" fmla="*/ 5140171 w 5814874"/>
              <a:gd name="connsiteY105" fmla="*/ 2388094 h 2636668"/>
              <a:gd name="connsiteX106" fmla="*/ 5166804 w 5814874"/>
              <a:gd name="connsiteY106" fmla="*/ 2379216 h 2636668"/>
              <a:gd name="connsiteX107" fmla="*/ 5228947 w 5814874"/>
              <a:gd name="connsiteY107" fmla="*/ 2343705 h 2636668"/>
              <a:gd name="connsiteX108" fmla="*/ 5246703 w 5814874"/>
              <a:gd name="connsiteY108" fmla="*/ 2325950 h 2636668"/>
              <a:gd name="connsiteX109" fmla="*/ 5282213 w 5814874"/>
              <a:gd name="connsiteY109" fmla="*/ 2299317 h 2636668"/>
              <a:gd name="connsiteX110" fmla="*/ 5335479 w 5814874"/>
              <a:gd name="connsiteY110" fmla="*/ 2254929 h 2636668"/>
              <a:gd name="connsiteX111" fmla="*/ 5362112 w 5814874"/>
              <a:gd name="connsiteY111" fmla="*/ 2237173 h 2636668"/>
              <a:gd name="connsiteX112" fmla="*/ 5397623 w 5814874"/>
              <a:gd name="connsiteY112" fmla="*/ 2219418 h 2636668"/>
              <a:gd name="connsiteX113" fmla="*/ 5477522 w 5814874"/>
              <a:gd name="connsiteY113" fmla="*/ 2157274 h 2636668"/>
              <a:gd name="connsiteX114" fmla="*/ 5504155 w 5814874"/>
              <a:gd name="connsiteY114" fmla="*/ 2139519 h 2636668"/>
              <a:gd name="connsiteX115" fmla="*/ 5557421 w 5814874"/>
              <a:gd name="connsiteY115" fmla="*/ 2086253 h 2636668"/>
              <a:gd name="connsiteX116" fmla="*/ 5575176 w 5814874"/>
              <a:gd name="connsiteY116" fmla="*/ 2068497 h 2636668"/>
              <a:gd name="connsiteX117" fmla="*/ 5619565 w 5814874"/>
              <a:gd name="connsiteY117" fmla="*/ 2006354 h 2636668"/>
              <a:gd name="connsiteX118" fmla="*/ 5637320 w 5814874"/>
              <a:gd name="connsiteY118" fmla="*/ 1979721 h 2636668"/>
              <a:gd name="connsiteX119" fmla="*/ 5663953 w 5814874"/>
              <a:gd name="connsiteY119" fmla="*/ 1953088 h 2636668"/>
              <a:gd name="connsiteX120" fmla="*/ 5681709 w 5814874"/>
              <a:gd name="connsiteY120" fmla="*/ 1917577 h 2636668"/>
              <a:gd name="connsiteX121" fmla="*/ 5708342 w 5814874"/>
              <a:gd name="connsiteY121" fmla="*/ 1890944 h 2636668"/>
              <a:gd name="connsiteX122" fmla="*/ 5770485 w 5814874"/>
              <a:gd name="connsiteY122" fmla="*/ 1802167 h 2636668"/>
              <a:gd name="connsiteX123" fmla="*/ 5779363 w 5814874"/>
              <a:gd name="connsiteY123" fmla="*/ 1757779 h 2636668"/>
              <a:gd name="connsiteX124" fmla="*/ 5805996 w 5814874"/>
              <a:gd name="connsiteY124" fmla="*/ 1713391 h 2636668"/>
              <a:gd name="connsiteX125" fmla="*/ 5814874 w 5814874"/>
              <a:gd name="connsiteY125" fmla="*/ 1686758 h 2636668"/>
              <a:gd name="connsiteX126" fmla="*/ 5805996 w 5814874"/>
              <a:gd name="connsiteY126" fmla="*/ 1509204 h 2636668"/>
              <a:gd name="connsiteX127" fmla="*/ 5797118 w 5814874"/>
              <a:gd name="connsiteY127" fmla="*/ 1482571 h 2636668"/>
              <a:gd name="connsiteX128" fmla="*/ 5770485 w 5814874"/>
              <a:gd name="connsiteY128" fmla="*/ 1473694 h 2636668"/>
              <a:gd name="connsiteX129" fmla="*/ 5734975 w 5814874"/>
              <a:gd name="connsiteY129" fmla="*/ 1455938 h 2636668"/>
              <a:gd name="connsiteX130" fmla="*/ 5708342 w 5814874"/>
              <a:gd name="connsiteY130" fmla="*/ 1447061 h 2636668"/>
              <a:gd name="connsiteX131" fmla="*/ 5672831 w 5814874"/>
              <a:gd name="connsiteY131" fmla="*/ 1429305 h 2636668"/>
              <a:gd name="connsiteX132" fmla="*/ 5637320 w 5814874"/>
              <a:gd name="connsiteY132" fmla="*/ 1420428 h 2636668"/>
              <a:gd name="connsiteX133" fmla="*/ 5610687 w 5814874"/>
              <a:gd name="connsiteY133" fmla="*/ 1411550 h 2636668"/>
              <a:gd name="connsiteX134" fmla="*/ 5415378 w 5814874"/>
              <a:gd name="connsiteY134" fmla="*/ 1384917 h 2636668"/>
              <a:gd name="connsiteX135" fmla="*/ 5415378 w 5814874"/>
              <a:gd name="connsiteY135" fmla="*/ 1384917 h 2636668"/>
              <a:gd name="connsiteX136" fmla="*/ 5140171 w 5814874"/>
              <a:gd name="connsiteY136" fmla="*/ 1349406 h 2636668"/>
              <a:gd name="connsiteX137" fmla="*/ 4882718 w 5814874"/>
              <a:gd name="connsiteY137" fmla="*/ 1322773 h 2636668"/>
              <a:gd name="connsiteX138" fmla="*/ 4731798 w 5814874"/>
              <a:gd name="connsiteY138" fmla="*/ 1305018 h 2636668"/>
              <a:gd name="connsiteX139" fmla="*/ 4527611 w 5814874"/>
              <a:gd name="connsiteY139" fmla="*/ 1278385 h 2636668"/>
              <a:gd name="connsiteX140" fmla="*/ 3533312 w 5814874"/>
              <a:gd name="connsiteY140" fmla="*/ 1269507 h 2636668"/>
              <a:gd name="connsiteX141" fmla="*/ 2947386 w 5814874"/>
              <a:gd name="connsiteY141" fmla="*/ 1251752 h 2636668"/>
              <a:gd name="connsiteX142" fmla="*/ 2272683 w 5814874"/>
              <a:gd name="connsiteY142" fmla="*/ 1233996 h 2636668"/>
              <a:gd name="connsiteX143" fmla="*/ 2077375 w 5814874"/>
              <a:gd name="connsiteY143" fmla="*/ 1207363 h 2636668"/>
              <a:gd name="connsiteX144" fmla="*/ 1979720 w 5814874"/>
              <a:gd name="connsiteY144" fmla="*/ 1180730 h 2636668"/>
              <a:gd name="connsiteX145" fmla="*/ 1899821 w 5814874"/>
              <a:gd name="connsiteY145" fmla="*/ 1154097 h 2636668"/>
              <a:gd name="connsiteX146" fmla="*/ 1828800 w 5814874"/>
              <a:gd name="connsiteY146" fmla="*/ 1127464 h 2636668"/>
              <a:gd name="connsiteX147" fmla="*/ 1775534 w 5814874"/>
              <a:gd name="connsiteY147" fmla="*/ 1109709 h 2636668"/>
              <a:gd name="connsiteX148" fmla="*/ 1748901 w 5814874"/>
              <a:gd name="connsiteY148" fmla="*/ 1091954 h 2636668"/>
              <a:gd name="connsiteX149" fmla="*/ 1686757 w 5814874"/>
              <a:gd name="connsiteY149" fmla="*/ 1074198 h 2636668"/>
              <a:gd name="connsiteX150" fmla="*/ 1633491 w 5814874"/>
              <a:gd name="connsiteY150" fmla="*/ 1047565 h 2636668"/>
              <a:gd name="connsiteX151" fmla="*/ 1589103 w 5814874"/>
              <a:gd name="connsiteY151" fmla="*/ 1012055 h 2636668"/>
              <a:gd name="connsiteX152" fmla="*/ 1562470 w 5814874"/>
              <a:gd name="connsiteY152" fmla="*/ 976544 h 2636668"/>
              <a:gd name="connsiteX153" fmla="*/ 1535837 w 5814874"/>
              <a:gd name="connsiteY153" fmla="*/ 958789 h 2636668"/>
              <a:gd name="connsiteX154" fmla="*/ 1491448 w 5814874"/>
              <a:gd name="connsiteY154" fmla="*/ 923278 h 2636668"/>
              <a:gd name="connsiteX155" fmla="*/ 1429305 w 5814874"/>
              <a:gd name="connsiteY155" fmla="*/ 870012 h 2636668"/>
              <a:gd name="connsiteX156" fmla="*/ 1384916 w 5814874"/>
              <a:gd name="connsiteY156" fmla="*/ 825624 h 2636668"/>
              <a:gd name="connsiteX157" fmla="*/ 1376039 w 5814874"/>
              <a:gd name="connsiteY157" fmla="*/ 798991 h 2636668"/>
              <a:gd name="connsiteX158" fmla="*/ 1358283 w 5814874"/>
              <a:gd name="connsiteY158" fmla="*/ 781235 h 2636668"/>
              <a:gd name="connsiteX159" fmla="*/ 1331650 w 5814874"/>
              <a:gd name="connsiteY159" fmla="*/ 745725 h 2636668"/>
              <a:gd name="connsiteX160" fmla="*/ 1313895 w 5814874"/>
              <a:gd name="connsiteY160" fmla="*/ 719092 h 2636668"/>
              <a:gd name="connsiteX161" fmla="*/ 1278384 w 5814874"/>
              <a:gd name="connsiteY161" fmla="*/ 683581 h 2636668"/>
              <a:gd name="connsiteX162" fmla="*/ 1233996 w 5814874"/>
              <a:gd name="connsiteY162" fmla="*/ 621437 h 2636668"/>
              <a:gd name="connsiteX163" fmla="*/ 1198485 w 5814874"/>
              <a:gd name="connsiteY163" fmla="*/ 559294 h 2636668"/>
              <a:gd name="connsiteX164" fmla="*/ 1180730 w 5814874"/>
              <a:gd name="connsiteY164" fmla="*/ 541538 h 2636668"/>
              <a:gd name="connsiteX165" fmla="*/ 1171852 w 5814874"/>
              <a:gd name="connsiteY165" fmla="*/ 514905 h 2636668"/>
              <a:gd name="connsiteX166" fmla="*/ 1154097 w 5814874"/>
              <a:gd name="connsiteY166" fmla="*/ 479395 h 2636668"/>
              <a:gd name="connsiteX167" fmla="*/ 1145219 w 5814874"/>
              <a:gd name="connsiteY167" fmla="*/ 417251 h 2636668"/>
              <a:gd name="connsiteX168" fmla="*/ 1127464 w 5814874"/>
              <a:gd name="connsiteY168" fmla="*/ 301841 h 263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814874" h="2636668">
                <a:moveTo>
                  <a:pt x="1083076" y="257453"/>
                </a:moveTo>
                <a:cubicBezTo>
                  <a:pt x="1079358" y="251257"/>
                  <a:pt x="1048451" y="198147"/>
                  <a:pt x="1038687" y="186431"/>
                </a:cubicBezTo>
                <a:cubicBezTo>
                  <a:pt x="1030649" y="176786"/>
                  <a:pt x="1020091" y="169443"/>
                  <a:pt x="1012054" y="159798"/>
                </a:cubicBezTo>
                <a:cubicBezTo>
                  <a:pt x="1005224" y="151601"/>
                  <a:pt x="1003347" y="138820"/>
                  <a:pt x="994299" y="133165"/>
                </a:cubicBezTo>
                <a:cubicBezTo>
                  <a:pt x="978428" y="123246"/>
                  <a:pt x="956606" y="125791"/>
                  <a:pt x="941033" y="115410"/>
                </a:cubicBezTo>
                <a:cubicBezTo>
                  <a:pt x="932155" y="109492"/>
                  <a:pt x="923767" y="102764"/>
                  <a:pt x="914400" y="97655"/>
                </a:cubicBezTo>
                <a:cubicBezTo>
                  <a:pt x="891164" y="84981"/>
                  <a:pt x="865401" y="76826"/>
                  <a:pt x="843378" y="62144"/>
                </a:cubicBezTo>
                <a:cubicBezTo>
                  <a:pt x="806593" y="37621"/>
                  <a:pt x="827096" y="46977"/>
                  <a:pt x="781235" y="35511"/>
                </a:cubicBezTo>
                <a:cubicBezTo>
                  <a:pt x="772357" y="29593"/>
                  <a:pt x="764822" y="20822"/>
                  <a:pt x="754602" y="17756"/>
                </a:cubicBezTo>
                <a:cubicBezTo>
                  <a:pt x="734559" y="11743"/>
                  <a:pt x="712977" y="12982"/>
                  <a:pt x="692458" y="8878"/>
                </a:cubicBezTo>
                <a:cubicBezTo>
                  <a:pt x="683282" y="7043"/>
                  <a:pt x="674703" y="2959"/>
                  <a:pt x="665825" y="0"/>
                </a:cubicBezTo>
                <a:cubicBezTo>
                  <a:pt x="582967" y="2959"/>
                  <a:pt x="499989" y="3540"/>
                  <a:pt x="417250" y="8878"/>
                </a:cubicBezTo>
                <a:cubicBezTo>
                  <a:pt x="407911" y="9481"/>
                  <a:pt x="399824" y="16082"/>
                  <a:pt x="390617" y="17756"/>
                </a:cubicBezTo>
                <a:cubicBezTo>
                  <a:pt x="367144" y="22024"/>
                  <a:pt x="343270" y="23674"/>
                  <a:pt x="319596" y="26633"/>
                </a:cubicBezTo>
                <a:lnTo>
                  <a:pt x="239697" y="53266"/>
                </a:lnTo>
                <a:cubicBezTo>
                  <a:pt x="230819" y="56225"/>
                  <a:pt x="220850" y="56953"/>
                  <a:pt x="213064" y="62144"/>
                </a:cubicBezTo>
                <a:cubicBezTo>
                  <a:pt x="178645" y="85090"/>
                  <a:pt x="196553" y="76525"/>
                  <a:pt x="159798" y="88777"/>
                </a:cubicBezTo>
                <a:cubicBezTo>
                  <a:pt x="150920" y="97655"/>
                  <a:pt x="142810" y="107373"/>
                  <a:pt x="133165" y="115410"/>
                </a:cubicBezTo>
                <a:cubicBezTo>
                  <a:pt x="105479" y="138482"/>
                  <a:pt x="109439" y="125092"/>
                  <a:pt x="88776" y="150921"/>
                </a:cubicBezTo>
                <a:cubicBezTo>
                  <a:pt x="54856" y="193322"/>
                  <a:pt x="84021" y="160432"/>
                  <a:pt x="62143" y="204187"/>
                </a:cubicBezTo>
                <a:cubicBezTo>
                  <a:pt x="32994" y="262486"/>
                  <a:pt x="49539" y="192468"/>
                  <a:pt x="26633" y="284086"/>
                </a:cubicBezTo>
                <a:cubicBezTo>
                  <a:pt x="23674" y="295923"/>
                  <a:pt x="21261" y="307910"/>
                  <a:pt x="17755" y="319596"/>
                </a:cubicBezTo>
                <a:cubicBezTo>
                  <a:pt x="12377" y="337523"/>
                  <a:pt x="0" y="372863"/>
                  <a:pt x="0" y="372863"/>
                </a:cubicBezTo>
                <a:cubicBezTo>
                  <a:pt x="2959" y="455721"/>
                  <a:pt x="3539" y="538698"/>
                  <a:pt x="8877" y="621437"/>
                </a:cubicBezTo>
                <a:cubicBezTo>
                  <a:pt x="10002" y="638869"/>
                  <a:pt x="20440" y="656784"/>
                  <a:pt x="35510" y="665826"/>
                </a:cubicBezTo>
                <a:cubicBezTo>
                  <a:pt x="43534" y="670641"/>
                  <a:pt x="53542" y="671017"/>
                  <a:pt x="62143" y="674703"/>
                </a:cubicBezTo>
                <a:cubicBezTo>
                  <a:pt x="74307" y="679916"/>
                  <a:pt x="86431" y="685445"/>
                  <a:pt x="97654" y="692459"/>
                </a:cubicBezTo>
                <a:cubicBezTo>
                  <a:pt x="159075" y="730848"/>
                  <a:pt x="107476" y="710530"/>
                  <a:pt x="159798" y="727969"/>
                </a:cubicBezTo>
                <a:cubicBezTo>
                  <a:pt x="168676" y="733888"/>
                  <a:pt x="176888" y="740953"/>
                  <a:pt x="186431" y="745725"/>
                </a:cubicBezTo>
                <a:cubicBezTo>
                  <a:pt x="194801" y="749910"/>
                  <a:pt x="204302" y="751316"/>
                  <a:pt x="213064" y="754602"/>
                </a:cubicBezTo>
                <a:cubicBezTo>
                  <a:pt x="227985" y="760197"/>
                  <a:pt x="242476" y="766912"/>
                  <a:pt x="257452" y="772358"/>
                </a:cubicBezTo>
                <a:cubicBezTo>
                  <a:pt x="275041" y="778754"/>
                  <a:pt x="295145" y="779732"/>
                  <a:pt x="310718" y="790113"/>
                </a:cubicBezTo>
                <a:cubicBezTo>
                  <a:pt x="347503" y="814636"/>
                  <a:pt x="327000" y="805280"/>
                  <a:pt x="372862" y="816746"/>
                </a:cubicBezTo>
                <a:cubicBezTo>
                  <a:pt x="451198" y="868969"/>
                  <a:pt x="325996" y="788876"/>
                  <a:pt x="452761" y="852257"/>
                </a:cubicBezTo>
                <a:cubicBezTo>
                  <a:pt x="499185" y="875468"/>
                  <a:pt x="475433" y="866802"/>
                  <a:pt x="523782" y="878890"/>
                </a:cubicBezTo>
                <a:cubicBezTo>
                  <a:pt x="529701" y="884808"/>
                  <a:pt x="534052" y="892902"/>
                  <a:pt x="541538" y="896645"/>
                </a:cubicBezTo>
                <a:cubicBezTo>
                  <a:pt x="552451" y="902101"/>
                  <a:pt x="565316" y="902171"/>
                  <a:pt x="577048" y="905523"/>
                </a:cubicBezTo>
                <a:cubicBezTo>
                  <a:pt x="586046" y="908094"/>
                  <a:pt x="594803" y="911441"/>
                  <a:pt x="603681" y="914400"/>
                </a:cubicBezTo>
                <a:cubicBezTo>
                  <a:pt x="630431" y="932234"/>
                  <a:pt x="634283" y="936393"/>
                  <a:pt x="665825" y="949911"/>
                </a:cubicBezTo>
                <a:cubicBezTo>
                  <a:pt x="683661" y="957555"/>
                  <a:pt x="709942" y="963160"/>
                  <a:pt x="727969" y="967666"/>
                </a:cubicBezTo>
                <a:cubicBezTo>
                  <a:pt x="736847" y="973585"/>
                  <a:pt x="745338" y="980128"/>
                  <a:pt x="754602" y="985422"/>
                </a:cubicBezTo>
                <a:cubicBezTo>
                  <a:pt x="779025" y="999378"/>
                  <a:pt x="808340" y="1011419"/>
                  <a:pt x="834501" y="1020932"/>
                </a:cubicBezTo>
                <a:cubicBezTo>
                  <a:pt x="852090" y="1027328"/>
                  <a:pt x="872194" y="1028306"/>
                  <a:pt x="887767" y="1038688"/>
                </a:cubicBezTo>
                <a:cubicBezTo>
                  <a:pt x="934577" y="1069894"/>
                  <a:pt x="892585" y="1046212"/>
                  <a:pt x="949910" y="1065321"/>
                </a:cubicBezTo>
                <a:cubicBezTo>
                  <a:pt x="1061662" y="1102572"/>
                  <a:pt x="980264" y="1083821"/>
                  <a:pt x="1065320" y="1100831"/>
                </a:cubicBezTo>
                <a:cubicBezTo>
                  <a:pt x="1101058" y="1136569"/>
                  <a:pt x="1061320" y="1102921"/>
                  <a:pt x="1118586" y="1127464"/>
                </a:cubicBezTo>
                <a:cubicBezTo>
                  <a:pt x="1128393" y="1131667"/>
                  <a:pt x="1135955" y="1139926"/>
                  <a:pt x="1145219" y="1145220"/>
                </a:cubicBezTo>
                <a:cubicBezTo>
                  <a:pt x="1156709" y="1151786"/>
                  <a:pt x="1169161" y="1156548"/>
                  <a:pt x="1180730" y="1162975"/>
                </a:cubicBezTo>
                <a:cubicBezTo>
                  <a:pt x="1195814" y="1171355"/>
                  <a:pt x="1209350" y="1182600"/>
                  <a:pt x="1225118" y="1189608"/>
                </a:cubicBezTo>
                <a:cubicBezTo>
                  <a:pt x="1236268" y="1194563"/>
                  <a:pt x="1248792" y="1195527"/>
                  <a:pt x="1260629" y="1198486"/>
                </a:cubicBezTo>
                <a:lnTo>
                  <a:pt x="1313895" y="1233996"/>
                </a:lnTo>
                <a:cubicBezTo>
                  <a:pt x="1322773" y="1239915"/>
                  <a:pt x="1330985" y="1246980"/>
                  <a:pt x="1340528" y="1251752"/>
                </a:cubicBezTo>
                <a:lnTo>
                  <a:pt x="1376039" y="1269507"/>
                </a:lnTo>
                <a:cubicBezTo>
                  <a:pt x="1418918" y="1312388"/>
                  <a:pt x="1366742" y="1257888"/>
                  <a:pt x="1411549" y="1313896"/>
                </a:cubicBezTo>
                <a:cubicBezTo>
                  <a:pt x="1416778" y="1320432"/>
                  <a:pt x="1423386" y="1325733"/>
                  <a:pt x="1429305" y="1331651"/>
                </a:cubicBezTo>
                <a:cubicBezTo>
                  <a:pt x="1446586" y="1383499"/>
                  <a:pt x="1424660" y="1335885"/>
                  <a:pt x="1464815" y="1376039"/>
                </a:cubicBezTo>
                <a:cubicBezTo>
                  <a:pt x="1472360" y="1383584"/>
                  <a:pt x="1475906" y="1394340"/>
                  <a:pt x="1482571" y="1402672"/>
                </a:cubicBezTo>
                <a:cubicBezTo>
                  <a:pt x="1487800" y="1409208"/>
                  <a:pt x="1494408" y="1414509"/>
                  <a:pt x="1500326" y="1420428"/>
                </a:cubicBezTo>
                <a:cubicBezTo>
                  <a:pt x="1503285" y="1429306"/>
                  <a:pt x="1504561" y="1438936"/>
                  <a:pt x="1509204" y="1447061"/>
                </a:cubicBezTo>
                <a:cubicBezTo>
                  <a:pt x="1516545" y="1459907"/>
                  <a:pt x="1527352" y="1470450"/>
                  <a:pt x="1535837" y="1482571"/>
                </a:cubicBezTo>
                <a:cubicBezTo>
                  <a:pt x="1548074" y="1500053"/>
                  <a:pt x="1559510" y="1518082"/>
                  <a:pt x="1571347" y="1535837"/>
                </a:cubicBezTo>
                <a:lnTo>
                  <a:pt x="1589103" y="1562470"/>
                </a:lnTo>
                <a:cubicBezTo>
                  <a:pt x="1594066" y="1582324"/>
                  <a:pt x="1607087" y="1638274"/>
                  <a:pt x="1615736" y="1651247"/>
                </a:cubicBezTo>
                <a:lnTo>
                  <a:pt x="1633491" y="1677880"/>
                </a:lnTo>
                <a:cubicBezTo>
                  <a:pt x="1639409" y="1701554"/>
                  <a:pt x="1637710" y="1728597"/>
                  <a:pt x="1651246" y="1748901"/>
                </a:cubicBezTo>
                <a:cubicBezTo>
                  <a:pt x="1665966" y="1770981"/>
                  <a:pt x="1677101" y="1785296"/>
                  <a:pt x="1686757" y="1811045"/>
                </a:cubicBezTo>
                <a:cubicBezTo>
                  <a:pt x="1691041" y="1822469"/>
                  <a:pt x="1692988" y="1834645"/>
                  <a:pt x="1695635" y="1846556"/>
                </a:cubicBezTo>
                <a:cubicBezTo>
                  <a:pt x="1698908" y="1861286"/>
                  <a:pt x="1699214" y="1876816"/>
                  <a:pt x="1704512" y="1890944"/>
                </a:cubicBezTo>
                <a:cubicBezTo>
                  <a:pt x="1708258" y="1900934"/>
                  <a:pt x="1716349" y="1908699"/>
                  <a:pt x="1722268" y="1917577"/>
                </a:cubicBezTo>
                <a:cubicBezTo>
                  <a:pt x="1725227" y="1935332"/>
                  <a:pt x="1727615" y="1953192"/>
                  <a:pt x="1731145" y="1970843"/>
                </a:cubicBezTo>
                <a:cubicBezTo>
                  <a:pt x="1736718" y="1998710"/>
                  <a:pt x="1740440" y="2007605"/>
                  <a:pt x="1748901" y="2032987"/>
                </a:cubicBezTo>
                <a:cubicBezTo>
                  <a:pt x="1759473" y="2149288"/>
                  <a:pt x="1747441" y="2099629"/>
                  <a:pt x="1775534" y="2183907"/>
                </a:cubicBezTo>
                <a:cubicBezTo>
                  <a:pt x="1778493" y="2192785"/>
                  <a:pt x="1777794" y="2203923"/>
                  <a:pt x="1784411" y="2210540"/>
                </a:cubicBezTo>
                <a:cubicBezTo>
                  <a:pt x="1790330" y="2216459"/>
                  <a:pt x="1796938" y="2221760"/>
                  <a:pt x="1802167" y="2228296"/>
                </a:cubicBezTo>
                <a:cubicBezTo>
                  <a:pt x="1808832" y="2236628"/>
                  <a:pt x="1812377" y="2247384"/>
                  <a:pt x="1819922" y="2254929"/>
                </a:cubicBezTo>
                <a:cubicBezTo>
                  <a:pt x="1830384" y="2265391"/>
                  <a:pt x="1844971" y="2271100"/>
                  <a:pt x="1855433" y="2281562"/>
                </a:cubicBezTo>
                <a:cubicBezTo>
                  <a:pt x="1868831" y="2294960"/>
                  <a:pt x="1878612" y="2311564"/>
                  <a:pt x="1890943" y="2325950"/>
                </a:cubicBezTo>
                <a:cubicBezTo>
                  <a:pt x="1912226" y="2350780"/>
                  <a:pt x="1914263" y="2344670"/>
                  <a:pt x="1944209" y="2370338"/>
                </a:cubicBezTo>
                <a:cubicBezTo>
                  <a:pt x="1953742" y="2378509"/>
                  <a:pt x="1961310" y="2388800"/>
                  <a:pt x="1970843" y="2396971"/>
                </a:cubicBezTo>
                <a:cubicBezTo>
                  <a:pt x="1982077" y="2406600"/>
                  <a:pt x="1994987" y="2414132"/>
                  <a:pt x="2006353" y="2423604"/>
                </a:cubicBezTo>
                <a:cubicBezTo>
                  <a:pt x="2012783" y="2428963"/>
                  <a:pt x="2016622" y="2437617"/>
                  <a:pt x="2024109" y="2441360"/>
                </a:cubicBezTo>
                <a:cubicBezTo>
                  <a:pt x="2040849" y="2449730"/>
                  <a:pt x="2059998" y="2452164"/>
                  <a:pt x="2077375" y="2459115"/>
                </a:cubicBezTo>
                <a:cubicBezTo>
                  <a:pt x="2155200" y="2490245"/>
                  <a:pt x="2075451" y="2462593"/>
                  <a:pt x="2139518" y="2494626"/>
                </a:cubicBezTo>
                <a:cubicBezTo>
                  <a:pt x="2147888" y="2498811"/>
                  <a:pt x="2157550" y="2499817"/>
                  <a:pt x="2166151" y="2503503"/>
                </a:cubicBezTo>
                <a:cubicBezTo>
                  <a:pt x="2178315" y="2508716"/>
                  <a:pt x="2189270" y="2516612"/>
                  <a:pt x="2201662" y="2521259"/>
                </a:cubicBezTo>
                <a:cubicBezTo>
                  <a:pt x="2215983" y="2526629"/>
                  <a:pt x="2269517" y="2536605"/>
                  <a:pt x="2281561" y="2539014"/>
                </a:cubicBezTo>
                <a:cubicBezTo>
                  <a:pt x="2290439" y="2544932"/>
                  <a:pt x="2298204" y="2553023"/>
                  <a:pt x="2308194" y="2556769"/>
                </a:cubicBezTo>
                <a:cubicBezTo>
                  <a:pt x="2318121" y="2560492"/>
                  <a:pt x="2399864" y="2573528"/>
                  <a:pt x="2405848" y="2574525"/>
                </a:cubicBezTo>
                <a:cubicBezTo>
                  <a:pt x="2451576" y="2620250"/>
                  <a:pt x="2412086" y="2588466"/>
                  <a:pt x="2539013" y="2601158"/>
                </a:cubicBezTo>
                <a:cubicBezTo>
                  <a:pt x="2559834" y="2603240"/>
                  <a:pt x="2580360" y="2607724"/>
                  <a:pt x="2601157" y="2610035"/>
                </a:cubicBezTo>
                <a:cubicBezTo>
                  <a:pt x="2633643" y="2613644"/>
                  <a:pt x="2666260" y="2615954"/>
                  <a:pt x="2698811" y="2618913"/>
                </a:cubicBezTo>
                <a:cubicBezTo>
                  <a:pt x="2713607" y="2621872"/>
                  <a:pt x="2728470" y="2624518"/>
                  <a:pt x="2743200" y="2627791"/>
                </a:cubicBezTo>
                <a:cubicBezTo>
                  <a:pt x="2755110" y="2630438"/>
                  <a:pt x="2766509" y="2636668"/>
                  <a:pt x="2778710" y="2636668"/>
                </a:cubicBezTo>
                <a:lnTo>
                  <a:pt x="4199138" y="2627791"/>
                </a:lnTo>
                <a:cubicBezTo>
                  <a:pt x="4226818" y="2625814"/>
                  <a:pt x="4332104" y="2622195"/>
                  <a:pt x="4376691" y="2610035"/>
                </a:cubicBezTo>
                <a:cubicBezTo>
                  <a:pt x="4392065" y="2605842"/>
                  <a:pt x="4405303" y="2594534"/>
                  <a:pt x="4421079" y="2592280"/>
                </a:cubicBezTo>
                <a:cubicBezTo>
                  <a:pt x="4468042" y="2585571"/>
                  <a:pt x="4515812" y="2586906"/>
                  <a:pt x="4563122" y="2583402"/>
                </a:cubicBezTo>
                <a:cubicBezTo>
                  <a:pt x="4595718" y="2580988"/>
                  <a:pt x="4628225" y="2577484"/>
                  <a:pt x="4660776" y="2574525"/>
                </a:cubicBezTo>
                <a:cubicBezTo>
                  <a:pt x="4681491" y="2568606"/>
                  <a:pt x="4702020" y="2561994"/>
                  <a:pt x="4722920" y="2556769"/>
                </a:cubicBezTo>
                <a:cubicBezTo>
                  <a:pt x="4749388" y="2550152"/>
                  <a:pt x="4776458" y="2546044"/>
                  <a:pt x="4802819" y="2539014"/>
                </a:cubicBezTo>
                <a:cubicBezTo>
                  <a:pt x="4820903" y="2534192"/>
                  <a:pt x="4838089" y="2526401"/>
                  <a:pt x="4856085" y="2521259"/>
                </a:cubicBezTo>
                <a:cubicBezTo>
                  <a:pt x="4879549" y="2514555"/>
                  <a:pt x="4905281" y="2514416"/>
                  <a:pt x="4927107" y="2503503"/>
                </a:cubicBezTo>
                <a:cubicBezTo>
                  <a:pt x="4976871" y="2478621"/>
                  <a:pt x="4950330" y="2490663"/>
                  <a:pt x="5007006" y="2467993"/>
                </a:cubicBezTo>
                <a:cubicBezTo>
                  <a:pt x="5048353" y="2426644"/>
                  <a:pt x="4994827" y="2474082"/>
                  <a:pt x="5060272" y="2441360"/>
                </a:cubicBezTo>
                <a:cubicBezTo>
                  <a:pt x="5079359" y="2431817"/>
                  <a:pt x="5095783" y="2417686"/>
                  <a:pt x="5113538" y="2405849"/>
                </a:cubicBezTo>
                <a:cubicBezTo>
                  <a:pt x="5122416" y="2399931"/>
                  <a:pt x="5130049" y="2391468"/>
                  <a:pt x="5140171" y="2388094"/>
                </a:cubicBezTo>
                <a:lnTo>
                  <a:pt x="5166804" y="2379216"/>
                </a:lnTo>
                <a:cubicBezTo>
                  <a:pt x="5226600" y="2319420"/>
                  <a:pt x="5157413" y="2379472"/>
                  <a:pt x="5228947" y="2343705"/>
                </a:cubicBezTo>
                <a:cubicBezTo>
                  <a:pt x="5236433" y="2339962"/>
                  <a:pt x="5240273" y="2331308"/>
                  <a:pt x="5246703" y="2325950"/>
                </a:cubicBezTo>
                <a:cubicBezTo>
                  <a:pt x="5258070" y="2316478"/>
                  <a:pt x="5270846" y="2308789"/>
                  <a:pt x="5282213" y="2299317"/>
                </a:cubicBezTo>
                <a:cubicBezTo>
                  <a:pt x="5342771" y="2248853"/>
                  <a:pt x="5236106" y="2325911"/>
                  <a:pt x="5335479" y="2254929"/>
                </a:cubicBezTo>
                <a:cubicBezTo>
                  <a:pt x="5344161" y="2248727"/>
                  <a:pt x="5352848" y="2242467"/>
                  <a:pt x="5362112" y="2237173"/>
                </a:cubicBezTo>
                <a:cubicBezTo>
                  <a:pt x="5373602" y="2230607"/>
                  <a:pt x="5386742" y="2226951"/>
                  <a:pt x="5397623" y="2219418"/>
                </a:cubicBezTo>
                <a:cubicBezTo>
                  <a:pt x="5425364" y="2200213"/>
                  <a:pt x="5449448" y="2175990"/>
                  <a:pt x="5477522" y="2157274"/>
                </a:cubicBezTo>
                <a:cubicBezTo>
                  <a:pt x="5486400" y="2151356"/>
                  <a:pt x="5496180" y="2146607"/>
                  <a:pt x="5504155" y="2139519"/>
                </a:cubicBezTo>
                <a:cubicBezTo>
                  <a:pt x="5522922" y="2122837"/>
                  <a:pt x="5539666" y="2104008"/>
                  <a:pt x="5557421" y="2086253"/>
                </a:cubicBezTo>
                <a:cubicBezTo>
                  <a:pt x="5563339" y="2080334"/>
                  <a:pt x="5570533" y="2075461"/>
                  <a:pt x="5575176" y="2068497"/>
                </a:cubicBezTo>
                <a:cubicBezTo>
                  <a:pt x="5617034" y="2005712"/>
                  <a:pt x="5564489" y="2083461"/>
                  <a:pt x="5619565" y="2006354"/>
                </a:cubicBezTo>
                <a:cubicBezTo>
                  <a:pt x="5625767" y="1997672"/>
                  <a:pt x="5630490" y="1987918"/>
                  <a:pt x="5637320" y="1979721"/>
                </a:cubicBezTo>
                <a:cubicBezTo>
                  <a:pt x="5645357" y="1970076"/>
                  <a:pt x="5656656" y="1963304"/>
                  <a:pt x="5663953" y="1953088"/>
                </a:cubicBezTo>
                <a:cubicBezTo>
                  <a:pt x="5671645" y="1942319"/>
                  <a:pt x="5674017" y="1928346"/>
                  <a:pt x="5681709" y="1917577"/>
                </a:cubicBezTo>
                <a:cubicBezTo>
                  <a:pt x="5689006" y="1907361"/>
                  <a:pt x="5700075" y="1900393"/>
                  <a:pt x="5708342" y="1890944"/>
                </a:cubicBezTo>
                <a:cubicBezTo>
                  <a:pt x="5745163" y="1848863"/>
                  <a:pt x="5742726" y="1848433"/>
                  <a:pt x="5770485" y="1802167"/>
                </a:cubicBezTo>
                <a:cubicBezTo>
                  <a:pt x="5773444" y="1787371"/>
                  <a:pt x="5773759" y="1771789"/>
                  <a:pt x="5779363" y="1757779"/>
                </a:cubicBezTo>
                <a:cubicBezTo>
                  <a:pt x="5785771" y="1741758"/>
                  <a:pt x="5798279" y="1728824"/>
                  <a:pt x="5805996" y="1713391"/>
                </a:cubicBezTo>
                <a:cubicBezTo>
                  <a:pt x="5810181" y="1705021"/>
                  <a:pt x="5811915" y="1695636"/>
                  <a:pt x="5814874" y="1686758"/>
                </a:cubicBezTo>
                <a:cubicBezTo>
                  <a:pt x="5811915" y="1627573"/>
                  <a:pt x="5811130" y="1568240"/>
                  <a:pt x="5805996" y="1509204"/>
                </a:cubicBezTo>
                <a:cubicBezTo>
                  <a:pt x="5805185" y="1499881"/>
                  <a:pt x="5803735" y="1489188"/>
                  <a:pt x="5797118" y="1482571"/>
                </a:cubicBezTo>
                <a:cubicBezTo>
                  <a:pt x="5790501" y="1475954"/>
                  <a:pt x="5779086" y="1477380"/>
                  <a:pt x="5770485" y="1473694"/>
                </a:cubicBezTo>
                <a:cubicBezTo>
                  <a:pt x="5758321" y="1468481"/>
                  <a:pt x="5747139" y="1461151"/>
                  <a:pt x="5734975" y="1455938"/>
                </a:cubicBezTo>
                <a:cubicBezTo>
                  <a:pt x="5726374" y="1452252"/>
                  <a:pt x="5716943" y="1450747"/>
                  <a:pt x="5708342" y="1447061"/>
                </a:cubicBezTo>
                <a:cubicBezTo>
                  <a:pt x="5696178" y="1441848"/>
                  <a:pt x="5685223" y="1433952"/>
                  <a:pt x="5672831" y="1429305"/>
                </a:cubicBezTo>
                <a:cubicBezTo>
                  <a:pt x="5661407" y="1425021"/>
                  <a:pt x="5649052" y="1423780"/>
                  <a:pt x="5637320" y="1420428"/>
                </a:cubicBezTo>
                <a:cubicBezTo>
                  <a:pt x="5628322" y="1417857"/>
                  <a:pt x="5619927" y="1413028"/>
                  <a:pt x="5610687" y="1411550"/>
                </a:cubicBezTo>
                <a:cubicBezTo>
                  <a:pt x="5545807" y="1401169"/>
                  <a:pt x="5480481" y="1393795"/>
                  <a:pt x="5415378" y="1384917"/>
                </a:cubicBezTo>
                <a:lnTo>
                  <a:pt x="5415378" y="1384917"/>
                </a:lnTo>
                <a:cubicBezTo>
                  <a:pt x="5181551" y="1355689"/>
                  <a:pt x="5273169" y="1368407"/>
                  <a:pt x="5140171" y="1349406"/>
                </a:cubicBezTo>
                <a:cubicBezTo>
                  <a:pt x="5039296" y="1315784"/>
                  <a:pt x="5131392" y="1344088"/>
                  <a:pt x="4882718" y="1322773"/>
                </a:cubicBezTo>
                <a:cubicBezTo>
                  <a:pt x="4864128" y="1321180"/>
                  <a:pt x="4753713" y="1308390"/>
                  <a:pt x="4731798" y="1305018"/>
                </a:cubicBezTo>
                <a:cubicBezTo>
                  <a:pt x="4633772" y="1289937"/>
                  <a:pt x="4706257" y="1282508"/>
                  <a:pt x="4527611" y="1278385"/>
                </a:cubicBezTo>
                <a:cubicBezTo>
                  <a:pt x="4196253" y="1270738"/>
                  <a:pt x="3864745" y="1272466"/>
                  <a:pt x="3533312" y="1269507"/>
                </a:cubicBezTo>
                <a:cubicBezTo>
                  <a:pt x="3295451" y="1235529"/>
                  <a:pt x="3515903" y="1264386"/>
                  <a:pt x="2947386" y="1251752"/>
                </a:cubicBezTo>
                <a:lnTo>
                  <a:pt x="2272683" y="1233996"/>
                </a:lnTo>
                <a:cubicBezTo>
                  <a:pt x="2228249" y="1229553"/>
                  <a:pt x="2116202" y="1220305"/>
                  <a:pt x="2077375" y="1207363"/>
                </a:cubicBezTo>
                <a:cubicBezTo>
                  <a:pt x="2009794" y="1184836"/>
                  <a:pt x="2042461" y="1193279"/>
                  <a:pt x="1979720" y="1180730"/>
                </a:cubicBezTo>
                <a:cubicBezTo>
                  <a:pt x="1920652" y="1151197"/>
                  <a:pt x="1968657" y="1171306"/>
                  <a:pt x="1899821" y="1154097"/>
                </a:cubicBezTo>
                <a:cubicBezTo>
                  <a:pt x="1878701" y="1148817"/>
                  <a:pt x="1846743" y="1133989"/>
                  <a:pt x="1828800" y="1127464"/>
                </a:cubicBezTo>
                <a:cubicBezTo>
                  <a:pt x="1811211" y="1121068"/>
                  <a:pt x="1792637" y="1117310"/>
                  <a:pt x="1775534" y="1109709"/>
                </a:cubicBezTo>
                <a:cubicBezTo>
                  <a:pt x="1765784" y="1105376"/>
                  <a:pt x="1758708" y="1096157"/>
                  <a:pt x="1748901" y="1091954"/>
                </a:cubicBezTo>
                <a:cubicBezTo>
                  <a:pt x="1709076" y="1074886"/>
                  <a:pt x="1721311" y="1091475"/>
                  <a:pt x="1686757" y="1074198"/>
                </a:cubicBezTo>
                <a:cubicBezTo>
                  <a:pt x="1617918" y="1039779"/>
                  <a:pt x="1700434" y="1069880"/>
                  <a:pt x="1633491" y="1047565"/>
                </a:cubicBezTo>
                <a:cubicBezTo>
                  <a:pt x="1579115" y="966000"/>
                  <a:pt x="1653424" y="1065655"/>
                  <a:pt x="1589103" y="1012055"/>
                </a:cubicBezTo>
                <a:cubicBezTo>
                  <a:pt x="1577736" y="1002583"/>
                  <a:pt x="1572932" y="987006"/>
                  <a:pt x="1562470" y="976544"/>
                </a:cubicBezTo>
                <a:cubicBezTo>
                  <a:pt x="1554925" y="968999"/>
                  <a:pt x="1544169" y="965454"/>
                  <a:pt x="1535837" y="958789"/>
                </a:cubicBezTo>
                <a:cubicBezTo>
                  <a:pt x="1472587" y="908189"/>
                  <a:pt x="1573420" y="977925"/>
                  <a:pt x="1491448" y="923278"/>
                </a:cubicBezTo>
                <a:cubicBezTo>
                  <a:pt x="1454664" y="868102"/>
                  <a:pt x="1498137" y="925077"/>
                  <a:pt x="1429305" y="870012"/>
                </a:cubicBezTo>
                <a:cubicBezTo>
                  <a:pt x="1412965" y="856940"/>
                  <a:pt x="1384916" y="825624"/>
                  <a:pt x="1384916" y="825624"/>
                </a:cubicBezTo>
                <a:cubicBezTo>
                  <a:pt x="1381957" y="816746"/>
                  <a:pt x="1380854" y="807015"/>
                  <a:pt x="1376039" y="798991"/>
                </a:cubicBezTo>
                <a:cubicBezTo>
                  <a:pt x="1371733" y="791814"/>
                  <a:pt x="1363642" y="787665"/>
                  <a:pt x="1358283" y="781235"/>
                </a:cubicBezTo>
                <a:cubicBezTo>
                  <a:pt x="1348811" y="769869"/>
                  <a:pt x="1340250" y="757765"/>
                  <a:pt x="1331650" y="745725"/>
                </a:cubicBezTo>
                <a:cubicBezTo>
                  <a:pt x="1325448" y="737043"/>
                  <a:pt x="1320839" y="727193"/>
                  <a:pt x="1313895" y="719092"/>
                </a:cubicBezTo>
                <a:cubicBezTo>
                  <a:pt x="1303001" y="706382"/>
                  <a:pt x="1278384" y="683581"/>
                  <a:pt x="1278384" y="683581"/>
                </a:cubicBezTo>
                <a:cubicBezTo>
                  <a:pt x="1245530" y="617871"/>
                  <a:pt x="1278985" y="675424"/>
                  <a:pt x="1233996" y="621437"/>
                </a:cubicBezTo>
                <a:cubicBezTo>
                  <a:pt x="1203732" y="585120"/>
                  <a:pt x="1227423" y="602700"/>
                  <a:pt x="1198485" y="559294"/>
                </a:cubicBezTo>
                <a:cubicBezTo>
                  <a:pt x="1193842" y="552330"/>
                  <a:pt x="1186648" y="547457"/>
                  <a:pt x="1180730" y="541538"/>
                </a:cubicBezTo>
                <a:cubicBezTo>
                  <a:pt x="1177771" y="532660"/>
                  <a:pt x="1175538" y="523506"/>
                  <a:pt x="1171852" y="514905"/>
                </a:cubicBezTo>
                <a:cubicBezTo>
                  <a:pt x="1166639" y="502741"/>
                  <a:pt x="1157579" y="492162"/>
                  <a:pt x="1154097" y="479395"/>
                </a:cubicBezTo>
                <a:cubicBezTo>
                  <a:pt x="1148591" y="459207"/>
                  <a:pt x="1148855" y="437858"/>
                  <a:pt x="1145219" y="417251"/>
                </a:cubicBezTo>
                <a:cubicBezTo>
                  <a:pt x="1125723" y="306773"/>
                  <a:pt x="1127464" y="362475"/>
                  <a:pt x="1127464" y="301841"/>
                </a:cubicBezTo>
              </a:path>
            </a:pathLst>
          </a:cu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497802" y="53266"/>
            <a:ext cx="5610687" cy="2707689"/>
          </a:xfrm>
          <a:custGeom>
            <a:avLst/>
            <a:gdLst>
              <a:gd name="connsiteX0" fmla="*/ 621437 w 5610687"/>
              <a:gd name="connsiteY0" fmla="*/ 71021 h 2707689"/>
              <a:gd name="connsiteX1" fmla="*/ 204186 w 5610687"/>
              <a:gd name="connsiteY1" fmla="*/ 71021 h 2707689"/>
              <a:gd name="connsiteX2" fmla="*/ 177553 w 5610687"/>
              <a:gd name="connsiteY2" fmla="*/ 88777 h 2707689"/>
              <a:gd name="connsiteX3" fmla="*/ 124287 w 5610687"/>
              <a:gd name="connsiteY3" fmla="*/ 142043 h 2707689"/>
              <a:gd name="connsiteX4" fmla="*/ 79899 w 5610687"/>
              <a:gd name="connsiteY4" fmla="*/ 204186 h 2707689"/>
              <a:gd name="connsiteX5" fmla="*/ 62144 w 5610687"/>
              <a:gd name="connsiteY5" fmla="*/ 230819 h 2707689"/>
              <a:gd name="connsiteX6" fmla="*/ 53266 w 5610687"/>
              <a:gd name="connsiteY6" fmla="*/ 257452 h 2707689"/>
              <a:gd name="connsiteX7" fmla="*/ 35511 w 5610687"/>
              <a:gd name="connsiteY7" fmla="*/ 284085 h 2707689"/>
              <a:gd name="connsiteX8" fmla="*/ 17755 w 5610687"/>
              <a:gd name="connsiteY8" fmla="*/ 337351 h 2707689"/>
              <a:gd name="connsiteX9" fmla="*/ 0 w 5610687"/>
              <a:gd name="connsiteY9" fmla="*/ 399495 h 2707689"/>
              <a:gd name="connsiteX10" fmla="*/ 8878 w 5610687"/>
              <a:gd name="connsiteY10" fmla="*/ 630315 h 2707689"/>
              <a:gd name="connsiteX11" fmla="*/ 17755 w 5610687"/>
              <a:gd name="connsiteY11" fmla="*/ 665825 h 2707689"/>
              <a:gd name="connsiteX12" fmla="*/ 88777 w 5610687"/>
              <a:gd name="connsiteY12" fmla="*/ 754602 h 2707689"/>
              <a:gd name="connsiteX13" fmla="*/ 115410 w 5610687"/>
              <a:gd name="connsiteY13" fmla="*/ 772357 h 2707689"/>
              <a:gd name="connsiteX14" fmla="*/ 168676 w 5610687"/>
              <a:gd name="connsiteY14" fmla="*/ 790113 h 2707689"/>
              <a:gd name="connsiteX15" fmla="*/ 230819 w 5610687"/>
              <a:gd name="connsiteY15" fmla="*/ 834501 h 2707689"/>
              <a:gd name="connsiteX16" fmla="*/ 284085 w 5610687"/>
              <a:gd name="connsiteY16" fmla="*/ 852256 h 2707689"/>
              <a:gd name="connsiteX17" fmla="*/ 310718 w 5610687"/>
              <a:gd name="connsiteY17" fmla="*/ 861134 h 2707689"/>
              <a:gd name="connsiteX18" fmla="*/ 408373 w 5610687"/>
              <a:gd name="connsiteY18" fmla="*/ 896645 h 2707689"/>
              <a:gd name="connsiteX19" fmla="*/ 435006 w 5610687"/>
              <a:gd name="connsiteY19" fmla="*/ 905522 h 2707689"/>
              <a:gd name="connsiteX20" fmla="*/ 532660 w 5610687"/>
              <a:gd name="connsiteY20" fmla="*/ 923278 h 2707689"/>
              <a:gd name="connsiteX21" fmla="*/ 559293 w 5610687"/>
              <a:gd name="connsiteY21" fmla="*/ 941033 h 2707689"/>
              <a:gd name="connsiteX22" fmla="*/ 612559 w 5610687"/>
              <a:gd name="connsiteY22" fmla="*/ 949911 h 2707689"/>
              <a:gd name="connsiteX23" fmla="*/ 648070 w 5610687"/>
              <a:gd name="connsiteY23" fmla="*/ 958788 h 2707689"/>
              <a:gd name="connsiteX24" fmla="*/ 692458 w 5610687"/>
              <a:gd name="connsiteY24" fmla="*/ 967666 h 2707689"/>
              <a:gd name="connsiteX25" fmla="*/ 727969 w 5610687"/>
              <a:gd name="connsiteY25" fmla="*/ 976544 h 2707689"/>
              <a:gd name="connsiteX26" fmla="*/ 861134 w 5610687"/>
              <a:gd name="connsiteY26" fmla="*/ 994299 h 2707689"/>
              <a:gd name="connsiteX27" fmla="*/ 896645 w 5610687"/>
              <a:gd name="connsiteY27" fmla="*/ 1003177 h 2707689"/>
              <a:gd name="connsiteX28" fmla="*/ 1047565 w 5610687"/>
              <a:gd name="connsiteY28" fmla="*/ 1012054 h 2707689"/>
              <a:gd name="connsiteX29" fmla="*/ 1091953 w 5610687"/>
              <a:gd name="connsiteY29" fmla="*/ 1029810 h 2707689"/>
              <a:gd name="connsiteX30" fmla="*/ 1287262 w 5610687"/>
              <a:gd name="connsiteY30" fmla="*/ 1047565 h 2707689"/>
              <a:gd name="connsiteX31" fmla="*/ 1349406 w 5610687"/>
              <a:gd name="connsiteY31" fmla="*/ 1065320 h 2707689"/>
              <a:gd name="connsiteX32" fmla="*/ 1526959 w 5610687"/>
              <a:gd name="connsiteY32" fmla="*/ 1083076 h 2707689"/>
              <a:gd name="connsiteX33" fmla="*/ 1597981 w 5610687"/>
              <a:gd name="connsiteY33" fmla="*/ 1100831 h 2707689"/>
              <a:gd name="connsiteX34" fmla="*/ 1802167 w 5610687"/>
              <a:gd name="connsiteY34" fmla="*/ 1118586 h 2707689"/>
              <a:gd name="connsiteX35" fmla="*/ 1873188 w 5610687"/>
              <a:gd name="connsiteY35" fmla="*/ 1136342 h 2707689"/>
              <a:gd name="connsiteX36" fmla="*/ 2024109 w 5610687"/>
              <a:gd name="connsiteY36" fmla="*/ 1154097 h 2707689"/>
              <a:gd name="connsiteX37" fmla="*/ 2175029 w 5610687"/>
              <a:gd name="connsiteY37" fmla="*/ 1180730 h 2707689"/>
              <a:gd name="connsiteX38" fmla="*/ 2299316 w 5610687"/>
              <a:gd name="connsiteY38" fmla="*/ 1198485 h 2707689"/>
              <a:gd name="connsiteX39" fmla="*/ 2379215 w 5610687"/>
              <a:gd name="connsiteY39" fmla="*/ 1207363 h 2707689"/>
              <a:gd name="connsiteX40" fmla="*/ 2432481 w 5610687"/>
              <a:gd name="connsiteY40" fmla="*/ 1216241 h 2707689"/>
              <a:gd name="connsiteX41" fmla="*/ 2494625 w 5610687"/>
              <a:gd name="connsiteY41" fmla="*/ 1225118 h 2707689"/>
              <a:gd name="connsiteX42" fmla="*/ 2592280 w 5610687"/>
              <a:gd name="connsiteY42" fmla="*/ 1242874 h 2707689"/>
              <a:gd name="connsiteX43" fmla="*/ 2840854 w 5610687"/>
              <a:gd name="connsiteY43" fmla="*/ 1269507 h 2707689"/>
              <a:gd name="connsiteX44" fmla="*/ 2929631 w 5610687"/>
              <a:gd name="connsiteY44" fmla="*/ 1287262 h 2707689"/>
              <a:gd name="connsiteX45" fmla="*/ 3009530 w 5610687"/>
              <a:gd name="connsiteY45" fmla="*/ 1305017 h 2707689"/>
              <a:gd name="connsiteX46" fmla="*/ 3071674 w 5610687"/>
              <a:gd name="connsiteY46" fmla="*/ 1313895 h 2707689"/>
              <a:gd name="connsiteX47" fmla="*/ 3107184 w 5610687"/>
              <a:gd name="connsiteY47" fmla="*/ 1322773 h 2707689"/>
              <a:gd name="connsiteX48" fmla="*/ 3302493 w 5610687"/>
              <a:gd name="connsiteY48" fmla="*/ 1349406 h 2707689"/>
              <a:gd name="connsiteX49" fmla="*/ 3373515 w 5610687"/>
              <a:gd name="connsiteY49" fmla="*/ 1358284 h 2707689"/>
              <a:gd name="connsiteX50" fmla="*/ 3488924 w 5610687"/>
              <a:gd name="connsiteY50" fmla="*/ 1376039 h 2707689"/>
              <a:gd name="connsiteX51" fmla="*/ 3604334 w 5610687"/>
              <a:gd name="connsiteY51" fmla="*/ 1384917 h 2707689"/>
              <a:gd name="connsiteX52" fmla="*/ 3870664 w 5610687"/>
              <a:gd name="connsiteY52" fmla="*/ 1402672 h 2707689"/>
              <a:gd name="connsiteX53" fmla="*/ 3994951 w 5610687"/>
              <a:gd name="connsiteY53" fmla="*/ 1429305 h 2707689"/>
              <a:gd name="connsiteX54" fmla="*/ 4021584 w 5610687"/>
              <a:gd name="connsiteY54" fmla="*/ 1438183 h 2707689"/>
              <a:gd name="connsiteX55" fmla="*/ 4065973 w 5610687"/>
              <a:gd name="connsiteY55" fmla="*/ 1447060 h 2707689"/>
              <a:gd name="connsiteX56" fmla="*/ 4092606 w 5610687"/>
              <a:gd name="connsiteY56" fmla="*/ 1464816 h 2707689"/>
              <a:gd name="connsiteX57" fmla="*/ 4145872 w 5610687"/>
              <a:gd name="connsiteY57" fmla="*/ 1482571 h 2707689"/>
              <a:gd name="connsiteX58" fmla="*/ 4172505 w 5610687"/>
              <a:gd name="connsiteY58" fmla="*/ 1491449 h 2707689"/>
              <a:gd name="connsiteX59" fmla="*/ 4199138 w 5610687"/>
              <a:gd name="connsiteY59" fmla="*/ 1509204 h 2707689"/>
              <a:gd name="connsiteX60" fmla="*/ 4270159 w 5610687"/>
              <a:gd name="connsiteY60" fmla="*/ 1571348 h 2707689"/>
              <a:gd name="connsiteX61" fmla="*/ 4287915 w 5610687"/>
              <a:gd name="connsiteY61" fmla="*/ 1589103 h 2707689"/>
              <a:gd name="connsiteX62" fmla="*/ 4323425 w 5610687"/>
              <a:gd name="connsiteY62" fmla="*/ 1651247 h 2707689"/>
              <a:gd name="connsiteX63" fmla="*/ 4341181 w 5610687"/>
              <a:gd name="connsiteY63" fmla="*/ 1669002 h 2707689"/>
              <a:gd name="connsiteX64" fmla="*/ 4367814 w 5610687"/>
              <a:gd name="connsiteY64" fmla="*/ 1748901 h 2707689"/>
              <a:gd name="connsiteX65" fmla="*/ 4376691 w 5610687"/>
              <a:gd name="connsiteY65" fmla="*/ 1775534 h 2707689"/>
              <a:gd name="connsiteX66" fmla="*/ 4385569 w 5610687"/>
              <a:gd name="connsiteY66" fmla="*/ 1802167 h 2707689"/>
              <a:gd name="connsiteX67" fmla="*/ 4403324 w 5610687"/>
              <a:gd name="connsiteY67" fmla="*/ 1873188 h 2707689"/>
              <a:gd name="connsiteX68" fmla="*/ 4412202 w 5610687"/>
              <a:gd name="connsiteY68" fmla="*/ 2139518 h 2707689"/>
              <a:gd name="connsiteX69" fmla="*/ 4421080 w 5610687"/>
              <a:gd name="connsiteY69" fmla="*/ 2228295 h 2707689"/>
              <a:gd name="connsiteX70" fmla="*/ 4465468 w 5610687"/>
              <a:gd name="connsiteY70" fmla="*/ 2334827 h 2707689"/>
              <a:gd name="connsiteX71" fmla="*/ 4474346 w 5610687"/>
              <a:gd name="connsiteY71" fmla="*/ 2361460 h 2707689"/>
              <a:gd name="connsiteX72" fmla="*/ 4500979 w 5610687"/>
              <a:gd name="connsiteY72" fmla="*/ 2388093 h 2707689"/>
              <a:gd name="connsiteX73" fmla="*/ 4563122 w 5610687"/>
              <a:gd name="connsiteY73" fmla="*/ 2467992 h 2707689"/>
              <a:gd name="connsiteX74" fmla="*/ 4651899 w 5610687"/>
              <a:gd name="connsiteY74" fmla="*/ 2547891 h 2707689"/>
              <a:gd name="connsiteX75" fmla="*/ 4731798 w 5610687"/>
              <a:gd name="connsiteY75" fmla="*/ 2583402 h 2707689"/>
              <a:gd name="connsiteX76" fmla="*/ 4793942 w 5610687"/>
              <a:gd name="connsiteY76" fmla="*/ 2618913 h 2707689"/>
              <a:gd name="connsiteX77" fmla="*/ 4847208 w 5610687"/>
              <a:gd name="connsiteY77" fmla="*/ 2636668 h 2707689"/>
              <a:gd name="connsiteX78" fmla="*/ 4882718 w 5610687"/>
              <a:gd name="connsiteY78" fmla="*/ 2654423 h 2707689"/>
              <a:gd name="connsiteX79" fmla="*/ 4935984 w 5610687"/>
              <a:gd name="connsiteY79" fmla="*/ 2663301 h 2707689"/>
              <a:gd name="connsiteX80" fmla="*/ 4971495 w 5610687"/>
              <a:gd name="connsiteY80" fmla="*/ 2672179 h 2707689"/>
              <a:gd name="connsiteX81" fmla="*/ 5095782 w 5610687"/>
              <a:gd name="connsiteY81" fmla="*/ 2707689 h 2707689"/>
              <a:gd name="connsiteX82" fmla="*/ 5237825 w 5610687"/>
              <a:gd name="connsiteY82" fmla="*/ 2698812 h 2707689"/>
              <a:gd name="connsiteX83" fmla="*/ 5273336 w 5610687"/>
              <a:gd name="connsiteY83" fmla="*/ 2689934 h 2707689"/>
              <a:gd name="connsiteX84" fmla="*/ 5299969 w 5610687"/>
              <a:gd name="connsiteY84" fmla="*/ 2672179 h 2707689"/>
              <a:gd name="connsiteX85" fmla="*/ 5344357 w 5610687"/>
              <a:gd name="connsiteY85" fmla="*/ 2627790 h 2707689"/>
              <a:gd name="connsiteX86" fmla="*/ 5362113 w 5610687"/>
              <a:gd name="connsiteY86" fmla="*/ 2610035 h 2707689"/>
              <a:gd name="connsiteX87" fmla="*/ 5388746 w 5610687"/>
              <a:gd name="connsiteY87" fmla="*/ 2574524 h 2707689"/>
              <a:gd name="connsiteX88" fmla="*/ 5424256 w 5610687"/>
              <a:gd name="connsiteY88" fmla="*/ 2539014 h 2707689"/>
              <a:gd name="connsiteX89" fmla="*/ 5468645 w 5610687"/>
              <a:gd name="connsiteY89" fmla="*/ 2485748 h 2707689"/>
              <a:gd name="connsiteX90" fmla="*/ 5495278 w 5610687"/>
              <a:gd name="connsiteY90" fmla="*/ 2423604 h 2707689"/>
              <a:gd name="connsiteX91" fmla="*/ 5521911 w 5610687"/>
              <a:gd name="connsiteY91" fmla="*/ 2388093 h 2707689"/>
              <a:gd name="connsiteX92" fmla="*/ 5530788 w 5610687"/>
              <a:gd name="connsiteY92" fmla="*/ 2352583 h 2707689"/>
              <a:gd name="connsiteX93" fmla="*/ 5548544 w 5610687"/>
              <a:gd name="connsiteY93" fmla="*/ 2325950 h 2707689"/>
              <a:gd name="connsiteX94" fmla="*/ 5566299 w 5610687"/>
              <a:gd name="connsiteY94" fmla="*/ 2254928 h 2707689"/>
              <a:gd name="connsiteX95" fmla="*/ 5584054 w 5610687"/>
              <a:gd name="connsiteY95" fmla="*/ 2192784 h 2707689"/>
              <a:gd name="connsiteX96" fmla="*/ 5592932 w 5610687"/>
              <a:gd name="connsiteY96" fmla="*/ 2139518 h 2707689"/>
              <a:gd name="connsiteX97" fmla="*/ 5610687 w 5610687"/>
              <a:gd name="connsiteY97" fmla="*/ 2086252 h 2707689"/>
              <a:gd name="connsiteX98" fmla="*/ 5601810 w 5610687"/>
              <a:gd name="connsiteY98" fmla="*/ 1740023 h 2707689"/>
              <a:gd name="connsiteX99" fmla="*/ 5584054 w 5610687"/>
              <a:gd name="connsiteY99" fmla="*/ 1713390 h 2707689"/>
              <a:gd name="connsiteX100" fmla="*/ 5575177 w 5610687"/>
              <a:gd name="connsiteY100" fmla="*/ 1677880 h 2707689"/>
              <a:gd name="connsiteX101" fmla="*/ 5530788 w 5610687"/>
              <a:gd name="connsiteY101" fmla="*/ 1615736 h 2707689"/>
              <a:gd name="connsiteX102" fmla="*/ 5513033 w 5610687"/>
              <a:gd name="connsiteY102" fmla="*/ 1571348 h 2707689"/>
              <a:gd name="connsiteX103" fmla="*/ 5486400 w 5610687"/>
              <a:gd name="connsiteY103" fmla="*/ 1553592 h 2707689"/>
              <a:gd name="connsiteX104" fmla="*/ 5450889 w 5610687"/>
              <a:gd name="connsiteY104" fmla="*/ 1535837 h 2707689"/>
              <a:gd name="connsiteX105" fmla="*/ 5424256 w 5610687"/>
              <a:gd name="connsiteY105" fmla="*/ 1518082 h 2707689"/>
              <a:gd name="connsiteX106" fmla="*/ 5388746 w 5610687"/>
              <a:gd name="connsiteY106" fmla="*/ 1509204 h 2707689"/>
              <a:gd name="connsiteX107" fmla="*/ 5317724 w 5610687"/>
              <a:gd name="connsiteY107" fmla="*/ 1473693 h 2707689"/>
              <a:gd name="connsiteX108" fmla="*/ 5264458 w 5610687"/>
              <a:gd name="connsiteY108" fmla="*/ 1438183 h 2707689"/>
              <a:gd name="connsiteX109" fmla="*/ 5202315 w 5610687"/>
              <a:gd name="connsiteY109" fmla="*/ 1420427 h 2707689"/>
              <a:gd name="connsiteX110" fmla="*/ 5149048 w 5610687"/>
              <a:gd name="connsiteY110" fmla="*/ 1393794 h 2707689"/>
              <a:gd name="connsiteX111" fmla="*/ 5113538 w 5610687"/>
              <a:gd name="connsiteY111" fmla="*/ 1376039 h 2707689"/>
              <a:gd name="connsiteX112" fmla="*/ 5042516 w 5610687"/>
              <a:gd name="connsiteY112" fmla="*/ 1358284 h 2707689"/>
              <a:gd name="connsiteX113" fmla="*/ 4998128 w 5610687"/>
              <a:gd name="connsiteY113" fmla="*/ 1331651 h 2707689"/>
              <a:gd name="connsiteX114" fmla="*/ 4944862 w 5610687"/>
              <a:gd name="connsiteY114" fmla="*/ 1305017 h 2707689"/>
              <a:gd name="connsiteX115" fmla="*/ 4918229 w 5610687"/>
              <a:gd name="connsiteY115" fmla="*/ 1287262 h 2707689"/>
              <a:gd name="connsiteX116" fmla="*/ 4856085 w 5610687"/>
              <a:gd name="connsiteY116" fmla="*/ 1269507 h 2707689"/>
              <a:gd name="connsiteX117" fmla="*/ 4767309 w 5610687"/>
              <a:gd name="connsiteY117" fmla="*/ 1233996 h 2707689"/>
              <a:gd name="connsiteX118" fmla="*/ 4740676 w 5610687"/>
              <a:gd name="connsiteY118" fmla="*/ 1225118 h 2707689"/>
              <a:gd name="connsiteX119" fmla="*/ 4669654 w 5610687"/>
              <a:gd name="connsiteY119" fmla="*/ 1189608 h 2707689"/>
              <a:gd name="connsiteX120" fmla="*/ 4625266 w 5610687"/>
              <a:gd name="connsiteY120" fmla="*/ 1180730 h 2707689"/>
              <a:gd name="connsiteX121" fmla="*/ 4554245 w 5610687"/>
              <a:gd name="connsiteY121" fmla="*/ 1154097 h 2707689"/>
              <a:gd name="connsiteX122" fmla="*/ 4500979 w 5610687"/>
              <a:gd name="connsiteY122" fmla="*/ 1145219 h 2707689"/>
              <a:gd name="connsiteX123" fmla="*/ 4474346 w 5610687"/>
              <a:gd name="connsiteY123" fmla="*/ 1136342 h 2707689"/>
              <a:gd name="connsiteX124" fmla="*/ 4438835 w 5610687"/>
              <a:gd name="connsiteY124" fmla="*/ 1127464 h 2707689"/>
              <a:gd name="connsiteX125" fmla="*/ 4412202 w 5610687"/>
              <a:gd name="connsiteY125" fmla="*/ 1109709 h 2707689"/>
              <a:gd name="connsiteX126" fmla="*/ 4367814 w 5610687"/>
              <a:gd name="connsiteY126" fmla="*/ 1100831 h 2707689"/>
              <a:gd name="connsiteX127" fmla="*/ 4296792 w 5610687"/>
              <a:gd name="connsiteY127" fmla="*/ 1083076 h 2707689"/>
              <a:gd name="connsiteX128" fmla="*/ 4216893 w 5610687"/>
              <a:gd name="connsiteY128" fmla="*/ 1056443 h 2707689"/>
              <a:gd name="connsiteX129" fmla="*/ 4172505 w 5610687"/>
              <a:gd name="connsiteY129" fmla="*/ 1047565 h 2707689"/>
              <a:gd name="connsiteX130" fmla="*/ 4083728 w 5610687"/>
              <a:gd name="connsiteY130" fmla="*/ 1012054 h 2707689"/>
              <a:gd name="connsiteX131" fmla="*/ 4057095 w 5610687"/>
              <a:gd name="connsiteY131" fmla="*/ 994299 h 2707689"/>
              <a:gd name="connsiteX132" fmla="*/ 3968318 w 5610687"/>
              <a:gd name="connsiteY132" fmla="*/ 958788 h 2707689"/>
              <a:gd name="connsiteX133" fmla="*/ 3932808 w 5610687"/>
              <a:gd name="connsiteY133" fmla="*/ 949911 h 2707689"/>
              <a:gd name="connsiteX134" fmla="*/ 3897297 w 5610687"/>
              <a:gd name="connsiteY134" fmla="*/ 932155 h 2707689"/>
              <a:gd name="connsiteX135" fmla="*/ 3852909 w 5610687"/>
              <a:gd name="connsiteY135" fmla="*/ 914400 h 2707689"/>
              <a:gd name="connsiteX136" fmla="*/ 3817398 w 5610687"/>
              <a:gd name="connsiteY136" fmla="*/ 887767 h 2707689"/>
              <a:gd name="connsiteX137" fmla="*/ 3746377 w 5610687"/>
              <a:gd name="connsiteY137" fmla="*/ 852256 h 2707689"/>
              <a:gd name="connsiteX138" fmla="*/ 3675355 w 5610687"/>
              <a:gd name="connsiteY138" fmla="*/ 790113 h 2707689"/>
              <a:gd name="connsiteX139" fmla="*/ 3648722 w 5610687"/>
              <a:gd name="connsiteY139" fmla="*/ 781235 h 2707689"/>
              <a:gd name="connsiteX140" fmla="*/ 3568823 w 5610687"/>
              <a:gd name="connsiteY140" fmla="*/ 727969 h 2707689"/>
              <a:gd name="connsiteX141" fmla="*/ 3488924 w 5610687"/>
              <a:gd name="connsiteY141" fmla="*/ 656948 h 2707689"/>
              <a:gd name="connsiteX142" fmla="*/ 3444536 w 5610687"/>
              <a:gd name="connsiteY142" fmla="*/ 630315 h 2707689"/>
              <a:gd name="connsiteX143" fmla="*/ 3400148 w 5610687"/>
              <a:gd name="connsiteY143" fmla="*/ 594804 h 2707689"/>
              <a:gd name="connsiteX144" fmla="*/ 3364637 w 5610687"/>
              <a:gd name="connsiteY144" fmla="*/ 577049 h 2707689"/>
              <a:gd name="connsiteX145" fmla="*/ 3329126 w 5610687"/>
              <a:gd name="connsiteY145" fmla="*/ 550416 h 2707689"/>
              <a:gd name="connsiteX146" fmla="*/ 3275860 w 5610687"/>
              <a:gd name="connsiteY146" fmla="*/ 523783 h 2707689"/>
              <a:gd name="connsiteX147" fmla="*/ 3222594 w 5610687"/>
              <a:gd name="connsiteY147" fmla="*/ 488272 h 2707689"/>
              <a:gd name="connsiteX148" fmla="*/ 3178206 w 5610687"/>
              <a:gd name="connsiteY148" fmla="*/ 452761 h 2707689"/>
              <a:gd name="connsiteX149" fmla="*/ 3133817 w 5610687"/>
              <a:gd name="connsiteY149" fmla="*/ 443884 h 2707689"/>
              <a:gd name="connsiteX150" fmla="*/ 3080551 w 5610687"/>
              <a:gd name="connsiteY150" fmla="*/ 417251 h 2707689"/>
              <a:gd name="connsiteX151" fmla="*/ 3053918 w 5610687"/>
              <a:gd name="connsiteY151" fmla="*/ 399495 h 2707689"/>
              <a:gd name="connsiteX152" fmla="*/ 3027285 w 5610687"/>
              <a:gd name="connsiteY152" fmla="*/ 390617 h 2707689"/>
              <a:gd name="connsiteX153" fmla="*/ 2947386 w 5610687"/>
              <a:gd name="connsiteY153" fmla="*/ 346229 h 2707689"/>
              <a:gd name="connsiteX154" fmla="*/ 2911876 w 5610687"/>
              <a:gd name="connsiteY154" fmla="*/ 337351 h 2707689"/>
              <a:gd name="connsiteX155" fmla="*/ 2858610 w 5610687"/>
              <a:gd name="connsiteY155" fmla="*/ 310718 h 2707689"/>
              <a:gd name="connsiteX156" fmla="*/ 2778711 w 5610687"/>
              <a:gd name="connsiteY156" fmla="*/ 284085 h 2707689"/>
              <a:gd name="connsiteX157" fmla="*/ 2752078 w 5610687"/>
              <a:gd name="connsiteY157" fmla="*/ 275208 h 2707689"/>
              <a:gd name="connsiteX158" fmla="*/ 2698812 w 5610687"/>
              <a:gd name="connsiteY158" fmla="*/ 266330 h 2707689"/>
              <a:gd name="connsiteX159" fmla="*/ 2627790 w 5610687"/>
              <a:gd name="connsiteY159" fmla="*/ 239697 h 2707689"/>
              <a:gd name="connsiteX160" fmla="*/ 2601157 w 5610687"/>
              <a:gd name="connsiteY160" fmla="*/ 230819 h 2707689"/>
              <a:gd name="connsiteX161" fmla="*/ 2565647 w 5610687"/>
              <a:gd name="connsiteY161" fmla="*/ 213064 h 2707689"/>
              <a:gd name="connsiteX162" fmla="*/ 2494625 w 5610687"/>
              <a:gd name="connsiteY162" fmla="*/ 204186 h 2707689"/>
              <a:gd name="connsiteX163" fmla="*/ 2467992 w 5610687"/>
              <a:gd name="connsiteY163" fmla="*/ 195309 h 2707689"/>
              <a:gd name="connsiteX164" fmla="*/ 2423604 w 5610687"/>
              <a:gd name="connsiteY164" fmla="*/ 186431 h 2707689"/>
              <a:gd name="connsiteX165" fmla="*/ 2396971 w 5610687"/>
              <a:gd name="connsiteY165" fmla="*/ 168676 h 2707689"/>
              <a:gd name="connsiteX166" fmla="*/ 2263806 w 5610687"/>
              <a:gd name="connsiteY166" fmla="*/ 133165 h 2707689"/>
              <a:gd name="connsiteX167" fmla="*/ 2201662 w 5610687"/>
              <a:gd name="connsiteY167" fmla="*/ 115410 h 2707689"/>
              <a:gd name="connsiteX168" fmla="*/ 2006353 w 5610687"/>
              <a:gd name="connsiteY168" fmla="*/ 97654 h 2707689"/>
              <a:gd name="connsiteX169" fmla="*/ 1970843 w 5610687"/>
              <a:gd name="connsiteY169" fmla="*/ 79899 h 2707689"/>
              <a:gd name="connsiteX170" fmla="*/ 1757779 w 5610687"/>
              <a:gd name="connsiteY170" fmla="*/ 62144 h 2707689"/>
              <a:gd name="connsiteX171" fmla="*/ 1713390 w 5610687"/>
              <a:gd name="connsiteY171" fmla="*/ 53266 h 2707689"/>
              <a:gd name="connsiteX172" fmla="*/ 1642369 w 5610687"/>
              <a:gd name="connsiteY172" fmla="*/ 35511 h 2707689"/>
              <a:gd name="connsiteX173" fmla="*/ 1526959 w 5610687"/>
              <a:gd name="connsiteY173" fmla="*/ 17755 h 2707689"/>
              <a:gd name="connsiteX174" fmla="*/ 1411549 w 5610687"/>
              <a:gd name="connsiteY174" fmla="*/ 8878 h 2707689"/>
              <a:gd name="connsiteX175" fmla="*/ 1349406 w 5610687"/>
              <a:gd name="connsiteY175" fmla="*/ 0 h 2707689"/>
              <a:gd name="connsiteX176" fmla="*/ 710214 w 5610687"/>
              <a:gd name="connsiteY176" fmla="*/ 8878 h 2707689"/>
              <a:gd name="connsiteX177" fmla="*/ 639192 w 5610687"/>
              <a:gd name="connsiteY177" fmla="*/ 35511 h 2707689"/>
              <a:gd name="connsiteX178" fmla="*/ 621437 w 5610687"/>
              <a:gd name="connsiteY178" fmla="*/ 71021 h 270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5610687" h="2707689">
                <a:moveTo>
                  <a:pt x="621437" y="71021"/>
                </a:moveTo>
                <a:cubicBezTo>
                  <a:pt x="548936" y="76939"/>
                  <a:pt x="514932" y="49834"/>
                  <a:pt x="204186" y="71021"/>
                </a:cubicBezTo>
                <a:cubicBezTo>
                  <a:pt x="193541" y="71747"/>
                  <a:pt x="185528" y="81688"/>
                  <a:pt x="177553" y="88777"/>
                </a:cubicBezTo>
                <a:cubicBezTo>
                  <a:pt x="158786" y="105459"/>
                  <a:pt x="138215" y="121150"/>
                  <a:pt x="124287" y="142043"/>
                </a:cubicBezTo>
                <a:cubicBezTo>
                  <a:pt x="82444" y="204809"/>
                  <a:pt x="134957" y="127106"/>
                  <a:pt x="79899" y="204186"/>
                </a:cubicBezTo>
                <a:cubicBezTo>
                  <a:pt x="73697" y="212868"/>
                  <a:pt x="66916" y="221276"/>
                  <a:pt x="62144" y="230819"/>
                </a:cubicBezTo>
                <a:cubicBezTo>
                  <a:pt x="57959" y="239189"/>
                  <a:pt x="57451" y="249082"/>
                  <a:pt x="53266" y="257452"/>
                </a:cubicBezTo>
                <a:cubicBezTo>
                  <a:pt x="48494" y="266995"/>
                  <a:pt x="39844" y="274335"/>
                  <a:pt x="35511" y="284085"/>
                </a:cubicBezTo>
                <a:cubicBezTo>
                  <a:pt x="27910" y="301188"/>
                  <a:pt x="23673" y="319596"/>
                  <a:pt x="17755" y="337351"/>
                </a:cubicBezTo>
                <a:cubicBezTo>
                  <a:pt x="5023" y="375548"/>
                  <a:pt x="11144" y="354921"/>
                  <a:pt x="0" y="399495"/>
                </a:cubicBezTo>
                <a:cubicBezTo>
                  <a:pt x="2959" y="476435"/>
                  <a:pt x="3756" y="553489"/>
                  <a:pt x="8878" y="630315"/>
                </a:cubicBezTo>
                <a:cubicBezTo>
                  <a:pt x="9690" y="642489"/>
                  <a:pt x="12299" y="654912"/>
                  <a:pt x="17755" y="665825"/>
                </a:cubicBezTo>
                <a:cubicBezTo>
                  <a:pt x="29627" y="689568"/>
                  <a:pt x="64006" y="738088"/>
                  <a:pt x="88777" y="754602"/>
                </a:cubicBezTo>
                <a:cubicBezTo>
                  <a:pt x="97655" y="760520"/>
                  <a:pt x="105660" y="768024"/>
                  <a:pt x="115410" y="772357"/>
                </a:cubicBezTo>
                <a:cubicBezTo>
                  <a:pt x="132513" y="779958"/>
                  <a:pt x="168676" y="790113"/>
                  <a:pt x="168676" y="790113"/>
                </a:cubicBezTo>
                <a:cubicBezTo>
                  <a:pt x="197276" y="818713"/>
                  <a:pt x="191870" y="818921"/>
                  <a:pt x="230819" y="834501"/>
                </a:cubicBezTo>
                <a:cubicBezTo>
                  <a:pt x="248196" y="841452"/>
                  <a:pt x="266330" y="846338"/>
                  <a:pt x="284085" y="852256"/>
                </a:cubicBezTo>
                <a:cubicBezTo>
                  <a:pt x="292963" y="855215"/>
                  <a:pt x="302932" y="855943"/>
                  <a:pt x="310718" y="861134"/>
                </a:cubicBezTo>
                <a:cubicBezTo>
                  <a:pt x="359707" y="893793"/>
                  <a:pt x="322307" y="873173"/>
                  <a:pt x="408373" y="896645"/>
                </a:cubicBezTo>
                <a:cubicBezTo>
                  <a:pt x="417401" y="899107"/>
                  <a:pt x="425830" y="903687"/>
                  <a:pt x="435006" y="905522"/>
                </a:cubicBezTo>
                <a:cubicBezTo>
                  <a:pt x="594023" y="937325"/>
                  <a:pt x="427404" y="896963"/>
                  <a:pt x="532660" y="923278"/>
                </a:cubicBezTo>
                <a:cubicBezTo>
                  <a:pt x="541538" y="929196"/>
                  <a:pt x="549171" y="937659"/>
                  <a:pt x="559293" y="941033"/>
                </a:cubicBezTo>
                <a:cubicBezTo>
                  <a:pt x="576370" y="946725"/>
                  <a:pt x="594908" y="946381"/>
                  <a:pt x="612559" y="949911"/>
                </a:cubicBezTo>
                <a:cubicBezTo>
                  <a:pt x="624523" y="952304"/>
                  <a:pt x="636159" y="956141"/>
                  <a:pt x="648070" y="958788"/>
                </a:cubicBezTo>
                <a:cubicBezTo>
                  <a:pt x="662800" y="962061"/>
                  <a:pt x="677728" y="964393"/>
                  <a:pt x="692458" y="967666"/>
                </a:cubicBezTo>
                <a:cubicBezTo>
                  <a:pt x="704369" y="970313"/>
                  <a:pt x="715917" y="974641"/>
                  <a:pt x="727969" y="976544"/>
                </a:cubicBezTo>
                <a:cubicBezTo>
                  <a:pt x="772202" y="983528"/>
                  <a:pt x="816901" y="987315"/>
                  <a:pt x="861134" y="994299"/>
                </a:cubicBezTo>
                <a:cubicBezTo>
                  <a:pt x="873186" y="996202"/>
                  <a:pt x="884499" y="1002020"/>
                  <a:pt x="896645" y="1003177"/>
                </a:cubicBezTo>
                <a:cubicBezTo>
                  <a:pt x="946812" y="1007955"/>
                  <a:pt x="997258" y="1009095"/>
                  <a:pt x="1047565" y="1012054"/>
                </a:cubicBezTo>
                <a:cubicBezTo>
                  <a:pt x="1062361" y="1017973"/>
                  <a:pt x="1076425" y="1026227"/>
                  <a:pt x="1091953" y="1029810"/>
                </a:cubicBezTo>
                <a:cubicBezTo>
                  <a:pt x="1129679" y="1038516"/>
                  <a:pt x="1268891" y="1046253"/>
                  <a:pt x="1287262" y="1047565"/>
                </a:cubicBezTo>
                <a:cubicBezTo>
                  <a:pt x="1307977" y="1053483"/>
                  <a:pt x="1328414" y="1060476"/>
                  <a:pt x="1349406" y="1065320"/>
                </a:cubicBezTo>
                <a:cubicBezTo>
                  <a:pt x="1405734" y="1078319"/>
                  <a:pt x="1472187" y="1079164"/>
                  <a:pt x="1526959" y="1083076"/>
                </a:cubicBezTo>
                <a:cubicBezTo>
                  <a:pt x="1550633" y="1088994"/>
                  <a:pt x="1574052" y="1096045"/>
                  <a:pt x="1597981" y="1100831"/>
                </a:cubicBezTo>
                <a:cubicBezTo>
                  <a:pt x="1661751" y="1113585"/>
                  <a:pt x="1742025" y="1114827"/>
                  <a:pt x="1802167" y="1118586"/>
                </a:cubicBezTo>
                <a:cubicBezTo>
                  <a:pt x="1825841" y="1124505"/>
                  <a:pt x="1848935" y="1133647"/>
                  <a:pt x="1873188" y="1136342"/>
                </a:cubicBezTo>
                <a:cubicBezTo>
                  <a:pt x="1976799" y="1147854"/>
                  <a:pt x="1926497" y="1141895"/>
                  <a:pt x="2024109" y="1154097"/>
                </a:cubicBezTo>
                <a:cubicBezTo>
                  <a:pt x="2086474" y="1195673"/>
                  <a:pt x="2035534" y="1168048"/>
                  <a:pt x="2175029" y="1180730"/>
                </a:cubicBezTo>
                <a:cubicBezTo>
                  <a:pt x="2272441" y="1189586"/>
                  <a:pt x="2216081" y="1187387"/>
                  <a:pt x="2299316" y="1198485"/>
                </a:cubicBezTo>
                <a:cubicBezTo>
                  <a:pt x="2325878" y="1202027"/>
                  <a:pt x="2352653" y="1203821"/>
                  <a:pt x="2379215" y="1207363"/>
                </a:cubicBezTo>
                <a:cubicBezTo>
                  <a:pt x="2397057" y="1209742"/>
                  <a:pt x="2414690" y="1213504"/>
                  <a:pt x="2432481" y="1216241"/>
                </a:cubicBezTo>
                <a:cubicBezTo>
                  <a:pt x="2453163" y="1219423"/>
                  <a:pt x="2473910" y="1222159"/>
                  <a:pt x="2494625" y="1225118"/>
                </a:cubicBezTo>
                <a:cubicBezTo>
                  <a:pt x="2541923" y="1240885"/>
                  <a:pt x="2516992" y="1234509"/>
                  <a:pt x="2592280" y="1242874"/>
                </a:cubicBezTo>
                <a:cubicBezTo>
                  <a:pt x="2675103" y="1252077"/>
                  <a:pt x="2759140" y="1253165"/>
                  <a:pt x="2840854" y="1269507"/>
                </a:cubicBezTo>
                <a:cubicBezTo>
                  <a:pt x="2870446" y="1275425"/>
                  <a:pt x="2900171" y="1280716"/>
                  <a:pt x="2929631" y="1287262"/>
                </a:cubicBezTo>
                <a:cubicBezTo>
                  <a:pt x="2956264" y="1293180"/>
                  <a:pt x="2982715" y="1299989"/>
                  <a:pt x="3009530" y="1305017"/>
                </a:cubicBezTo>
                <a:cubicBezTo>
                  <a:pt x="3030097" y="1308873"/>
                  <a:pt x="3051087" y="1310152"/>
                  <a:pt x="3071674" y="1313895"/>
                </a:cubicBezTo>
                <a:cubicBezTo>
                  <a:pt x="3083678" y="1316078"/>
                  <a:pt x="3095125" y="1320918"/>
                  <a:pt x="3107184" y="1322773"/>
                </a:cubicBezTo>
                <a:cubicBezTo>
                  <a:pt x="3172125" y="1332764"/>
                  <a:pt x="3237295" y="1341256"/>
                  <a:pt x="3302493" y="1349406"/>
                </a:cubicBezTo>
                <a:cubicBezTo>
                  <a:pt x="3326167" y="1352365"/>
                  <a:pt x="3349934" y="1354656"/>
                  <a:pt x="3373515" y="1358284"/>
                </a:cubicBezTo>
                <a:cubicBezTo>
                  <a:pt x="3467048" y="1372673"/>
                  <a:pt x="3362216" y="1363971"/>
                  <a:pt x="3488924" y="1376039"/>
                </a:cubicBezTo>
                <a:cubicBezTo>
                  <a:pt x="3527334" y="1379697"/>
                  <a:pt x="3565825" y="1382510"/>
                  <a:pt x="3604334" y="1384917"/>
                </a:cubicBezTo>
                <a:cubicBezTo>
                  <a:pt x="3713301" y="1391727"/>
                  <a:pt x="3770549" y="1390893"/>
                  <a:pt x="3870664" y="1402672"/>
                </a:cubicBezTo>
                <a:cubicBezTo>
                  <a:pt x="3905202" y="1406735"/>
                  <a:pt x="3964487" y="1419150"/>
                  <a:pt x="3994951" y="1429305"/>
                </a:cubicBezTo>
                <a:cubicBezTo>
                  <a:pt x="4003829" y="1432264"/>
                  <a:pt x="4012505" y="1435913"/>
                  <a:pt x="4021584" y="1438183"/>
                </a:cubicBezTo>
                <a:cubicBezTo>
                  <a:pt x="4036223" y="1441843"/>
                  <a:pt x="4051177" y="1444101"/>
                  <a:pt x="4065973" y="1447060"/>
                </a:cubicBezTo>
                <a:cubicBezTo>
                  <a:pt x="4074851" y="1452979"/>
                  <a:pt x="4082856" y="1460483"/>
                  <a:pt x="4092606" y="1464816"/>
                </a:cubicBezTo>
                <a:cubicBezTo>
                  <a:pt x="4109709" y="1472417"/>
                  <a:pt x="4128117" y="1476653"/>
                  <a:pt x="4145872" y="1482571"/>
                </a:cubicBezTo>
                <a:cubicBezTo>
                  <a:pt x="4154750" y="1485530"/>
                  <a:pt x="4164719" y="1486258"/>
                  <a:pt x="4172505" y="1491449"/>
                </a:cubicBezTo>
                <a:cubicBezTo>
                  <a:pt x="4181383" y="1497367"/>
                  <a:pt x="4190456" y="1503002"/>
                  <a:pt x="4199138" y="1509204"/>
                </a:cubicBezTo>
                <a:cubicBezTo>
                  <a:pt x="4241927" y="1539768"/>
                  <a:pt x="4231101" y="1532291"/>
                  <a:pt x="4270159" y="1571348"/>
                </a:cubicBezTo>
                <a:lnTo>
                  <a:pt x="4287915" y="1589103"/>
                </a:lnTo>
                <a:cubicBezTo>
                  <a:pt x="4300065" y="1613403"/>
                  <a:pt x="4306695" y="1630335"/>
                  <a:pt x="4323425" y="1651247"/>
                </a:cubicBezTo>
                <a:cubicBezTo>
                  <a:pt x="4328654" y="1657783"/>
                  <a:pt x="4335262" y="1663084"/>
                  <a:pt x="4341181" y="1669002"/>
                </a:cubicBezTo>
                <a:lnTo>
                  <a:pt x="4367814" y="1748901"/>
                </a:lnTo>
                <a:lnTo>
                  <a:pt x="4376691" y="1775534"/>
                </a:lnTo>
                <a:cubicBezTo>
                  <a:pt x="4379650" y="1784412"/>
                  <a:pt x="4383299" y="1793088"/>
                  <a:pt x="4385569" y="1802167"/>
                </a:cubicBezTo>
                <a:lnTo>
                  <a:pt x="4403324" y="1873188"/>
                </a:lnTo>
                <a:cubicBezTo>
                  <a:pt x="4406283" y="1961965"/>
                  <a:pt x="4407766" y="2050803"/>
                  <a:pt x="4412202" y="2139518"/>
                </a:cubicBezTo>
                <a:cubicBezTo>
                  <a:pt x="4413687" y="2169221"/>
                  <a:pt x="4415599" y="2199064"/>
                  <a:pt x="4421080" y="2228295"/>
                </a:cubicBezTo>
                <a:cubicBezTo>
                  <a:pt x="4429602" y="2273744"/>
                  <a:pt x="4446917" y="2293087"/>
                  <a:pt x="4465468" y="2334827"/>
                </a:cubicBezTo>
                <a:cubicBezTo>
                  <a:pt x="4469269" y="2343378"/>
                  <a:pt x="4469155" y="2353674"/>
                  <a:pt x="4474346" y="2361460"/>
                </a:cubicBezTo>
                <a:cubicBezTo>
                  <a:pt x="4481310" y="2371906"/>
                  <a:pt x="4492942" y="2378448"/>
                  <a:pt x="4500979" y="2388093"/>
                </a:cubicBezTo>
                <a:cubicBezTo>
                  <a:pt x="4522579" y="2414013"/>
                  <a:pt x="4539264" y="2444134"/>
                  <a:pt x="4563122" y="2467992"/>
                </a:cubicBezTo>
                <a:cubicBezTo>
                  <a:pt x="4594085" y="2498955"/>
                  <a:pt x="4615461" y="2523599"/>
                  <a:pt x="4651899" y="2547891"/>
                </a:cubicBezTo>
                <a:cubicBezTo>
                  <a:pt x="4680145" y="2566722"/>
                  <a:pt x="4701033" y="2568019"/>
                  <a:pt x="4731798" y="2583402"/>
                </a:cubicBezTo>
                <a:cubicBezTo>
                  <a:pt x="4753137" y="2594072"/>
                  <a:pt x="4772280" y="2608915"/>
                  <a:pt x="4793942" y="2618913"/>
                </a:cubicBezTo>
                <a:cubicBezTo>
                  <a:pt x="4810935" y="2626756"/>
                  <a:pt x="4829831" y="2629717"/>
                  <a:pt x="4847208" y="2636668"/>
                </a:cubicBezTo>
                <a:cubicBezTo>
                  <a:pt x="4859495" y="2641583"/>
                  <a:pt x="4870042" y="2650620"/>
                  <a:pt x="4882718" y="2654423"/>
                </a:cubicBezTo>
                <a:cubicBezTo>
                  <a:pt x="4899959" y="2659595"/>
                  <a:pt x="4918333" y="2659771"/>
                  <a:pt x="4935984" y="2663301"/>
                </a:cubicBezTo>
                <a:cubicBezTo>
                  <a:pt x="4947948" y="2665694"/>
                  <a:pt x="4959833" y="2668591"/>
                  <a:pt x="4971495" y="2672179"/>
                </a:cubicBezTo>
                <a:cubicBezTo>
                  <a:pt x="5088136" y="2708069"/>
                  <a:pt x="5011812" y="2690896"/>
                  <a:pt x="5095782" y="2707689"/>
                </a:cubicBezTo>
                <a:cubicBezTo>
                  <a:pt x="5143130" y="2704730"/>
                  <a:pt x="5190620" y="2703532"/>
                  <a:pt x="5237825" y="2698812"/>
                </a:cubicBezTo>
                <a:cubicBezTo>
                  <a:pt x="5249966" y="2697598"/>
                  <a:pt x="5262121" y="2694740"/>
                  <a:pt x="5273336" y="2689934"/>
                </a:cubicBezTo>
                <a:cubicBezTo>
                  <a:pt x="5283143" y="2685731"/>
                  <a:pt x="5291939" y="2679205"/>
                  <a:pt x="5299969" y="2672179"/>
                </a:cubicBezTo>
                <a:cubicBezTo>
                  <a:pt x="5315717" y="2658400"/>
                  <a:pt x="5329561" y="2642586"/>
                  <a:pt x="5344357" y="2627790"/>
                </a:cubicBezTo>
                <a:cubicBezTo>
                  <a:pt x="5350276" y="2621871"/>
                  <a:pt x="5357091" y="2616731"/>
                  <a:pt x="5362113" y="2610035"/>
                </a:cubicBezTo>
                <a:cubicBezTo>
                  <a:pt x="5370991" y="2598198"/>
                  <a:pt x="5379003" y="2585659"/>
                  <a:pt x="5388746" y="2574524"/>
                </a:cubicBezTo>
                <a:cubicBezTo>
                  <a:pt x="5399769" y="2561926"/>
                  <a:pt x="5414212" y="2552406"/>
                  <a:pt x="5424256" y="2539014"/>
                </a:cubicBezTo>
                <a:cubicBezTo>
                  <a:pt x="5469309" y="2478943"/>
                  <a:pt x="5412840" y="2522951"/>
                  <a:pt x="5468645" y="2485748"/>
                </a:cubicBezTo>
                <a:cubicBezTo>
                  <a:pt x="5533274" y="2388803"/>
                  <a:pt x="5437949" y="2538262"/>
                  <a:pt x="5495278" y="2423604"/>
                </a:cubicBezTo>
                <a:cubicBezTo>
                  <a:pt x="5501895" y="2410370"/>
                  <a:pt x="5513033" y="2399930"/>
                  <a:pt x="5521911" y="2388093"/>
                </a:cubicBezTo>
                <a:cubicBezTo>
                  <a:pt x="5524870" y="2376256"/>
                  <a:pt x="5525982" y="2363797"/>
                  <a:pt x="5530788" y="2352583"/>
                </a:cubicBezTo>
                <a:cubicBezTo>
                  <a:pt x="5534991" y="2342776"/>
                  <a:pt x="5544898" y="2335977"/>
                  <a:pt x="5548544" y="2325950"/>
                </a:cubicBezTo>
                <a:cubicBezTo>
                  <a:pt x="5556883" y="2303017"/>
                  <a:pt x="5558582" y="2278078"/>
                  <a:pt x="5566299" y="2254928"/>
                </a:cubicBezTo>
                <a:cubicBezTo>
                  <a:pt x="5574762" y="2229539"/>
                  <a:pt x="5578479" y="2220660"/>
                  <a:pt x="5584054" y="2192784"/>
                </a:cubicBezTo>
                <a:cubicBezTo>
                  <a:pt x="5587584" y="2175133"/>
                  <a:pt x="5588566" y="2156981"/>
                  <a:pt x="5592932" y="2139518"/>
                </a:cubicBezTo>
                <a:cubicBezTo>
                  <a:pt x="5597471" y="2121361"/>
                  <a:pt x="5604769" y="2104007"/>
                  <a:pt x="5610687" y="2086252"/>
                </a:cubicBezTo>
                <a:cubicBezTo>
                  <a:pt x="5607728" y="1970842"/>
                  <a:pt x="5610035" y="1855177"/>
                  <a:pt x="5601810" y="1740023"/>
                </a:cubicBezTo>
                <a:cubicBezTo>
                  <a:pt x="5601050" y="1729380"/>
                  <a:pt x="5588257" y="1723197"/>
                  <a:pt x="5584054" y="1713390"/>
                </a:cubicBezTo>
                <a:cubicBezTo>
                  <a:pt x="5579248" y="1702176"/>
                  <a:pt x="5579461" y="1689304"/>
                  <a:pt x="5575177" y="1677880"/>
                </a:cubicBezTo>
                <a:cubicBezTo>
                  <a:pt x="5561155" y="1640489"/>
                  <a:pt x="5557910" y="1642858"/>
                  <a:pt x="5530788" y="1615736"/>
                </a:cubicBezTo>
                <a:cubicBezTo>
                  <a:pt x="5524870" y="1600940"/>
                  <a:pt x="5522295" y="1584316"/>
                  <a:pt x="5513033" y="1571348"/>
                </a:cubicBezTo>
                <a:cubicBezTo>
                  <a:pt x="5506831" y="1562666"/>
                  <a:pt x="5495664" y="1558886"/>
                  <a:pt x="5486400" y="1553592"/>
                </a:cubicBezTo>
                <a:cubicBezTo>
                  <a:pt x="5474910" y="1547026"/>
                  <a:pt x="5462379" y="1542403"/>
                  <a:pt x="5450889" y="1535837"/>
                </a:cubicBezTo>
                <a:cubicBezTo>
                  <a:pt x="5441625" y="1530544"/>
                  <a:pt x="5434063" y="1522285"/>
                  <a:pt x="5424256" y="1518082"/>
                </a:cubicBezTo>
                <a:cubicBezTo>
                  <a:pt x="5413042" y="1513276"/>
                  <a:pt x="5400583" y="1512163"/>
                  <a:pt x="5388746" y="1509204"/>
                </a:cubicBezTo>
                <a:cubicBezTo>
                  <a:pt x="5305232" y="1453529"/>
                  <a:pt x="5437173" y="1538847"/>
                  <a:pt x="5317724" y="1473693"/>
                </a:cubicBezTo>
                <a:cubicBezTo>
                  <a:pt x="5298990" y="1463475"/>
                  <a:pt x="5285160" y="1443359"/>
                  <a:pt x="5264458" y="1438183"/>
                </a:cubicBezTo>
                <a:cubicBezTo>
                  <a:pt x="5219870" y="1427035"/>
                  <a:pt x="5240523" y="1433163"/>
                  <a:pt x="5202315" y="1420427"/>
                </a:cubicBezTo>
                <a:cubicBezTo>
                  <a:pt x="5169945" y="1388059"/>
                  <a:pt x="5201406" y="1413428"/>
                  <a:pt x="5149048" y="1393794"/>
                </a:cubicBezTo>
                <a:cubicBezTo>
                  <a:pt x="5136657" y="1389147"/>
                  <a:pt x="5126093" y="1380224"/>
                  <a:pt x="5113538" y="1376039"/>
                </a:cubicBezTo>
                <a:cubicBezTo>
                  <a:pt x="5090388" y="1368322"/>
                  <a:pt x="5042516" y="1358284"/>
                  <a:pt x="5042516" y="1358284"/>
                </a:cubicBezTo>
                <a:cubicBezTo>
                  <a:pt x="5011958" y="1327725"/>
                  <a:pt x="5039617" y="1350091"/>
                  <a:pt x="4998128" y="1331651"/>
                </a:cubicBezTo>
                <a:cubicBezTo>
                  <a:pt x="4979988" y="1323589"/>
                  <a:pt x="4962215" y="1314658"/>
                  <a:pt x="4944862" y="1305017"/>
                </a:cubicBezTo>
                <a:cubicBezTo>
                  <a:pt x="4935535" y="1299835"/>
                  <a:pt x="4928135" y="1291225"/>
                  <a:pt x="4918229" y="1287262"/>
                </a:cubicBezTo>
                <a:cubicBezTo>
                  <a:pt x="4898226" y="1279261"/>
                  <a:pt x="4876400" y="1276677"/>
                  <a:pt x="4856085" y="1269507"/>
                </a:cubicBezTo>
                <a:cubicBezTo>
                  <a:pt x="4826030" y="1258899"/>
                  <a:pt x="4797545" y="1244075"/>
                  <a:pt x="4767309" y="1233996"/>
                </a:cubicBezTo>
                <a:cubicBezTo>
                  <a:pt x="4758431" y="1231037"/>
                  <a:pt x="4749046" y="1229303"/>
                  <a:pt x="4740676" y="1225118"/>
                </a:cubicBezTo>
                <a:cubicBezTo>
                  <a:pt x="4685716" y="1197638"/>
                  <a:pt x="4746454" y="1212648"/>
                  <a:pt x="4669654" y="1189608"/>
                </a:cubicBezTo>
                <a:cubicBezTo>
                  <a:pt x="4655201" y="1185272"/>
                  <a:pt x="4639904" y="1184390"/>
                  <a:pt x="4625266" y="1180730"/>
                </a:cubicBezTo>
                <a:cubicBezTo>
                  <a:pt x="4562063" y="1164928"/>
                  <a:pt x="4643853" y="1178536"/>
                  <a:pt x="4554245" y="1154097"/>
                </a:cubicBezTo>
                <a:cubicBezTo>
                  <a:pt x="4536879" y="1149361"/>
                  <a:pt x="4518551" y="1149124"/>
                  <a:pt x="4500979" y="1145219"/>
                </a:cubicBezTo>
                <a:cubicBezTo>
                  <a:pt x="4491844" y="1143189"/>
                  <a:pt x="4483344" y="1138913"/>
                  <a:pt x="4474346" y="1136342"/>
                </a:cubicBezTo>
                <a:cubicBezTo>
                  <a:pt x="4462614" y="1132990"/>
                  <a:pt x="4450672" y="1130423"/>
                  <a:pt x="4438835" y="1127464"/>
                </a:cubicBezTo>
                <a:cubicBezTo>
                  <a:pt x="4429957" y="1121546"/>
                  <a:pt x="4422192" y="1113455"/>
                  <a:pt x="4412202" y="1109709"/>
                </a:cubicBezTo>
                <a:cubicBezTo>
                  <a:pt x="4398074" y="1104411"/>
                  <a:pt x="4382517" y="1104224"/>
                  <a:pt x="4367814" y="1100831"/>
                </a:cubicBezTo>
                <a:cubicBezTo>
                  <a:pt x="4344036" y="1095344"/>
                  <a:pt x="4320203" y="1089962"/>
                  <a:pt x="4296792" y="1083076"/>
                </a:cubicBezTo>
                <a:cubicBezTo>
                  <a:pt x="4269859" y="1075155"/>
                  <a:pt x="4244421" y="1061949"/>
                  <a:pt x="4216893" y="1056443"/>
                </a:cubicBezTo>
                <a:cubicBezTo>
                  <a:pt x="4202097" y="1053484"/>
                  <a:pt x="4187062" y="1051535"/>
                  <a:pt x="4172505" y="1047565"/>
                </a:cubicBezTo>
                <a:cubicBezTo>
                  <a:pt x="4137704" y="1038074"/>
                  <a:pt x="4114044" y="1029377"/>
                  <a:pt x="4083728" y="1012054"/>
                </a:cubicBezTo>
                <a:cubicBezTo>
                  <a:pt x="4074464" y="1006760"/>
                  <a:pt x="4066638" y="999071"/>
                  <a:pt x="4057095" y="994299"/>
                </a:cubicBezTo>
                <a:cubicBezTo>
                  <a:pt x="4035635" y="983569"/>
                  <a:pt x="3995867" y="966659"/>
                  <a:pt x="3968318" y="958788"/>
                </a:cubicBezTo>
                <a:cubicBezTo>
                  <a:pt x="3956587" y="955436"/>
                  <a:pt x="3944645" y="952870"/>
                  <a:pt x="3932808" y="949911"/>
                </a:cubicBezTo>
                <a:cubicBezTo>
                  <a:pt x="3920971" y="943992"/>
                  <a:pt x="3909391" y="937530"/>
                  <a:pt x="3897297" y="932155"/>
                </a:cubicBezTo>
                <a:cubicBezTo>
                  <a:pt x="3882735" y="925683"/>
                  <a:pt x="3866839" y="922139"/>
                  <a:pt x="3852909" y="914400"/>
                </a:cubicBezTo>
                <a:cubicBezTo>
                  <a:pt x="3839975" y="907214"/>
                  <a:pt x="3830245" y="895108"/>
                  <a:pt x="3817398" y="887767"/>
                </a:cubicBezTo>
                <a:cubicBezTo>
                  <a:pt x="3740938" y="844076"/>
                  <a:pt x="3860481" y="937834"/>
                  <a:pt x="3746377" y="852256"/>
                </a:cubicBezTo>
                <a:cubicBezTo>
                  <a:pt x="3676553" y="799888"/>
                  <a:pt x="3774512" y="852085"/>
                  <a:pt x="3675355" y="790113"/>
                </a:cubicBezTo>
                <a:cubicBezTo>
                  <a:pt x="3667419" y="785153"/>
                  <a:pt x="3657600" y="784194"/>
                  <a:pt x="3648722" y="781235"/>
                </a:cubicBezTo>
                <a:cubicBezTo>
                  <a:pt x="3500115" y="662347"/>
                  <a:pt x="3686854" y="806657"/>
                  <a:pt x="3568823" y="727969"/>
                </a:cubicBezTo>
                <a:cubicBezTo>
                  <a:pt x="3469604" y="661823"/>
                  <a:pt x="3574726" y="723682"/>
                  <a:pt x="3488924" y="656948"/>
                </a:cubicBezTo>
                <a:cubicBezTo>
                  <a:pt x="3475304" y="646355"/>
                  <a:pt x="3458672" y="640210"/>
                  <a:pt x="3444536" y="630315"/>
                </a:cubicBezTo>
                <a:cubicBezTo>
                  <a:pt x="3429013" y="619449"/>
                  <a:pt x="3415914" y="605315"/>
                  <a:pt x="3400148" y="594804"/>
                </a:cubicBezTo>
                <a:cubicBezTo>
                  <a:pt x="3389137" y="587463"/>
                  <a:pt x="3375860" y="584063"/>
                  <a:pt x="3364637" y="577049"/>
                </a:cubicBezTo>
                <a:cubicBezTo>
                  <a:pt x="3352090" y="569207"/>
                  <a:pt x="3341814" y="558029"/>
                  <a:pt x="3329126" y="550416"/>
                </a:cubicBezTo>
                <a:cubicBezTo>
                  <a:pt x="3312104" y="540203"/>
                  <a:pt x="3293007" y="533785"/>
                  <a:pt x="3275860" y="523783"/>
                </a:cubicBezTo>
                <a:cubicBezTo>
                  <a:pt x="3257428" y="513031"/>
                  <a:pt x="3239257" y="501603"/>
                  <a:pt x="3222594" y="488272"/>
                </a:cubicBezTo>
                <a:cubicBezTo>
                  <a:pt x="3207798" y="476435"/>
                  <a:pt x="3195154" y="461235"/>
                  <a:pt x="3178206" y="452761"/>
                </a:cubicBezTo>
                <a:cubicBezTo>
                  <a:pt x="3164710" y="446013"/>
                  <a:pt x="3148613" y="446843"/>
                  <a:pt x="3133817" y="443884"/>
                </a:cubicBezTo>
                <a:cubicBezTo>
                  <a:pt x="3098081" y="408146"/>
                  <a:pt x="3137817" y="441793"/>
                  <a:pt x="3080551" y="417251"/>
                </a:cubicBezTo>
                <a:cubicBezTo>
                  <a:pt x="3070744" y="413048"/>
                  <a:pt x="3063461" y="404267"/>
                  <a:pt x="3053918" y="399495"/>
                </a:cubicBezTo>
                <a:cubicBezTo>
                  <a:pt x="3045548" y="395310"/>
                  <a:pt x="3035655" y="394802"/>
                  <a:pt x="3027285" y="390617"/>
                </a:cubicBezTo>
                <a:cubicBezTo>
                  <a:pt x="2993375" y="373662"/>
                  <a:pt x="2981591" y="359056"/>
                  <a:pt x="2947386" y="346229"/>
                </a:cubicBezTo>
                <a:cubicBezTo>
                  <a:pt x="2935962" y="341945"/>
                  <a:pt x="2923204" y="341882"/>
                  <a:pt x="2911876" y="337351"/>
                </a:cubicBezTo>
                <a:cubicBezTo>
                  <a:pt x="2893445" y="329978"/>
                  <a:pt x="2877041" y="318091"/>
                  <a:pt x="2858610" y="310718"/>
                </a:cubicBezTo>
                <a:cubicBezTo>
                  <a:pt x="2832544" y="300292"/>
                  <a:pt x="2805344" y="292963"/>
                  <a:pt x="2778711" y="284085"/>
                </a:cubicBezTo>
                <a:cubicBezTo>
                  <a:pt x="2769833" y="281126"/>
                  <a:pt x="2761308" y="276746"/>
                  <a:pt x="2752078" y="275208"/>
                </a:cubicBezTo>
                <a:lnTo>
                  <a:pt x="2698812" y="266330"/>
                </a:lnTo>
                <a:cubicBezTo>
                  <a:pt x="2654969" y="237102"/>
                  <a:pt x="2689224" y="255056"/>
                  <a:pt x="2627790" y="239697"/>
                </a:cubicBezTo>
                <a:cubicBezTo>
                  <a:pt x="2618712" y="237427"/>
                  <a:pt x="2609758" y="234505"/>
                  <a:pt x="2601157" y="230819"/>
                </a:cubicBezTo>
                <a:cubicBezTo>
                  <a:pt x="2588993" y="225606"/>
                  <a:pt x="2578486" y="216274"/>
                  <a:pt x="2565647" y="213064"/>
                </a:cubicBezTo>
                <a:cubicBezTo>
                  <a:pt x="2542501" y="207278"/>
                  <a:pt x="2518299" y="207145"/>
                  <a:pt x="2494625" y="204186"/>
                </a:cubicBezTo>
                <a:cubicBezTo>
                  <a:pt x="2485747" y="201227"/>
                  <a:pt x="2477070" y="197579"/>
                  <a:pt x="2467992" y="195309"/>
                </a:cubicBezTo>
                <a:cubicBezTo>
                  <a:pt x="2453353" y="191649"/>
                  <a:pt x="2437732" y="191729"/>
                  <a:pt x="2423604" y="186431"/>
                </a:cubicBezTo>
                <a:cubicBezTo>
                  <a:pt x="2413614" y="182685"/>
                  <a:pt x="2406877" y="172639"/>
                  <a:pt x="2396971" y="168676"/>
                </a:cubicBezTo>
                <a:cubicBezTo>
                  <a:pt x="2371603" y="158529"/>
                  <a:pt x="2287495" y="139933"/>
                  <a:pt x="2263806" y="133165"/>
                </a:cubicBezTo>
                <a:cubicBezTo>
                  <a:pt x="2243091" y="127247"/>
                  <a:pt x="2222787" y="119635"/>
                  <a:pt x="2201662" y="115410"/>
                </a:cubicBezTo>
                <a:cubicBezTo>
                  <a:pt x="2154894" y="106056"/>
                  <a:pt x="2040465" y="100091"/>
                  <a:pt x="2006353" y="97654"/>
                </a:cubicBezTo>
                <a:cubicBezTo>
                  <a:pt x="1994516" y="91736"/>
                  <a:pt x="1983820" y="82494"/>
                  <a:pt x="1970843" y="79899"/>
                </a:cubicBezTo>
                <a:cubicBezTo>
                  <a:pt x="1955371" y="76805"/>
                  <a:pt x="1763409" y="62577"/>
                  <a:pt x="1757779" y="62144"/>
                </a:cubicBezTo>
                <a:cubicBezTo>
                  <a:pt x="1742983" y="59185"/>
                  <a:pt x="1728093" y="56659"/>
                  <a:pt x="1713390" y="53266"/>
                </a:cubicBezTo>
                <a:cubicBezTo>
                  <a:pt x="1689613" y="47779"/>
                  <a:pt x="1666487" y="39222"/>
                  <a:pt x="1642369" y="35511"/>
                </a:cubicBezTo>
                <a:cubicBezTo>
                  <a:pt x="1603899" y="29592"/>
                  <a:pt x="1565625" y="22216"/>
                  <a:pt x="1526959" y="17755"/>
                </a:cubicBezTo>
                <a:cubicBezTo>
                  <a:pt x="1488630" y="13332"/>
                  <a:pt x="1449941" y="12717"/>
                  <a:pt x="1411549" y="8878"/>
                </a:cubicBezTo>
                <a:cubicBezTo>
                  <a:pt x="1390728" y="6796"/>
                  <a:pt x="1370120" y="2959"/>
                  <a:pt x="1349406" y="0"/>
                </a:cubicBezTo>
                <a:lnTo>
                  <a:pt x="710214" y="8878"/>
                </a:lnTo>
                <a:cubicBezTo>
                  <a:pt x="636393" y="10795"/>
                  <a:pt x="691793" y="15785"/>
                  <a:pt x="639192" y="35511"/>
                </a:cubicBezTo>
                <a:cubicBezTo>
                  <a:pt x="591902" y="53245"/>
                  <a:pt x="693938" y="65103"/>
                  <a:pt x="621437" y="71021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TextBox 1023"/>
          <p:cNvSpPr txBox="1"/>
          <p:nvPr/>
        </p:nvSpPr>
        <p:spPr>
          <a:xfrm>
            <a:off x="683568" y="4519725"/>
            <a:ext cx="281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1) 48 + 66 = 114 ( руб.)</a:t>
            </a:r>
            <a:endParaRPr lang="ru-RU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69344" y="4519725"/>
            <a:ext cx="55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будут стоить 6 чашек чая, 6 пирожков и 6 конфет</a:t>
            </a:r>
            <a:endParaRPr lang="ru-RU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5110" y="5181272"/>
            <a:ext cx="26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1) 114 : 6 = 19 ( руб.)</a:t>
            </a:r>
            <a:endParaRPr lang="ru-RU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32886" y="5227438"/>
            <a:ext cx="556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 Столько нужно заплатить за 1 чашку чая, 1 пирожок и 1 конфету</a:t>
            </a:r>
            <a:endParaRPr lang="ru-RU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5110" y="6021288"/>
            <a:ext cx="267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Ответ: 19 рублей.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429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9" grpId="0"/>
      <p:bldP spid="24" grpId="0"/>
      <p:bldP spid="30" grpId="0" animBg="1"/>
      <p:bldP spid="31" grpId="0"/>
      <p:bldP spid="15" grpId="0" animBg="1"/>
      <p:bldP spid="21" grpId="0" animBg="1"/>
      <p:bldP spid="23" grpId="0" animBg="1"/>
      <p:bldP spid="1024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5320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МАСТЕР-КЛАСС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883" y="2224522"/>
            <a:ext cx="6768752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ea typeface="Times New Roman"/>
                <a:cs typeface="Times New Roman"/>
              </a:rPr>
              <a:t>СХЕМАТИЧЕСКОЕ МОДЕЛИРОВАНИЕ ПРИ РЕШЕНИИ НЕСТАНДАРТНЫХ ЗАДАЧ В НАЧАЛЬНЫХ КЛАССАХ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1571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УЧИТЕЛЬ НАЧАЛЬНЫХ КЛАССОВ </a:t>
            </a:r>
          </a:p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МОУ – СОШ № 4 ГОРОДА МАРКСА</a:t>
            </a:r>
          </a:p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РОДИНА Л. В.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2090"/>
            <a:ext cx="1670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47" y="249238"/>
            <a:ext cx="18415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9312"/>
            <a:ext cx="5328592" cy="329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21593"/>
          <a:stretch/>
        </p:blipFill>
        <p:spPr bwMode="auto">
          <a:xfrm>
            <a:off x="879004" y="3647069"/>
            <a:ext cx="3197932" cy="29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sibloma.ru/wp-content/uploads/2017/06/lyubimye-multiki-1-300x16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2"/>
          <a:stretch/>
        </p:blipFill>
        <p:spPr bwMode="auto">
          <a:xfrm>
            <a:off x="5220072" y="3672722"/>
            <a:ext cx="2664296" cy="30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flamp.ru/ea583f3ee2ec2fa94a4a2eab0710ce44_300_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4" y="4779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118" y="106678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Мышление начинается с удивления. </a:t>
            </a:r>
          </a:p>
          <a:p>
            <a:pPr algn="r"/>
            <a:endParaRPr lang="ru-RU" sz="3200" dirty="0" smtClean="0"/>
          </a:p>
          <a:p>
            <a:pPr algn="r"/>
            <a:r>
              <a:rPr lang="ru-RU" sz="3200" dirty="0" smtClean="0"/>
              <a:t>Аристотель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51087"/>
          <a:stretch/>
        </p:blipFill>
        <p:spPr bwMode="auto">
          <a:xfrm>
            <a:off x="1475656" y="1851619"/>
            <a:ext cx="3960440" cy="48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4891" r="29936" b="12753"/>
          <a:stretch/>
        </p:blipFill>
        <p:spPr bwMode="auto">
          <a:xfrm>
            <a:off x="7740352" y="2248800"/>
            <a:ext cx="936104" cy="15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4"/>
          <a:stretch/>
        </p:blipFill>
        <p:spPr bwMode="auto">
          <a:xfrm>
            <a:off x="333482" y="2290231"/>
            <a:ext cx="1268924" cy="14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12440" r="25786" b="16609"/>
          <a:stretch/>
        </p:blipFill>
        <p:spPr bwMode="auto">
          <a:xfrm>
            <a:off x="179512" y="116631"/>
            <a:ext cx="1350886" cy="19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19495" b="5675"/>
          <a:stretch/>
        </p:blipFill>
        <p:spPr bwMode="auto">
          <a:xfrm>
            <a:off x="7980541" y="116632"/>
            <a:ext cx="1056442" cy="208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7058"/>
            <a:ext cx="734481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627784" y="3636432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36096" y="3653400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67664" y="566124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14964" y="5651638"/>
            <a:ext cx="288032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6"/>
            <a:endCxn id="14" idx="2"/>
          </p:cNvCxnSpPr>
          <p:nvPr/>
        </p:nvCxnSpPr>
        <p:spPr>
          <a:xfrm>
            <a:off x="2915816" y="3780448"/>
            <a:ext cx="2520280" cy="16968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5"/>
            <a:endCxn id="15" idx="1"/>
          </p:cNvCxnSpPr>
          <p:nvPr/>
        </p:nvCxnSpPr>
        <p:spPr>
          <a:xfrm>
            <a:off x="2873635" y="3882283"/>
            <a:ext cx="2636210" cy="1821146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4"/>
          </p:cNvCxnSpPr>
          <p:nvPr/>
        </p:nvCxnSpPr>
        <p:spPr>
          <a:xfrm flipH="1">
            <a:off x="2758980" y="3924464"/>
            <a:ext cx="12820" cy="1727174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564324" y="3941432"/>
            <a:ext cx="12820" cy="1727174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4" idx="3"/>
            <a:endCxn id="16" idx="7"/>
          </p:cNvCxnSpPr>
          <p:nvPr/>
        </p:nvCxnSpPr>
        <p:spPr>
          <a:xfrm flipH="1">
            <a:off x="2860815" y="3899251"/>
            <a:ext cx="2617462" cy="1794568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6" idx="6"/>
            <a:endCxn id="15" idx="2"/>
          </p:cNvCxnSpPr>
          <p:nvPr/>
        </p:nvCxnSpPr>
        <p:spPr>
          <a:xfrm>
            <a:off x="2902996" y="5795654"/>
            <a:ext cx="2564668" cy="961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47864" y="3429565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5035" y="3941432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9377" y="4240236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66683" y="4141766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8390" y="3991713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2732" y="5716905"/>
            <a:ext cx="6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27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27961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 дорожке из жёлтого кирпича идут: Элли, </a:t>
            </a:r>
            <a:r>
              <a:rPr lang="ru-RU" sz="2400" dirty="0" err="1"/>
              <a:t>Тотошка</a:t>
            </a:r>
            <a:r>
              <a:rPr lang="ru-RU" sz="2400" dirty="0" smtClean="0"/>
              <a:t>, Лев,  </a:t>
            </a:r>
            <a:r>
              <a:rPr lang="ru-RU" sz="2400" dirty="0"/>
              <a:t>Страшила и Железный Дровосек. Элли идет впереди Железного Дровосека, Страшила впереди </a:t>
            </a:r>
            <a:r>
              <a:rPr lang="ru-RU" sz="2400" dirty="0" err="1"/>
              <a:t>Тотошки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/>
              <a:t>Железный Дровосек впереди </a:t>
            </a:r>
            <a:r>
              <a:rPr lang="ru-RU" sz="2400" dirty="0" smtClean="0"/>
              <a:t>Страшилы, а </a:t>
            </a:r>
            <a:r>
              <a:rPr lang="ru-RU" sz="2400" dirty="0" err="1" smtClean="0"/>
              <a:t>Тотошка</a:t>
            </a:r>
            <a:r>
              <a:rPr lang="ru-RU" sz="2400" dirty="0" smtClean="0"/>
              <a:t> обогнал Льва. </a:t>
            </a:r>
            <a:r>
              <a:rPr lang="ru-RU" sz="2400" dirty="0"/>
              <a:t>В каком порядке идут сказочные герои?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4294" r="7726" b="6413"/>
          <a:stretch/>
        </p:blipFill>
        <p:spPr bwMode="auto">
          <a:xfrm>
            <a:off x="251520" y="3374505"/>
            <a:ext cx="4109458" cy="21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8" y="4065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8" y="306896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84" y="405364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727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7012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6544" y="346887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1971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5680" y="555472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2828" y="58896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2688" y="35806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124" idx="2"/>
            <a:endCxn id="11" idx="0"/>
          </p:cNvCxnSpPr>
          <p:nvPr/>
        </p:nvCxnSpPr>
        <p:spPr>
          <a:xfrm>
            <a:off x="4985308" y="4370038"/>
            <a:ext cx="675196" cy="150009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  <a:endCxn id="9" idx="2"/>
          </p:cNvCxnSpPr>
          <p:nvPr/>
        </p:nvCxnSpPr>
        <p:spPr>
          <a:xfrm flipV="1">
            <a:off x="7460704" y="4358446"/>
            <a:ext cx="633780" cy="151882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0" idx="1"/>
          </p:cNvCxnSpPr>
          <p:nvPr/>
        </p:nvCxnSpPr>
        <p:spPr>
          <a:xfrm>
            <a:off x="5812904" y="6022528"/>
            <a:ext cx="1495400" cy="714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3"/>
          </p:cNvCxnSpPr>
          <p:nvPr/>
        </p:nvCxnSpPr>
        <p:spPr>
          <a:xfrm flipH="1" flipV="1">
            <a:off x="6694268" y="3221360"/>
            <a:ext cx="1300588" cy="84387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0" y="260648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По </a:t>
            </a:r>
            <a:r>
              <a:rPr lang="ru-RU" dirty="0"/>
              <a:t>пути Элли, </a:t>
            </a:r>
            <a:r>
              <a:rPr lang="ru-RU" dirty="0" err="1"/>
              <a:t>Тотошка</a:t>
            </a:r>
            <a:r>
              <a:rPr lang="ru-RU" dirty="0"/>
              <a:t>, Железный Дровосек, Страшила и Лев развлекались, как могли. Кто ловил кузнечиков, кто плёл венок из полевых цветов, кто считал жёлтые кирпичи, кто, не умолкая, рассказывал о своей мечте, а кто-то его внимательно слушал. Кто чем был занят, если </a:t>
            </a:r>
            <a:r>
              <a:rPr lang="ru-RU" dirty="0" err="1"/>
              <a:t>Тотошке</a:t>
            </a:r>
            <a:r>
              <a:rPr lang="ru-RU" dirty="0"/>
              <a:t> очень нравился венок на голове, впереди идущего. Страшила постоянно сбивал своим рассказом, считающего кирпичи, а Элли постоянно поправляла венок на голове друга. Лев набрал полную лапу кузнечиков, а у </a:t>
            </a:r>
            <a:r>
              <a:rPr lang="ru-RU" dirty="0" err="1"/>
              <a:t>Тотошки</a:t>
            </a:r>
            <a:r>
              <a:rPr lang="ru-RU" dirty="0"/>
              <a:t> повисли ушки от долгого рассказа </a:t>
            </a:r>
            <a:r>
              <a:rPr lang="ru-RU" dirty="0" smtClean="0"/>
              <a:t>Страшилы.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68069"/>
              </p:ext>
            </p:extLst>
          </p:nvPr>
        </p:nvGraphicFramePr>
        <p:xfrm>
          <a:off x="683568" y="2780928"/>
          <a:ext cx="8064896" cy="370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296144"/>
                <a:gridCol w="1296144"/>
                <a:gridCol w="1296144"/>
                <a:gridCol w="1296144"/>
                <a:gridCol w="1296144"/>
              </a:tblGrid>
              <a:tr h="569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Элли</a:t>
                      </a:r>
                      <a:endParaRPr lang="ru-RU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Тотошка</a:t>
                      </a:r>
                      <a:endParaRPr lang="ru-RU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Железный Дровосек</a:t>
                      </a:r>
                      <a:endParaRPr lang="ru-RU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Страшила</a:t>
                      </a:r>
                      <a:endParaRPr lang="ru-RU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Лев</a:t>
                      </a:r>
                      <a:endParaRPr lang="ru-RU" sz="18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Цветы</a:t>
                      </a:r>
                      <a:endParaRPr lang="ru-RU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Кузнечики</a:t>
                      </a:r>
                      <a:endParaRPr lang="ru-RU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Кирпичи</a:t>
                      </a:r>
                      <a:endParaRPr lang="ru-RU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Рассказчик</a:t>
                      </a:r>
                      <a:endParaRPr lang="ru-RU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Слушатель</a:t>
                      </a:r>
                      <a:endParaRPr lang="ru-RU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851920" y="3933056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люс 7"/>
          <p:cNvSpPr/>
          <p:nvPr/>
        </p:nvSpPr>
        <p:spPr>
          <a:xfrm>
            <a:off x="6516216" y="5373216"/>
            <a:ext cx="504056" cy="50405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59986" y="508518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59986" y="4509120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59986" y="616530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59986" y="3933056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740352" y="5602812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48064" y="562524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28374" y="562524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55776" y="562524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80929" y="3933056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люс 26"/>
          <p:cNvSpPr/>
          <p:nvPr/>
        </p:nvSpPr>
        <p:spPr>
          <a:xfrm>
            <a:off x="7796582" y="4257092"/>
            <a:ext cx="504056" cy="50405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740352" y="3933056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684122" y="5076555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684122" y="6190465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74" y="4520727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899283" y="4537746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55776" y="4509120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3958962" y="5938437"/>
            <a:ext cx="504056" cy="50405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846502" y="5076555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48074" y="6165304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70096" y="6212421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люс 39"/>
          <p:cNvSpPr/>
          <p:nvPr/>
        </p:nvSpPr>
        <p:spPr>
          <a:xfrm>
            <a:off x="2570096" y="4824527"/>
            <a:ext cx="504056" cy="504056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143632" y="5076555"/>
            <a:ext cx="616516" cy="0"/>
          </a:xfrm>
          <a:prstGeom prst="line">
            <a:avLst/>
          </a:prstGeom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люс 43"/>
          <p:cNvSpPr/>
          <p:nvPr/>
        </p:nvSpPr>
        <p:spPr>
          <a:xfrm>
            <a:off x="5199862" y="3681028"/>
            <a:ext cx="504056" cy="504056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34" grpId="0" animBg="1"/>
      <p:bldP spid="40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5459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Учителя биологии, истории, русского языка, географии и физкультуры стали участниками мастер-класса. Причём каждый из них делился опытом работы по применению учебного предмета не преподаваемого ими. Кто в какой учебной сфере проявил свои знания, если учитель биологии с удовольствием выслушал исторические факты от коллеги. Учителю истории очень понравились физические упражнения для разгрузки, представленные на мероприятии. Учителя физкультуры, русского языка и истории внимательно выслушали географические изыскания своего оппонента. А учитель русского языка показал превосходное знание латинских названий растений.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2272"/>
              </p:ext>
            </p:extLst>
          </p:nvPr>
        </p:nvGraphicFramePr>
        <p:xfrm>
          <a:off x="1115616" y="3717032"/>
          <a:ext cx="66000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056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Биолог</a:t>
                      </a:r>
                      <a:endParaRPr lang="ru-RU" sz="14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Историк</a:t>
                      </a:r>
                      <a:endParaRPr lang="ru-RU" sz="14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Филолог</a:t>
                      </a:r>
                      <a:endParaRPr lang="ru-RU" sz="14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Географ</a:t>
                      </a:r>
                      <a:endParaRPr lang="ru-RU" sz="14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Физрук</a:t>
                      </a:r>
                      <a:endParaRPr lang="ru-RU" sz="14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i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600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i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600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Минус 5"/>
          <p:cNvSpPr/>
          <p:nvPr/>
        </p:nvSpPr>
        <p:spPr>
          <a:xfrm>
            <a:off x="2771800" y="537321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2771800" y="429309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3851920" y="537321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4860032" y="4581128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868144" y="501317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6876256" y="573325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3851920" y="573325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6870560" y="501317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4854815" y="501317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3851920" y="5037893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5040052" y="4185084"/>
            <a:ext cx="216024" cy="21602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4860032" y="5337212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4860032" y="573325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3851920" y="4293096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5868144" y="4257092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инус 32"/>
          <p:cNvSpPr/>
          <p:nvPr/>
        </p:nvSpPr>
        <p:spPr>
          <a:xfrm>
            <a:off x="6870560" y="4257092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031940" y="4545124"/>
            <a:ext cx="216024" cy="21602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2780614" y="4630276"/>
            <a:ext cx="576064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5832530" y="4594272"/>
            <a:ext cx="576064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6870560" y="4594272"/>
            <a:ext cx="576064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7050580" y="5265204"/>
            <a:ext cx="216024" cy="21602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5874498" y="5357522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6048164" y="5661248"/>
            <a:ext cx="216024" cy="21602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2780614" y="5728504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люс 41"/>
          <p:cNvSpPr/>
          <p:nvPr/>
        </p:nvSpPr>
        <p:spPr>
          <a:xfrm>
            <a:off x="2960634" y="4905164"/>
            <a:ext cx="216024" cy="21602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817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двух коробках 23 карандаша, причём во второй коробке на 5 карандашей больше, чем в первой. Сколько карандашей во второй коробке?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8448" b="8626"/>
          <a:stretch/>
        </p:blipFill>
        <p:spPr bwMode="auto">
          <a:xfrm rot="1515992">
            <a:off x="925449" y="1575907"/>
            <a:ext cx="1892046" cy="164532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7" t="4563" r="29806" b="2233"/>
          <a:stretch/>
        </p:blipFill>
        <p:spPr bwMode="auto">
          <a:xfrm rot="16830590">
            <a:off x="6049492" y="1229029"/>
            <a:ext cx="842324" cy="198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3717032"/>
            <a:ext cx="3723972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4653136"/>
            <a:ext cx="4778974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02393" y="359835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95777" y="3622278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15652" y="452903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4545124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95441" y="4529037"/>
            <a:ext cx="0" cy="21602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78129" y="31366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 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8129" y="48691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 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120" y="4083459"/>
            <a:ext cx="81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336" y="385262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23к.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7127799" y="3598357"/>
            <a:ext cx="216024" cy="1162791"/>
          </a:xfrm>
          <a:prstGeom prst="righ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8172" y="53325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1)23 – 5 = 18 (к)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64817" y="575234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2)18 : 2 = 9 (к)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64817" y="616950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3)9 + 5 = 14 (к)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82388" y="5332566"/>
            <a:ext cx="61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-столько в двух коробках, если убрать 5 карандашей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54295" y="5752347"/>
            <a:ext cx="61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-столько в первой коробке</a:t>
            </a:r>
            <a:endParaRPr lang="ru-RU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43440" y="6169505"/>
            <a:ext cx="61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-столько во второй коробке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629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16" grpId="0" animBg="1"/>
      <p:bldP spid="20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Соловей, скворец и аист живут в среднем 42 года на троих. Сколько лет живёт каждая птица, если скворец живёт в 2 раза дольше соловья, а аист в 3 раза дольше соловья?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9796" r="31798" b="19867"/>
          <a:stretch/>
        </p:blipFill>
        <p:spPr bwMode="auto">
          <a:xfrm>
            <a:off x="736684" y="1848268"/>
            <a:ext cx="950815" cy="86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7" y="2815210"/>
            <a:ext cx="1371596" cy="13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6" y="4221088"/>
            <a:ext cx="1522291" cy="22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2348880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3861048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35896" y="3861048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5661248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35896" y="5669117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5669117"/>
            <a:ext cx="1296144" cy="0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ая фигурная скобка 6"/>
          <p:cNvSpPr/>
          <p:nvPr/>
        </p:nvSpPr>
        <p:spPr>
          <a:xfrm>
            <a:off x="7020272" y="2204864"/>
            <a:ext cx="504056" cy="3456384"/>
          </a:xfrm>
          <a:prstGeom prst="rightBrac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21457" y="36302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42 года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8482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7 лет</a:t>
            </a:r>
            <a:endParaRPr lang="ru-RU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07804" y="316855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14 лет</a:t>
            </a:r>
            <a:endParaRPr lang="ru-RU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9015" y="5013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21 год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375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617</Words>
  <Application>Microsoft Office PowerPoint</Application>
  <PresentationFormat>Экран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45</cp:revision>
  <dcterms:created xsi:type="dcterms:W3CDTF">2018-12-17T15:37:33Z</dcterms:created>
  <dcterms:modified xsi:type="dcterms:W3CDTF">2019-11-18T19:08:08Z</dcterms:modified>
</cp:coreProperties>
</file>