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564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232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51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6929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501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3958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022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900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714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24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836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05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90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273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85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842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877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434919D-257B-4B90-AD4A-554F96394B69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D879BF6-4D05-40E7-8FB5-7BA19F577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9854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  <p:sldLayoutId id="2147483863" r:id="rId17"/>
  </p:sldLayoutIdLst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84380" y="91796"/>
            <a:ext cx="6450602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sz="2000" b="1" dirty="0">
                <a:solidFill>
                  <a:schemeClr val="bg1"/>
                </a:solidFill>
                <a:latin typeface="Arial Black" panose="020B0A04020102020204" pitchFamily="34" charset="0"/>
              </a:rPr>
              <a:t>А</a:t>
            </a:r>
            <a:r>
              <a:rPr lang="ru-RU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нтигравитационная </a:t>
            </a:r>
            <a:r>
              <a:rPr lang="ru-RU" sz="2000" b="1" dirty="0">
                <a:solidFill>
                  <a:schemeClr val="bg1"/>
                </a:solidFill>
                <a:latin typeface="Arial Black" panose="020B0A04020102020204" pitchFamily="34" charset="0"/>
              </a:rPr>
              <a:t>йога – это новое направление в йоге, которой не мешают законы гравитации. Эта методика набирает популярность не зря. Она помогает расслабиться в момент тренировок, почувствовать тело. Результаты занятий просто великолепны. Благодаря этим занятиям можно улучшить здоровье и стать более ловким. Йога в гамаках хороша тем, что избавляет позвоночник от нагрузок и расслабляет напряженные мышцы. Гамак позволяет делать самые трудные </a:t>
            </a:r>
            <a:r>
              <a:rPr lang="ru-RU" sz="20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асаны</a:t>
            </a:r>
            <a:r>
              <a:rPr lang="ru-RU" sz="2000" b="1" dirty="0">
                <a:solidFill>
                  <a:schemeClr val="bg1"/>
                </a:solidFill>
                <a:latin typeface="Arial Black" panose="020B0A04020102020204" pitchFamily="34" charset="0"/>
              </a:rPr>
              <a:t>, которые на земле могут выполнить только профессионалы. Йога в воздухе помогает справиться с болями в пояснице и напряжением в шейном отделе, налаживает кровообращение и дарит и незабываемые ощущения, позволяет почувствовать на себе силу гравитации</a:t>
            </a:r>
            <a:r>
              <a:rPr lang="ru-RU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.</a:t>
            </a:r>
            <a:endParaRPr lang="ru-RU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84551">
            <a:off x="514320" y="269128"/>
            <a:ext cx="3995578" cy="2723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7176">
            <a:off x="1029599" y="3532407"/>
            <a:ext cx="4411251" cy="292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404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491" y="378690"/>
            <a:ext cx="11896436" cy="632690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ru-RU" sz="3600" b="1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endParaRPr lang="ru-RU" sz="3600" b="1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endParaRPr lang="ru-RU" sz="3600" b="1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endParaRPr lang="ru-RU" sz="3600" b="1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endParaRPr lang="ru-RU" sz="3600" b="1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endParaRPr lang="ru-RU" sz="3600" b="1" i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endParaRPr lang="ru-RU" sz="3600" b="1" i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ru-RU" sz="3900" b="1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Дети </a:t>
            </a:r>
            <a:r>
              <a:rPr lang="ru-RU" sz="3900" b="1" i="1" dirty="0">
                <a:solidFill>
                  <a:schemeClr val="bg1"/>
                </a:solidFill>
                <a:latin typeface="Arial Black" panose="020B0A04020102020204" pitchFamily="34" charset="0"/>
              </a:rPr>
              <a:t>всех возрастов и с разной степенью физической </a:t>
            </a:r>
            <a:r>
              <a:rPr lang="ru-RU" sz="3900" b="1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подготовки </a:t>
            </a:r>
            <a:r>
              <a:rPr lang="ru-RU" sz="3900" b="1" i="1" dirty="0">
                <a:solidFill>
                  <a:schemeClr val="bg1"/>
                </a:solidFill>
                <a:latin typeface="Arial Black" panose="020B0A04020102020204" pitchFamily="34" charset="0"/>
              </a:rPr>
              <a:t>могут заниматься антигравитационной йогой.</a:t>
            </a:r>
          </a:p>
          <a:p>
            <a:endParaRPr lang="ru-RU" sz="36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91" y="120071"/>
            <a:ext cx="5800436" cy="4257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120072"/>
            <a:ext cx="5772727" cy="4257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35090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200" y="286327"/>
            <a:ext cx="11776364" cy="21520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rgbClr val="FFFF00"/>
                </a:solidFill>
                <a:effectLst/>
                <a:latin typeface="Arial Black" panose="020B0A04020102020204" pitchFamily="34" charset="0"/>
              </a:rPr>
              <a:t>Сегодня дети сталкиваются с такими проблемами, как: нарушение осанки, сколиоз, астма, </a:t>
            </a:r>
            <a:r>
              <a:rPr lang="ru-RU" sz="2400" dirty="0" err="1">
                <a:solidFill>
                  <a:srgbClr val="FFFF00"/>
                </a:solidFill>
                <a:effectLst/>
                <a:latin typeface="Arial Black" panose="020B0A04020102020204" pitchFamily="34" charset="0"/>
              </a:rPr>
              <a:t>гиперактивность</a:t>
            </a:r>
            <a:r>
              <a:rPr lang="ru-RU" sz="2400" dirty="0">
                <a:solidFill>
                  <a:srgbClr val="FFFF00"/>
                </a:solidFill>
                <a:effectLst/>
                <a:latin typeface="Arial Black" panose="020B0A04020102020204" pitchFamily="34" charset="0"/>
              </a:rPr>
              <a:t>, беспокойство, стресс, нарушение питания, ДЦП. Учитывая сложившуюся ситуацию, одной из приоритетных задач оздоровительного процесса является сбережение и укрепление здоровья детей с помощью занятий антигравитационной йоги.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86695">
            <a:off x="284018" y="2282537"/>
            <a:ext cx="5442527" cy="40166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63330">
            <a:off x="6347315" y="2136600"/>
            <a:ext cx="5254637" cy="417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884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619" y="295565"/>
            <a:ext cx="11665526" cy="6299200"/>
          </a:xfrm>
        </p:spPr>
        <p:txBody>
          <a:bodyPr/>
          <a:lstStyle/>
          <a:p>
            <a:pPr marL="0" indent="0">
              <a:buNone/>
            </a:pPr>
            <a:r>
              <a:rPr lang="ru-RU" sz="2800" i="1" dirty="0" smtClean="0">
                <a:latin typeface="Arial Black" panose="020B0A04020102020204" pitchFamily="34" charset="0"/>
              </a:rPr>
              <a:t>По результатам </a:t>
            </a:r>
            <a:r>
              <a:rPr lang="ru-RU" sz="2800" i="1" dirty="0">
                <a:latin typeface="Arial Black" panose="020B0A04020102020204" pitchFamily="34" charset="0"/>
              </a:rPr>
              <a:t>проведенного исследования можно сделать </a:t>
            </a:r>
            <a:r>
              <a:rPr lang="ru-RU" sz="2800" i="1" dirty="0" smtClean="0">
                <a:latin typeface="Arial Black" panose="020B0A04020102020204" pitchFamily="34" charset="0"/>
              </a:rPr>
              <a:t>следующие </a:t>
            </a:r>
            <a:r>
              <a:rPr lang="ru-RU" sz="2800" i="1" dirty="0">
                <a:latin typeface="Arial Black" panose="020B0A04020102020204" pitchFamily="34" charset="0"/>
              </a:rPr>
              <a:t>выводы:</a:t>
            </a:r>
          </a:p>
          <a:p>
            <a:pPr lvl="0"/>
            <a:r>
              <a:rPr lang="ru-RU" sz="2000" dirty="0">
                <a:solidFill>
                  <a:srgbClr val="FFFF00"/>
                </a:solidFill>
                <a:latin typeface="Arial Black" panose="020B0A04020102020204" pitchFamily="34" charset="0"/>
              </a:rPr>
              <a:t>Занятия антигравитационной йогой необходимо проводить 2-3 раза в неделю. Такая нагрузка позволяет достичь ожидаемых результатов за период реабилитации (24 дня). Йога в гамаках помогает устранению неправильной осанки, налаживает кровообращение, избавляет позвоночник от нагрузок. Кроме того, снижаются показатели </a:t>
            </a:r>
            <a:r>
              <a:rPr lang="ru-RU" sz="2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гиперактивности</a:t>
            </a:r>
            <a:r>
              <a:rPr lang="ru-RU" sz="2000" dirty="0">
                <a:solidFill>
                  <a:srgbClr val="FFFF00"/>
                </a:solidFill>
                <a:latin typeface="Arial Black" panose="020B0A04020102020204" pitchFamily="34" charset="0"/>
              </a:rPr>
              <a:t>, ДЦП.</a:t>
            </a:r>
          </a:p>
          <a:p>
            <a:pPr lvl="0"/>
            <a:r>
              <a:rPr lang="ru-RU" sz="2000" dirty="0">
                <a:solidFill>
                  <a:srgbClr val="FFFF00"/>
                </a:solidFill>
                <a:latin typeface="Arial Black" panose="020B0A04020102020204" pitchFamily="34" charset="0"/>
              </a:rPr>
              <a:t>Разработанное содержание занятий, положительно повлияло на процесс реабилитации детей. </a:t>
            </a:r>
          </a:p>
          <a:p>
            <a:pPr lvl="0"/>
            <a:r>
              <a:rPr lang="ru-RU" sz="2000" dirty="0">
                <a:solidFill>
                  <a:srgbClr val="FFFF00"/>
                </a:solidFill>
                <a:latin typeface="Arial Black" panose="020B0A04020102020204" pitchFamily="34" charset="0"/>
              </a:rPr>
              <a:t>В течение периода реабилитации у воспитанников удалось сократить процент сколиоза и нарушений осанки с 80% до 65%.  У детей с астмой уменьшились проблемы с затруднением дыхания на 20</a:t>
            </a:r>
            <a:r>
              <a:rPr lang="ru-RU" sz="20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%.</a:t>
            </a:r>
            <a:r>
              <a:rPr lang="ru-RU" sz="2000" dirty="0">
                <a:solidFill>
                  <a:srgbClr val="FFFF00"/>
                </a:solidFill>
                <a:latin typeface="Arial Black" panose="020B0A04020102020204" pitchFamily="34" charset="0"/>
              </a:rPr>
              <a:t> </a:t>
            </a:r>
          </a:p>
          <a:p>
            <a:pPr lvl="0"/>
            <a:r>
              <a:rPr lang="ru-RU" sz="2000" dirty="0">
                <a:solidFill>
                  <a:srgbClr val="FFFF00"/>
                </a:solidFill>
                <a:latin typeface="Arial Black" panose="020B0A04020102020204" pitchFamily="34" charset="0"/>
              </a:rPr>
              <a:t>Положительная динамика выявилась у детей с заболеваниями опорно-двигательного аппарата. Эффективный прирост подвижности позвоночника составил от -4 см. до 2 см. 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433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811">
        <p:split orient="vert"/>
      </p:transition>
    </mc:Choice>
    <mc:Fallback>
      <p:transition spd="slow" advTm="3081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92366"/>
            <a:ext cx="12099636" cy="1911926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i="1" dirty="0">
                <a:latin typeface="Arial Black" panose="020B0A04020102020204" pitchFamily="34" charset="0"/>
              </a:rPr>
              <a:t>Вывод: </a:t>
            </a:r>
            <a:r>
              <a:rPr lang="ru-RU" sz="2400" i="1" dirty="0">
                <a:latin typeface="Arial Black" panose="020B0A04020102020204" pitchFamily="34" charset="0"/>
              </a:rPr>
              <a:t>Занятия антигравитационной йогой (йога в гамаках) влияют на все стороны развития личности: развиваются не только физические навыки, но</a:t>
            </a:r>
            <a:r>
              <a:rPr lang="ru-RU" sz="2400" b="1" i="1" dirty="0">
                <a:latin typeface="Arial Black" panose="020B0A04020102020204" pitchFamily="34" charset="0"/>
              </a:rPr>
              <a:t> </a:t>
            </a:r>
            <a:r>
              <a:rPr lang="ru-RU" sz="2400" i="1" dirty="0">
                <a:latin typeface="Arial Black" panose="020B0A04020102020204" pitchFamily="34" charset="0"/>
              </a:rPr>
              <a:t>и духовные, что способствует дальнейшему росту гармоничной личности.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73" y="1717964"/>
            <a:ext cx="11619345" cy="499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015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 advTm="30811">
        <p:split orient="vert"/>
      </p:transition>
    </mc:Choice>
    <mc:Fallback>
      <p:transition spd="slow" advClick="0" advTm="3081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Сектор</Template>
  <TotalTime>193</TotalTime>
  <Words>305</Words>
  <Application>Microsoft Office PowerPoint</Application>
  <PresentationFormat>Широкоэкранный</PresentationFormat>
  <Paragraphs>17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 Black</vt:lpstr>
      <vt:lpstr>Century Gothic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Hewlett-Packard Company</dc:creator>
  <cp:lastModifiedBy>Hewlett-Packard Company</cp:lastModifiedBy>
  <cp:revision>9</cp:revision>
  <dcterms:created xsi:type="dcterms:W3CDTF">2019-11-15T09:38:09Z</dcterms:created>
  <dcterms:modified xsi:type="dcterms:W3CDTF">2019-11-15T12:51:30Z</dcterms:modified>
</cp:coreProperties>
</file>