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2" r:id="rId5"/>
    <p:sldId id="260" r:id="rId6"/>
    <p:sldId id="268" r:id="rId7"/>
    <p:sldId id="269" r:id="rId8"/>
    <p:sldId id="271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6DDA-24F3-4EC6-B84C-6CFB22D3D1F5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914-0FAE-4AEF-8422-272AB3AB7B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8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2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7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4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3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7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8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6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3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6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7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91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6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/>
              <a:pPr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772400" cy="250033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Урок математики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5286388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13620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1538" y="1285860"/>
            <a:ext cx="1928826" cy="17859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85984" y="3857628"/>
            <a:ext cx="1928826" cy="17859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868" y="1500174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всё было понятно,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 было затруднений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14338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что-то не поняли, были затруднения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64305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OSS\Desktop\9180169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929066"/>
            <a:ext cx="2188317" cy="1585915"/>
          </a:xfrm>
          <a:prstGeom prst="rect">
            <a:avLst/>
          </a:prstGeom>
          <a:noFill/>
        </p:spPr>
      </p:pic>
      <p:pic>
        <p:nvPicPr>
          <p:cNvPr id="1027" name="Picture 3" descr="C:\Users\BOSS\Desktop\461197727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71480"/>
            <a:ext cx="1000132" cy="1000132"/>
          </a:xfrm>
          <a:prstGeom prst="rect">
            <a:avLst/>
          </a:prstGeom>
          <a:noFill/>
        </p:spPr>
      </p:pic>
      <p:pic>
        <p:nvPicPr>
          <p:cNvPr id="1028" name="Picture 4" descr="C:\Users\BOSS\Desktop\3041405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1" y="598192"/>
            <a:ext cx="1571636" cy="1044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Закрепление знаний по теме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«Сложение и вычитание в пределах 10»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2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1143008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притча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900igr.net/up/datai/121094/0026-04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43998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40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BOSS\Desktop\97947783_large_kalif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avatars.mds.yandex.net/get-marketpic/172323/market_qkAQp18tgkQWLSQhWU1rpg/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BOSS\Desktop\102138795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214422"/>
            <a:ext cx="6159506" cy="47171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00042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2571744"/>
            <a:ext cx="12144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214"/>
            <a:ext cx="8964487" cy="692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0108" y="151931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1</a:t>
            </a:r>
            <a:endParaRPr lang="ru-RU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519736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8</a:t>
            </a:r>
            <a:endParaRPr lang="ru-RU" sz="8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20208" y="263691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2</a:t>
            </a:r>
            <a:endParaRPr lang="ru-RU" sz="8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63691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7</a:t>
            </a:r>
            <a:endParaRPr lang="ru-RU" sz="8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39301" y="37138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3</a:t>
            </a:r>
            <a:endParaRPr lang="ru-RU" sz="8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80574" y="371383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6</a:t>
            </a:r>
            <a:endParaRPr lang="ru-RU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8941" y="4941168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4</a:t>
            </a:r>
            <a:endParaRPr lang="ru-RU" sz="8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0574" y="4944237"/>
            <a:ext cx="8714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5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xmlns="" val="258163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123" y="-15436"/>
            <a:ext cx="9341644" cy="68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2252" y="980728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1</a:t>
            </a:r>
            <a:endParaRPr lang="ru-RU" sz="8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19895" y="1018163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9</a:t>
            </a:r>
            <a:endParaRPr lang="ru-RU" sz="8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32252" y="1991213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2</a:t>
            </a:r>
            <a:endParaRPr lang="ru-RU" sz="8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34663" y="1991213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8</a:t>
            </a:r>
            <a:endParaRPr lang="ru-RU" sz="8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32252" y="299695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3</a:t>
            </a:r>
            <a:endParaRPr lang="ru-RU" sz="8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19895" y="299695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7</a:t>
            </a:r>
            <a:endParaRPr lang="ru-RU" sz="8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78460" y="414908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4</a:t>
            </a:r>
            <a:endParaRPr lang="ru-RU" sz="8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19895" y="414908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6</a:t>
            </a:r>
            <a:endParaRPr lang="ru-RU" sz="8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78460" y="5208267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5</a:t>
            </a:r>
            <a:endParaRPr lang="ru-RU" sz="8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9164" y="5187918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5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xmlns="" val="17505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ru-RU"/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ru-RU"/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ru-RU"/>
          </a:p>
        </p:txBody>
      </p:sp>
      <p:pic>
        <p:nvPicPr>
          <p:cNvPr id="91141" name="Picture 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9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10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1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1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9" name="Picture 1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0" name="Picture 1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1" name="Picture 1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2" name="Picture 1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3" name="Picture 1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4" name="Picture 1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55" name="AutoShape 19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ru-RU"/>
          </a:p>
        </p:txBody>
      </p:sp>
      <p:sp>
        <p:nvSpPr>
          <p:cNvPr id="91156" name="AutoShape 20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ru-RU"/>
          </a:p>
        </p:txBody>
      </p:sp>
      <p:sp>
        <p:nvSpPr>
          <p:cNvPr id="91157" name="AutoShape 2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ru-RU"/>
          </a:p>
        </p:txBody>
      </p:sp>
      <p:sp>
        <p:nvSpPr>
          <p:cNvPr id="91158" name="Oval 22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59" name="Oval 23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1160" name="Picture 24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1" name="Picture 25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62" name="AutoShape 26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ru-RU"/>
          </a:p>
        </p:txBody>
      </p:sp>
      <p:pic>
        <p:nvPicPr>
          <p:cNvPr id="91163" name="Picture 2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4" name="Picture 28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5" name="обл87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6" name="Picture 30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7" name="Picture 31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8" name="Picture 32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69" name="Picture 33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70" name="Picture 34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71" name="Picture 35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1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9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65"/>
                </p:tgtEl>
              </p:cMediaNode>
            </p:audio>
          </p:childTnLst>
        </p:cTn>
      </p:par>
    </p:tnLst>
    <p:bldLst>
      <p:bldP spid="91138" grpId="0" animBg="1"/>
      <p:bldP spid="91138" grpId="1" animBg="1"/>
      <p:bldP spid="91139" grpId="0" animBg="1"/>
      <p:bldP spid="91139" grpId="1" animBg="1"/>
      <p:bldP spid="91140" grpId="0" animBg="1"/>
      <p:bldP spid="91155" grpId="0" animBg="1"/>
      <p:bldP spid="91156" grpId="0" animBg="1"/>
      <p:bldP spid="91156" grpId="1" animBg="1"/>
      <p:bldP spid="91157" grpId="0" animBg="1"/>
      <p:bldP spid="91157" grpId="1" animBg="1"/>
      <p:bldP spid="91158" grpId="0" animBg="1"/>
      <p:bldP spid="91158" grpId="1" animBg="1"/>
      <p:bldP spid="91158" grpId="2" animBg="1"/>
      <p:bldP spid="91159" grpId="0" animBg="1"/>
      <p:bldP spid="91159" grpId="1" animBg="1"/>
      <p:bldP spid="911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643050"/>
            <a:ext cx="7772400" cy="43577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Занятия спортом, </a:t>
            </a:r>
            <a:br>
              <a:rPr lang="ru-RU" dirty="0" smtClean="0"/>
            </a:br>
            <a:r>
              <a:rPr lang="ru-RU" dirty="0" smtClean="0"/>
              <a:t>отказ от вредных привычек, соблюдение режима дня, правильное питание,          </a:t>
            </a:r>
            <a:br>
              <a:rPr lang="ru-RU" dirty="0" smtClean="0"/>
            </a:br>
            <a:r>
              <a:rPr lang="ru-RU" dirty="0" smtClean="0"/>
              <a:t>   соблюдение правил гигиены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428605"/>
            <a:ext cx="7772400" cy="121444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63</Words>
  <Application>Microsoft Office PowerPoint</Application>
  <PresentationFormat>Экран (4:3)</PresentationFormat>
  <Paragraphs>34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Урок математики</vt:lpstr>
      <vt:lpstr>Тема урока:</vt:lpstr>
      <vt:lpstr>                   притча</vt:lpstr>
      <vt:lpstr>Слайд 4</vt:lpstr>
      <vt:lpstr>Слайд 5</vt:lpstr>
      <vt:lpstr>Слайд 6</vt:lpstr>
      <vt:lpstr>Слайд 7</vt:lpstr>
      <vt:lpstr>Слайд 8</vt:lpstr>
      <vt:lpstr>Занятия спортом,  отказ от вредных привычек, соблюдение режима дня, правильное питание,              соблюдение правил гигиены</vt:lpstr>
      <vt:lpstr>                   Рефлексия</vt:lpstr>
      <vt:lpstr>МОЛОДЦЫ!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BOSS</cp:lastModifiedBy>
  <cp:revision>26</cp:revision>
  <dcterms:created xsi:type="dcterms:W3CDTF">2015-08-19T01:25:17Z</dcterms:created>
  <dcterms:modified xsi:type="dcterms:W3CDTF">2019-03-09T06:03:55Z</dcterms:modified>
</cp:coreProperties>
</file>