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2776"/>
            <a:ext cx="519418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132856"/>
            <a:ext cx="3664491" cy="417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8640960" cy="115212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Красота спасет мир»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Первоцветы Московской области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4863" y="5661248"/>
            <a:ext cx="4728299" cy="472072"/>
          </a:xfrm>
        </p:spPr>
        <p:txBody>
          <a:bodyPr>
            <a:normAutofit fontScale="92500" lnSpcReduction="20000"/>
          </a:bodyPr>
          <a:lstStyle/>
          <a:p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городского округа Королёв  Московской област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биологии Волкова Н. В. </a:t>
            </a:r>
            <a:endParaRPr lang="ru-RU" sz="1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14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Использованная литература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 Онищенко. Биология в схемах и таблицах.- М.: Виктория плюс,2005.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по биологии 6-7 классы .- М. : Планета 2011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Калинина. Биология. Бактерии. Грибы. Растения. 6 класс: поурочные планы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учебнику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Пасечника. – М.: «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Вако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,2011.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по ботанике – М. «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рауб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«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тропикал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И.Д.Агеева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Весёлая биология на уроках и праздниках. Методическое пособие.- М.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творческий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центр, 2005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И.И.Полянский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Ботанические экскурсии. – М.: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учпедгиз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Н.А.Касаткина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Внеклассная работа . Биология. 3- 8 классы. – Волгоград: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Учитель, 2004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88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24936" cy="64807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 по уроку</a:t>
            </a:r>
            <a:endParaRPr lang="ru-RU" sz="4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856984" cy="5832648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Класс: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урока: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триместр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урока: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растительного мира.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изучения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базовый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урока (укажите тип урока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урок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 новых знаний и умений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проявлять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 и интерес к изучению природы методами естественных наук, осознавать необходимость ответственного отношения к природе, защиты окружающей среды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приемы работы с информацией: выполнять поиск и отбор источников необходимой информации, систематизировать информацию, формулировать проблему;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знать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цветкового растения, объяснять причины приспособленности первоцветов к условиям окружающей среды, обосновывать необходимость принятия мер по охране растений, соблюдения правила поведения в природе, научиться применять полученные знания в самостоятельной работе.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слова: первоцветы, Красная книга, мать-и-мачеха, хохлатка, анемона, ветреница, медуница, печеночница.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описание: систематизация знаний о первоцветах: знакомство с раннецветущими растениями, их особенностями и мерами по их сохранению в природе. формирование экологической культуры.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растений: калужницы болотной, ветреницы дубравной, медуницы неясной, мать-и-мачехи (рисунок корневища) и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42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Мать-и-мачеха 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Tussilago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3" y="1435100"/>
            <a:ext cx="3240360" cy="5306268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известная мать-и-мачеха (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Tussilago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относится к семейству Астровые и представлена одним-единственным видом. Растение – травянистое, многолетнее, цветы появляются до того, как отрастают листья. Как только стает снег и чуть прогреется земля, появляются характерные ярко-желтые цветы. Мать-и-мачеха любит почву, свободную от плотной дернины, поэтому активно осваивает промоины, песчаные и глинистые насыпи, обочины, берега оврагов и оползневые склоны. Кстати, растет мать-и-мачеха не только в средней полосе России, а практически по всей Евразии, забираясь даже за Северный полярный круг в Мурманскую область. Её можно встретить в Северной Африке и как заносной вид – в Северной Америке. Многие знают, что мать-и-мачеха растение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лекарственное.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4664"/>
            <a:ext cx="4680520" cy="311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73015"/>
            <a:ext cx="4680520" cy="293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064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962672" cy="1067718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Хохлатка 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(Corydalis)</a:t>
            </a:r>
            <a:endParaRPr lang="ru-RU" sz="2800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340768"/>
            <a:ext cx="3456384" cy="5400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растения очень декоративны, цветы по форме необычны, а цветущие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куртинки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производят сильное впечатление. В отличие от мать-и-мачехи хохлатки чрезвычайно многообразны, делятся на различные группы, могут быть однолетними или многолетними, корневищными или клубеньковыми.</a:t>
            </a:r>
          </a:p>
          <a:p>
            <a:pPr algn="just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Хохлатки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эфемероиды. Они внезапно и массово "выскакивают" из-под земли, а потом так же внезапно исчезают до следующей весны. При благоприятных условиях хохлатки быстро разрастаются, образуя лужицы фиолетовых, голубых или желтых цветов. Было время, когда букетики хохлаток в больших количествах продавались весной на рынке, причем нередко – вместе с клубеньками. Такое варварство не могло не сказаться на популяции и сейчас нужно хорошо знать места, чтобы насладиться массовым цветением этих растений.</a:t>
            </a:r>
          </a:p>
          <a:p>
            <a:pPr algn="just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распространена в Подмосковье хохлатка плотная (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Corydalis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solida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Это клубеньковое многолетнее растение высотой 10-20 см с сизоватыми листьями и фиолетовыми или розово-фиолетовыми цветами, собранными в кисти. Встречается она практически во всех районах Московской области, а ее массовое цветение можно наблюдать, например, по берегам реки Истра.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640"/>
            <a:ext cx="4680520" cy="329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5024"/>
            <a:ext cx="4608512" cy="301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075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50704" cy="851694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Ветреница лютиковая (</a:t>
            </a:r>
            <a:r>
              <a:rPr lang="ru-RU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лютичная</a:t>
            </a:r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Anemone </a:t>
            </a:r>
            <a:r>
              <a:rPr lang="en-US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ranunculoídes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268760"/>
            <a:ext cx="3528392" cy="5331395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2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Зацветает </a:t>
            </a:r>
            <a:r>
              <a:rPr lang="ru-RU" sz="25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Подмосковья апреле - начале мая. Это растение с жёлтым, похожим на лютик цветком и изящными резными листочками широко распространено по всей европейской части России и Центральной Европе. Встречается в Южной Сибири, в Малой Азии, захватывает Средиземноморье и даже добралось до Британских островов. Неприхотливая, немного "простоватая" она тем не менее очень декоративна, особенно там, где встречается массово. Золотистые полянки цветущей ветреницы лютиковой можно встретить в смешанных и в хвойных лесах, по опушкам и склонам оврагов. Особенно ветреница лютиковая любит долины маленьких лесных речушек и ручьев. Лютиковая ветреница невелика – максимум до 30 см, а обычно сантиметров 15, цветет от двух недель до 20 дней и быстро разрастается за счет ползучего корневища. К сожалению, этот вид очень неустойчив к антропогенному воздействию – </a:t>
            </a:r>
            <a:r>
              <a:rPr lang="ru-RU" sz="25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вытаптыванию</a:t>
            </a:r>
            <a:r>
              <a:rPr lang="ru-RU" sz="25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массовому сбору и любой хозяйственной деятельности. Не выносит ветреница и соседства со злаками и осокой волосистой. Кроме того, ветреница лютиковая довольно ядовитое растение, так что не следует самостоятельно использовать ее в лекарственных сборах и давать детям играть с букетиками.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752528" cy="292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218" y="3284251"/>
            <a:ext cx="4853254" cy="331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120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79686"/>
          </a:xfrm>
        </p:spPr>
        <p:txBody>
          <a:bodyPr/>
          <a:lstStyle/>
          <a:p>
            <a:pPr algn="ctr"/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Ветреница дубравная (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Anemone </a:t>
            </a:r>
            <a:r>
              <a:rPr lang="en-US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nemorosa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120652"/>
            <a:ext cx="3213993" cy="5234260"/>
          </a:xfrm>
        </p:spPr>
        <p:txBody>
          <a:bodyPr>
            <a:noAutofit/>
          </a:bodyPr>
          <a:lstStyle/>
          <a:p>
            <a:pPr algn="just"/>
            <a:r>
              <a:rPr lang="ru-RU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дословном переводе "дочь ветров" - растение чрезвычайно изящное, нежное, сказочное. Увы, распространена она гораздо реже, чем ветреница лютиковая и занесена в Красную книгу Московской области как растение 3-й категории (редкий вид). В высоту она обычно 20-25 сантиметров, цветок с желтой сердцевиной и белыми, реже нежно-розовыми или голубоватыми лепестками диаметром 4 см. Цветет в апреле-мае. Эта ветреница любит влажные места, но при этом требовательна к освещению и не любит сильного затенения</a:t>
            </a:r>
            <a:r>
              <a:rPr lang="ru-RU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видно из названия, ветреница дубравная родом из широколиственных лесов, предпочитает рыхлую, богатую гумусом почву, но неплохо себя чувствует и в смешанных лесах, елово-дубовых и даже просто еловых. Встречается в березняках и ольшаниках. Ветреница дубравная – исконный житель нечерноземной полосы, среднеевропейский вид. Ее ареал совпадает с границей леса на севере, а на юге граница проходит через Калужскую и Тульскую область до Нижнего Новгорода</a:t>
            </a:r>
            <a:r>
              <a:rPr lang="ru-RU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Подмосковье она чаще встречается на юго-западе и западе области в Наро-Фоминском, Можайском и Рузском районах.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290045" cy="285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752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250704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Медуница </a:t>
            </a:r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узколистная (</a:t>
            </a:r>
            <a:r>
              <a:rPr lang="en-US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Pulmonaria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angustifolia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L.)</a:t>
            </a:r>
            <a:endParaRPr lang="ru-RU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764704"/>
            <a:ext cx="3213993" cy="583264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Редкий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вид, занесенный в Красную книгу Московской области. Встретить медуницу узколистную можно в южной части Подмосковья, она в основном характерна для черноземной полосы и севернее встречается очень редко.</a:t>
            </a:r>
          </a:p>
          <a:p>
            <a:pPr algn="just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Медуницу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знают как раннецветущее декоративное садовое растение, причем в наших садах преобладают различные сорта и гибриды медуницы лекарственной с более крупными листьями – жительницы центральной Европы. Одичавшие кустики медуницы лекарственной можно встретить на заброшенных участках и даже недалеко от них в лесу – чувствует себя прекрасно!</a:t>
            </a:r>
          </a:p>
          <a:p>
            <a:pPr algn="just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 медуницы есть особенность: они меняют цвет в процессе цветения. Только-только распускающийся цветок имеет розовую окраску, а потом приобретает фиолетовый цвет. Цветоносы 15-25 см высотой, иногда до 30 см. Цветет медуница в апреле-мае, прикорневые ланцетовидные листья распускаются после цветения, цветоносные побеги отмирают в начале июня после созревания семян. Растет по полянам и опушкам, в смешанных лесах. Медуница – прекрасный медонос, что отразилось в названии растения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4608512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68308"/>
            <a:ext cx="4671492" cy="282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606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70767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Печеночница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благородная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Hepatica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nobilis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052736"/>
            <a:ext cx="3213993" cy="5616624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называют в народе – пролеска. Трогательный фиолетовый или сине-фиолетовый цветок, распускающийся одним из первых, как только стает снег. И цветёт долго – до 20-25 дней. Цветы у печеночницы единичные, но один кустик может дать их более десятка.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Печеночница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многолетнее корневищное растение с зимующей розеткой листьев и цветами 2-3 см в диаметре. Размножается семенами, в природе сеянцы зацветают на 4-5 год, в культуре – на 3-й. Листья у печеночницы плотные, по форме действительно похожи на печень. В народной медицине раньше было распространено "правило подобия", когда те или иные растения использовали для лечения тех органов, на которые похожи какие-либо его части. Печеночницу использовали для лечения печени и желчного пузыря, но настоятельно не рекомендуется этим заниматься самостоятельно. В свежем виде печеночница ядовита, в сушеном – нужно хорошо знать показания, противопоказания и пропорции лекарственного сырья. Это не мать-и-мачеха или медуница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в Подмосковье печеночница - редкий вид, который занесен в Красную книгу. По Московской области проходит юго-восточная граница ареала печеночницы, так что ее можно встретить в лесах на севере и северо-западе Подмосковья, в основном на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Клинско-Дмитровской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гряде и Верхневолжской низменности.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188640"/>
            <a:ext cx="463251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73016"/>
            <a:ext cx="4716499" cy="302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325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книга Московской области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697830"/>
            <a:ext cx="7758320" cy="475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43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1399</Words>
  <Application>Microsoft Office PowerPoint</Application>
  <PresentationFormat>Экран (4:3)</PresentationFormat>
  <Paragraphs>44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«Красота спасет мир» Первоцветы Московской области</vt:lpstr>
      <vt:lpstr>Общая информация по уроку</vt:lpstr>
      <vt:lpstr>Мать-и-мачеха (Tussilago) </vt:lpstr>
      <vt:lpstr>Хохлатка (Corydalis)</vt:lpstr>
      <vt:lpstr>Ветреница лютиковая (лютичная)  (Anemone ranunculoídes)</vt:lpstr>
      <vt:lpstr>Ветреница дубравная (Anemone nemorosa)</vt:lpstr>
      <vt:lpstr>Медуница узколистная (Pulmonaria angustifolia L.)</vt:lpstr>
      <vt:lpstr>Печеночница благородная (Hepatica nobilis Mill)</vt:lpstr>
      <vt:lpstr>Красная книга Московской области</vt:lpstr>
      <vt:lpstr>Использованная 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1111</dc:creator>
  <cp:lastModifiedBy>Volkova_N</cp:lastModifiedBy>
  <cp:revision>11</cp:revision>
  <dcterms:created xsi:type="dcterms:W3CDTF">2023-07-27T15:45:29Z</dcterms:created>
  <dcterms:modified xsi:type="dcterms:W3CDTF">2023-10-15T13:44:35Z</dcterms:modified>
</cp:coreProperties>
</file>