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8" r:id="rId3"/>
    <p:sldId id="26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957" autoAdjust="0"/>
  </p:normalViewPr>
  <p:slideViewPr>
    <p:cSldViewPr>
      <p:cViewPr varScale="1">
        <p:scale>
          <a:sx n="48" d="100"/>
          <a:sy n="48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Исследовательская работа на тему:</a:t>
            </a:r>
          </a:p>
          <a:p>
            <a:pPr marL="0" indent="0" algn="ctr">
              <a:buNone/>
            </a:pPr>
            <a:r>
              <a:rPr lang="ru-RU" dirty="0" smtClean="0"/>
              <a:t>«Волшебный букет»</a:t>
            </a:r>
          </a:p>
          <a:p>
            <a:endParaRPr lang="ru-RU" dirty="0" smtClean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Подготовила:</a:t>
            </a:r>
          </a:p>
          <a:p>
            <a:pPr marL="0" indent="0" algn="r">
              <a:buNone/>
            </a:pPr>
            <a:r>
              <a:rPr lang="ru-RU" sz="2000" dirty="0" smtClean="0"/>
              <a:t>Воспитанница </a:t>
            </a:r>
          </a:p>
          <a:p>
            <a:pPr marL="0" indent="0" algn="r">
              <a:buNone/>
            </a:pPr>
            <a:r>
              <a:rPr lang="ru-RU" sz="2000" dirty="0" smtClean="0"/>
              <a:t>Подготовительной группы №13</a:t>
            </a:r>
          </a:p>
          <a:p>
            <a:pPr marL="0" indent="0" algn="r">
              <a:buNone/>
            </a:pPr>
            <a:r>
              <a:rPr lang="ru-RU" sz="2000" dirty="0" err="1" smtClean="0"/>
              <a:t>Арстымбаева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Аянат</a:t>
            </a:r>
            <a:r>
              <a:rPr lang="ru-RU" sz="2000" dirty="0" smtClean="0"/>
              <a:t>.</a:t>
            </a:r>
          </a:p>
          <a:p>
            <a:pPr marL="0" indent="0" algn="r">
              <a:buNone/>
            </a:pPr>
            <a:r>
              <a:rPr lang="ru-RU" sz="2000" dirty="0" smtClean="0"/>
              <a:t>                                            Научный руководитель: </a:t>
            </a:r>
          </a:p>
          <a:p>
            <a:pPr marL="0" indent="0" algn="r">
              <a:buNone/>
            </a:pPr>
            <a:r>
              <a:rPr lang="ru-RU" sz="2000" dirty="0" smtClean="0"/>
              <a:t>Корнеева Т.В.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Для сиреневой краски мы смешали красную и синюю краски.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Таким цветок стал через два часа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Таким- на следующий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ОРИС\Desktop\цветы\20190411_15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ОРИС\Desktop\цветы\20190411_182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1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4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 ходе исследовательской работы я узнала, что …</a:t>
            </a:r>
          </a:p>
          <a:p>
            <a:pPr algn="just"/>
            <a:r>
              <a:rPr lang="ru-RU" dirty="0" smtClean="0"/>
              <a:t>… вода поднимается по стеблям растения и питает листья и цветы.</a:t>
            </a:r>
          </a:p>
          <a:p>
            <a:pPr algn="just"/>
            <a:r>
              <a:rPr lang="ru-RU" dirty="0" smtClean="0"/>
              <a:t>… благодаря этому можно окрасить цветы в разные цвета.</a:t>
            </a:r>
          </a:p>
          <a:p>
            <a:pPr algn="just"/>
            <a:r>
              <a:rPr lang="ru-RU" dirty="0" smtClean="0"/>
              <a:t>… срезанные цветы не завянут какое-то время, если их поставить в воду, потому что они тоже могут поглощать воду.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928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7" y="3212976"/>
            <a:ext cx="7236793" cy="291318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Однажды мы с мамой зашли в торговый центр, мое внимание привлек цветочный магазин. На витрине стояли букеты необычайных расцветок.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Девушка-продавец рассказала нам, что такие цветы выводят специальные люди –селекционеры.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 я подумала, можно ли окрасить цветы самим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БОРИС\Desktop\цветы\20190416_142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51730"/>
            <a:ext cx="6408712" cy="2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4400" y="836712"/>
            <a:ext cx="3297560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2" y="620688"/>
            <a:ext cx="3904076" cy="5018112"/>
          </a:xfrm>
        </p:spPr>
        <p:txBody>
          <a:bodyPr/>
          <a:lstStyle/>
          <a:p>
            <a:r>
              <a:rPr lang="ru-RU" dirty="0" smtClean="0"/>
              <a:t>Мы вспомнили, как воспитатели рассказывали о том, как питаются растения. У них есть два типа сосудов:  сосуды-трубочки-которые передают воду снизу вверх от корней к листьям, и в обратном направлении. Устройство этой системы похоже у всех растений от огромных деревьев до маленьких цветов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0" y="980729"/>
            <a:ext cx="332274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8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Мы с ребятами предположили, что если поставить растение в подкрашенную воду, то оно может изменить свой цвет.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Решили провести опыт с салатом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Поместили горшочек с салатом в подкрашенную воду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Через два дня листочки окрасились. Но не все, а только прожилки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БОРИС\Desktop\20190322_154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73415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БОРИС\Desktop\35358d2a-e6f4-4ee4-8f39-b5d1b1591a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99"/>
            <a:ext cx="367240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Затем провели опыт с хризантемой.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Развели пищевой краситель водой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Поместили цветы в окрашенную воду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БОРИС\Desktop\54a8a2ed-ce94-4b0a-abba-9ba2c17c21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7249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БОРИС\Desktop\20190403_165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02" y="3501008"/>
            <a:ext cx="3739638" cy="25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6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После прогулки были видны уже первые результаты.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822192" cy="1440160"/>
          </a:xfrm>
        </p:spPr>
        <p:txBody>
          <a:bodyPr/>
          <a:lstStyle/>
          <a:p>
            <a:r>
              <a:rPr lang="ru-RU" dirty="0" smtClean="0"/>
              <a:t>Таким цветок стал через два часа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3356992"/>
            <a:ext cx="3820055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00808"/>
            <a:ext cx="3822192" cy="1368152"/>
          </a:xfrm>
        </p:spPr>
        <p:txBody>
          <a:bodyPr/>
          <a:lstStyle/>
          <a:p>
            <a:r>
              <a:rPr lang="ru-RU" dirty="0" smtClean="0"/>
              <a:t>Таким цветок стал на следующий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БОРИС\Desktop\20190403_175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2" y="3306196"/>
            <a:ext cx="3826730" cy="2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ОРИС\Desktop\20190404_101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6196"/>
            <a:ext cx="3744416" cy="2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Синий цвет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два часа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следующий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ОРИС\Desktop\20190403_175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5078"/>
            <a:ext cx="3876657" cy="26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ОРИС\Desktop\20190404_101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5078"/>
            <a:ext cx="3888431" cy="26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5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цвет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два часа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следующий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БОРИС\Desktop\9124a66a-58c9-437f-a059-0c4e93d670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БОРИС\Desktop\d4fd7b63-751e-4333-ab5c-e26b2b0ff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45" y="3429000"/>
            <a:ext cx="37506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8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Чтобы сделать зеленую краску , мы смешали желтую и синюю краски.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два часа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 следующий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ОРИС\Desktop\цветы\20190411_183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\Desktop\цветы\20190412_134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1"/>
            <a:ext cx="388843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4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329</TotalTime>
  <Words>279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Однажды мы с мамой зашли в торговый центр, мое внимание привлек цветочный магазин. На витрине стояли букеты необычайных расцветок. Девушка-продавец рассказала нам, что такие цветы выводят специальные люди –селекционеры.  И я подумала, можно ли окрасить цветы самим? </vt:lpstr>
      <vt:lpstr>  </vt:lpstr>
      <vt:lpstr>Мы с ребятами предположили, что если поставить растение в подкрашенную воду, то оно может изменить свой цвет.  Решили провести опыт с салатом</vt:lpstr>
      <vt:lpstr>Затем провели опыт с хризантемой.</vt:lpstr>
      <vt:lpstr>После прогулки были видны уже первые результаты.</vt:lpstr>
      <vt:lpstr>Синий цвет</vt:lpstr>
      <vt:lpstr>Красный цвет</vt:lpstr>
      <vt:lpstr>Чтобы сделать зеленую краску , мы смешали желтую и синюю краски.</vt:lpstr>
      <vt:lpstr>Для сиреневой краски мы смешали красную и синюю краски.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букет</dc:title>
  <dc:creator>БОРИС</dc:creator>
  <cp:lastModifiedBy>БОРИС КОРНЕЕВ</cp:lastModifiedBy>
  <cp:revision>37</cp:revision>
  <dcterms:created xsi:type="dcterms:W3CDTF">2019-04-07T16:02:52Z</dcterms:created>
  <dcterms:modified xsi:type="dcterms:W3CDTF">2019-04-16T14:27:56Z</dcterms:modified>
</cp:coreProperties>
</file>