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5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142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nstantia" pitchFamily="18" charset="0"/>
              </a:rPr>
              <a:t>Технология изготовления настольной игры «Плавание»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12049" t="26205" r="63345" b="17724"/>
          <a:stretch>
            <a:fillRect/>
          </a:stretch>
        </p:blipFill>
        <p:spPr bwMode="auto">
          <a:xfrm>
            <a:off x="3131840" y="2276872"/>
            <a:ext cx="3073463" cy="3937638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251519" y="476672"/>
          <a:ext cx="8661649" cy="616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53"/>
                <a:gridCol w="3198489"/>
                <a:gridCol w="2732778"/>
                <a:gridCol w="2291029"/>
              </a:tblGrid>
              <a:tr h="925160">
                <a:tc>
                  <a:txBody>
                    <a:bodyPr/>
                    <a:lstStyle/>
                    <a:p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№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Последовательность выполнения работы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Изображение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Инструменты, оборудование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099176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14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Покрасить обратную</a:t>
                      </a:r>
                      <a:r>
                        <a:rPr lang="ru-RU" sz="2000" b="1" baseline="0" dirty="0" smtClean="0">
                          <a:latin typeface="Constantia" pitchFamily="18" charset="0"/>
                        </a:rPr>
                        <a:t> сторону игровой доски предварительно подготовив рабочее место</a:t>
                      </a:r>
                      <a:r>
                        <a:rPr lang="ru-RU" sz="2000" b="1" dirty="0" smtClean="0">
                          <a:latin typeface="Constantia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pPr>
                        <a:tabLst>
                          <a:tab pos="1887538" algn="l"/>
                        </a:tabLst>
                      </a:pPr>
                      <a:r>
                        <a:rPr lang="ru-RU" sz="2000" b="1" dirty="0" smtClean="0">
                          <a:latin typeface="Constantia" pitchFamily="18" charset="0"/>
                        </a:rPr>
                        <a:t>Аэрозольная краска, полиэтиленовая плёнка.</a:t>
                      </a:r>
                    </a:p>
                  </a:txBody>
                  <a:tcPr/>
                </a:tc>
              </a:tr>
              <a:tr h="2701468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15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Разметить игровые фишки.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Цветные маркеры.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евгений\Desktop\фотографии к проекту\DSC04067.JPG"/>
          <p:cNvPicPr>
            <a:picLocks noChangeAspect="1"/>
          </p:cNvPicPr>
          <p:nvPr/>
        </p:nvPicPr>
        <p:blipFill>
          <a:blip r:embed="rId2" cstate="print"/>
          <a:srcRect l="19748" t="28015" r="19748" b="4337"/>
          <a:stretch>
            <a:fillRect/>
          </a:stretch>
        </p:blipFill>
        <p:spPr bwMode="auto">
          <a:xfrm>
            <a:off x="3923928" y="1484784"/>
            <a:ext cx="267301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вгений\AppData\Local\Microsoft\Windows\Temporary Internet Files\Content.Word\DSC03978.jpg"/>
          <p:cNvPicPr>
            <a:picLocks noChangeAspect="1"/>
          </p:cNvPicPr>
          <p:nvPr/>
        </p:nvPicPr>
        <p:blipFill>
          <a:blip r:embed="rId3" cstate="print"/>
          <a:srcRect t="14443" r="7810" b="20870"/>
          <a:stretch>
            <a:fillRect/>
          </a:stretch>
        </p:blipFill>
        <p:spPr bwMode="auto">
          <a:xfrm>
            <a:off x="3923928" y="3573016"/>
            <a:ext cx="2668761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вгений\Desktop\фотографии к проекту\DSC03982.JPG"/>
          <p:cNvPicPr>
            <a:picLocks noChangeAspect="1"/>
          </p:cNvPicPr>
          <p:nvPr/>
        </p:nvPicPr>
        <p:blipFill>
          <a:blip r:embed="rId4" cstate="print"/>
          <a:srcRect l="3200" t="35713" b="29956"/>
          <a:stretch>
            <a:fillRect/>
          </a:stretch>
        </p:blipFill>
        <p:spPr bwMode="auto">
          <a:xfrm>
            <a:off x="683568" y="5589240"/>
            <a:ext cx="3214251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395536" y="404665"/>
          <a:ext cx="8517632" cy="623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145308"/>
                <a:gridCol w="2687340"/>
                <a:gridCol w="2252936"/>
              </a:tblGrid>
              <a:tr h="940902">
                <a:tc>
                  <a:txBody>
                    <a:bodyPr/>
                    <a:lstStyle/>
                    <a:p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№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Последовательность выполнения работы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Изображение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Инструменты, оборудование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155441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16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Разметить, просверлить</a:t>
                      </a:r>
                      <a:r>
                        <a:rPr lang="ru-RU" sz="2000" b="1" baseline="0" dirty="0" smtClean="0">
                          <a:latin typeface="Constantia" pitchFamily="18" charset="0"/>
                        </a:rPr>
                        <a:t> отверстия в игровых фишках для установки на игровое поле</a:t>
                      </a:r>
                      <a:r>
                        <a:rPr lang="ru-RU" sz="2000" b="1" dirty="0" smtClean="0">
                          <a:latin typeface="Constantia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Шило, </a:t>
                      </a:r>
                      <a:r>
                        <a:rPr lang="ru-RU" sz="2000" b="1" dirty="0" err="1" smtClean="0">
                          <a:latin typeface="Constantia" pitchFamily="18" charset="0"/>
                        </a:rPr>
                        <a:t>шуруповрт</a:t>
                      </a:r>
                      <a:r>
                        <a:rPr lang="ru-RU" sz="2000" b="1" dirty="0" smtClean="0">
                          <a:latin typeface="Constantia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2747433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17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Пронумеровать игровое поле, </a:t>
                      </a: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установить фишки используя направляющие нити.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Цветные маркеры, ножницы.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1412776"/>
            <a:ext cx="2574605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695" t="4256" r="5675" b="4245"/>
          <a:stretch>
            <a:fillRect/>
          </a:stretch>
        </p:blipFill>
        <p:spPr bwMode="auto">
          <a:xfrm>
            <a:off x="4139952" y="3573016"/>
            <a:ext cx="233414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395536" y="548680"/>
          <a:ext cx="8517632" cy="596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145308"/>
                <a:gridCol w="2687340"/>
                <a:gridCol w="2252936"/>
              </a:tblGrid>
              <a:tr h="808765">
                <a:tc>
                  <a:txBody>
                    <a:bodyPr/>
                    <a:lstStyle/>
                    <a:p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№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Последовательность выполнения работы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Изображение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Инструменты, оборудование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70685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1.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Подобрать материал (многослойная фанера) с учётом габаритных размеров изготовляемого изделия.</a:t>
                      </a: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Разметить и выпилить заготовку для игрового поля.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Линейка, карандаш,</a:t>
                      </a:r>
                      <a:r>
                        <a:rPr lang="ru-RU" sz="2000" b="1" baseline="0" dirty="0" smtClean="0">
                          <a:latin typeface="Constantia" pitchFamily="18" charset="0"/>
                        </a:rPr>
                        <a:t> электролобзик</a:t>
                      </a:r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31702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2.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onstantia" pitchFamily="18" charset="0"/>
                        </a:rPr>
                        <a:t>Разметить центра отверстий для направляющих нитей.</a:t>
                      </a:r>
                    </a:p>
                    <a:p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onstantia" pitchFamily="18" charset="0"/>
                        </a:rPr>
                        <a:t>Линейка, карандаш, шило.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C:\Users\евгений\Desktop\фотографии к проекту\DSC04059.JPG"/>
          <p:cNvPicPr>
            <a:picLocks noChangeAspect="1"/>
          </p:cNvPicPr>
          <p:nvPr/>
        </p:nvPicPr>
        <p:blipFill>
          <a:blip r:embed="rId2" cstate="print"/>
          <a:srcRect l="2295" r="22075"/>
          <a:stretch>
            <a:fillRect/>
          </a:stretch>
        </p:blipFill>
        <p:spPr bwMode="auto">
          <a:xfrm>
            <a:off x="3995936" y="1556792"/>
            <a:ext cx="2622271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1879" b="17238"/>
          <a:stretch>
            <a:fillRect/>
          </a:stretch>
        </p:blipFill>
        <p:spPr bwMode="auto">
          <a:xfrm>
            <a:off x="4067944" y="4005064"/>
            <a:ext cx="2463613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395536" y="620689"/>
          <a:ext cx="8517632" cy="577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145308"/>
                <a:gridCol w="2687340"/>
                <a:gridCol w="2252936"/>
              </a:tblGrid>
              <a:tr h="972834">
                <a:tc>
                  <a:txBody>
                    <a:bodyPr/>
                    <a:lstStyle/>
                    <a:p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№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Последовательность выполнения работы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Изображение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Инструменты, оборудование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267525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3.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Просверлить, раззенковать сквозные отверстия.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Сверлильный станок, сверло </a:t>
                      </a:r>
                      <a:r>
                        <a:rPr lang="en-US" sz="2000" b="1" dirty="0" smtClean="0">
                          <a:latin typeface="Constantia" pitchFamily="18" charset="0"/>
                        </a:rPr>
                        <a:t>Ø</a:t>
                      </a:r>
                      <a:r>
                        <a:rPr lang="ru-RU" sz="2000" b="1" dirty="0" smtClean="0">
                          <a:latin typeface="+mj-lt"/>
                        </a:rPr>
                        <a:t>4,</a:t>
                      </a:r>
                      <a:r>
                        <a:rPr lang="ru-RU" sz="2000" b="1" baseline="0" dirty="0" smtClean="0">
                          <a:latin typeface="+mj-lt"/>
                        </a:rPr>
                        <a:t> </a:t>
                      </a:r>
                      <a:r>
                        <a:rPr lang="ru-RU" sz="2000" b="1" baseline="0" dirty="0" smtClean="0">
                          <a:latin typeface="Constantia" pitchFamily="18" charset="0"/>
                        </a:rPr>
                        <a:t>зенкер.</a:t>
                      </a:r>
                    </a:p>
                    <a:p>
                      <a:endParaRPr lang="ru-RU" sz="2000" b="1" baseline="0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5007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4.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onstantia" pitchFamily="18" charset="0"/>
                        </a:rPr>
                        <a:t>Обработать поверхности заготовки шлифованием.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onstantia" pitchFamily="18" charset="0"/>
                        </a:rPr>
                        <a:t>Шлифовальная машинка.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2490"/>
          <a:stretch>
            <a:fillRect/>
          </a:stretch>
        </p:blipFill>
        <p:spPr bwMode="auto">
          <a:xfrm>
            <a:off x="4211960" y="1700808"/>
            <a:ext cx="2225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евгений\AppData\Local\Microsoft\Windows\Temporary Internet Files\Content.Word\DSC04062.jpg"/>
          <p:cNvPicPr>
            <a:picLocks noChangeAspect="1"/>
          </p:cNvPicPr>
          <p:nvPr/>
        </p:nvPicPr>
        <p:blipFill>
          <a:blip r:embed="rId3" cstate="print"/>
          <a:srcRect t="13509" b="8640"/>
          <a:stretch>
            <a:fillRect/>
          </a:stretch>
        </p:blipFill>
        <p:spPr bwMode="auto">
          <a:xfrm>
            <a:off x="4067944" y="3933056"/>
            <a:ext cx="238397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395536" y="548680"/>
          <a:ext cx="8517632" cy="595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145308"/>
                <a:gridCol w="2687340"/>
                <a:gridCol w="2252936"/>
              </a:tblGrid>
              <a:tr h="917320">
                <a:tc>
                  <a:txBody>
                    <a:bodyPr/>
                    <a:lstStyle/>
                    <a:p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№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Последовательность выполнения работы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Изображение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Инструменты, оборудование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518302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5.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Выполнить непрозрачную отделку лицевой поверхности основания.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Белая аэрозольная краска.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51830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6.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Разметить, обклеить</a:t>
                      </a:r>
                      <a:r>
                        <a:rPr lang="ru-RU" sz="2000" b="1" baseline="0" dirty="0" smtClean="0">
                          <a:latin typeface="Constantia" pitchFamily="18" charset="0"/>
                        </a:rPr>
                        <a:t> центральную часть игрового поля для покраски.</a:t>
                      </a:r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Линейка, карандаш, ножницы, малярный скотч.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евгений\AppData\Local\Microsoft\Windows\Temporary Internet Files\Content.Word\DSC03930.jpg"/>
          <p:cNvPicPr>
            <a:picLocks noChangeAspect="1"/>
          </p:cNvPicPr>
          <p:nvPr/>
        </p:nvPicPr>
        <p:blipFill>
          <a:blip r:embed="rId2" cstate="print"/>
          <a:srcRect l="10627" t="6418" r="6442" b="6936"/>
          <a:stretch>
            <a:fillRect/>
          </a:stretch>
        </p:blipFill>
        <p:spPr bwMode="auto">
          <a:xfrm>
            <a:off x="4067944" y="1628800"/>
            <a:ext cx="254589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вгений\AppData\Local\Microsoft\Windows\Temporary Internet Files\Content.Word\DSC039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9080"/>
            <a:ext cx="261569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395536" y="548680"/>
          <a:ext cx="8517632" cy="585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145308"/>
                <a:gridCol w="2687340"/>
                <a:gridCol w="2252936"/>
              </a:tblGrid>
              <a:tr h="917320">
                <a:tc>
                  <a:txBody>
                    <a:bodyPr/>
                    <a:lstStyle/>
                    <a:p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№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Последовательность выполнения работы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Изображение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Инструменты, оборудование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107016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7.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onstantia" pitchFamily="18" charset="0"/>
                        </a:rPr>
                        <a:t>Выполнить непрозрачную отделку центральной части игрового поля.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Синяя аэрозольная краска.</a:t>
                      </a:r>
                    </a:p>
                  </a:txBody>
                  <a:tcPr/>
                </a:tc>
              </a:tr>
              <a:tr h="2518302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8.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Разметить на центральной части игрового поля разделительные буйки.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Линейка,</a:t>
                      </a:r>
                      <a:r>
                        <a:rPr lang="ru-RU" sz="2000" b="1" baseline="0" dirty="0" smtClean="0">
                          <a:latin typeface="Constantia" pitchFamily="18" charset="0"/>
                        </a:rPr>
                        <a:t> карандаш.</a:t>
                      </a:r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евгений\AppData\Local\Microsoft\Windows\Temporary Internet Files\Content.Word\DSC03936.jpg"/>
          <p:cNvPicPr>
            <a:picLocks noChangeAspect="1"/>
          </p:cNvPicPr>
          <p:nvPr/>
        </p:nvPicPr>
        <p:blipFill>
          <a:blip r:embed="rId2" cstate="print"/>
          <a:srcRect l="2585" t="8962" r="4363" b="6441"/>
          <a:stretch>
            <a:fillRect/>
          </a:stretch>
        </p:blipFill>
        <p:spPr bwMode="auto">
          <a:xfrm>
            <a:off x="4427984" y="1484784"/>
            <a:ext cx="1699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вгений\AppData\Local\Microsoft\Windows\Temporary Internet Files\Content.Word\DSC03969.jpg"/>
          <p:cNvPicPr>
            <a:picLocks noChangeAspect="1"/>
          </p:cNvPicPr>
          <p:nvPr/>
        </p:nvPicPr>
        <p:blipFill>
          <a:blip r:embed="rId3" cstate="print"/>
          <a:srcRect t="8109" b="21726"/>
          <a:stretch>
            <a:fillRect/>
          </a:stretch>
        </p:blipFill>
        <p:spPr bwMode="auto">
          <a:xfrm>
            <a:off x="3995936" y="3645024"/>
            <a:ext cx="2568721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323528" y="548680"/>
          <a:ext cx="8517632" cy="616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145308"/>
                <a:gridCol w="2687340"/>
                <a:gridCol w="2252936"/>
              </a:tblGrid>
              <a:tr h="851513">
                <a:tc>
                  <a:txBody>
                    <a:bodyPr/>
                    <a:lstStyle/>
                    <a:p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№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Последовательность выполнения работы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Изображение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Инструменты, оборудование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145812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9.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Обклеить игровое поле, подготовив   его для покраски буйков.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Линейка, карандаш, ножницы, нож-резак, малярный скотч.</a:t>
                      </a:r>
                    </a:p>
                  </a:txBody>
                  <a:tcPr/>
                </a:tc>
              </a:tr>
              <a:tr h="3167627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10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Покрасить  разделительные буйки.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onstantia" pitchFamily="18" charset="0"/>
                        </a:rPr>
                        <a:t>Белая аэрозольная краска.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евгений\AppData\Local\Microsoft\Windows\Temporary Internet Files\Content.Word\DSC04005.jpg"/>
          <p:cNvPicPr>
            <a:picLocks noChangeAspect="1"/>
          </p:cNvPicPr>
          <p:nvPr/>
        </p:nvPicPr>
        <p:blipFill>
          <a:blip r:embed="rId2" cstate="print"/>
          <a:srcRect l="4622" t="6952" r="5786" b="6952"/>
          <a:stretch>
            <a:fillRect/>
          </a:stretch>
        </p:blipFill>
        <p:spPr bwMode="auto">
          <a:xfrm>
            <a:off x="3923928" y="1484784"/>
            <a:ext cx="2669342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вгений\AppData\Local\Microsoft\Windows\Temporary Internet Files\Content.Word\DSC04015.jpg"/>
          <p:cNvPicPr>
            <a:picLocks noChangeAspect="1"/>
          </p:cNvPicPr>
          <p:nvPr/>
        </p:nvPicPr>
        <p:blipFill>
          <a:blip r:embed="rId3" cstate="print"/>
          <a:srcRect t="10477" b="10477"/>
          <a:stretch>
            <a:fillRect/>
          </a:stretch>
        </p:blipFill>
        <p:spPr bwMode="auto">
          <a:xfrm>
            <a:off x="3923928" y="3501008"/>
            <a:ext cx="2594068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251519" y="476673"/>
          <a:ext cx="8661649" cy="623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53"/>
                <a:gridCol w="3198489"/>
                <a:gridCol w="2732778"/>
                <a:gridCol w="2291029"/>
              </a:tblGrid>
              <a:tr h="861458">
                <a:tc>
                  <a:txBody>
                    <a:bodyPr/>
                    <a:lstStyle/>
                    <a:p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№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Последовательность выполнения работы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Изображение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Инструменты, оборудование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860042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11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Подготовить</a:t>
                      </a:r>
                      <a:r>
                        <a:rPr lang="ru-RU" sz="2000" b="1" baseline="0" dirty="0" smtClean="0">
                          <a:latin typeface="Constantia" pitchFamily="18" charset="0"/>
                        </a:rPr>
                        <a:t> игровое поле для нанесения  поперечной р</a:t>
                      </a:r>
                      <a:r>
                        <a:rPr lang="ru-RU" sz="2000" b="1" dirty="0" smtClean="0">
                          <a:latin typeface="Constantia" pitchFamily="18" charset="0"/>
                        </a:rPr>
                        <a:t>азметки.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Малярный скотч, ножницы, линейка, карандаш, </a:t>
                      </a: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нож-резак.</a:t>
                      </a:r>
                    </a:p>
                  </a:txBody>
                  <a:tcPr/>
                </a:tc>
              </a:tr>
              <a:tr h="2515459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12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Нанести  поперечную разметку  на игровое поле.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baseline="0" dirty="0" smtClean="0">
                          <a:latin typeface="Constantia" pitchFamily="18" charset="0"/>
                        </a:rPr>
                        <a:t>Аэрозольная краска, полиэтиленовая плёнка.</a:t>
                      </a:r>
                    </a:p>
                    <a:p>
                      <a:endParaRPr lang="ru-RU" sz="2000" b="1" baseline="0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евгений\AppData\Local\Microsoft\Windows\Temporary Internet Files\Content.Word\DSC04018.jpg"/>
          <p:cNvPicPr>
            <a:picLocks noChangeAspect="1"/>
          </p:cNvPicPr>
          <p:nvPr/>
        </p:nvPicPr>
        <p:blipFill>
          <a:blip r:embed="rId2" cstate="print"/>
          <a:srcRect t="1987" b="9670"/>
          <a:stretch>
            <a:fillRect/>
          </a:stretch>
        </p:blipFill>
        <p:spPr bwMode="auto">
          <a:xfrm>
            <a:off x="3923928" y="1412776"/>
            <a:ext cx="2683681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вгений\AppData\Local\Microsoft\Windows\Temporary Internet Files\Content.Word\DSC040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221088"/>
            <a:ext cx="2667689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евгений\AppData\Local\Microsoft\Windows\Temporary Internet Files\Content.Word\DSC04035.jpg"/>
          <p:cNvPicPr>
            <a:picLocks noChangeAspect="1"/>
          </p:cNvPicPr>
          <p:nvPr/>
        </p:nvPicPr>
        <p:blipFill>
          <a:blip r:embed="rId2" cstate="print"/>
          <a:srcRect l="2819"/>
          <a:stretch>
            <a:fillRect/>
          </a:stretch>
        </p:blipFill>
        <p:spPr bwMode="auto">
          <a:xfrm>
            <a:off x="395535" y="1268760"/>
            <a:ext cx="5155213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Технология изготовления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6" name="Рисунок 5" descr="C:\Users\евгений\AppData\Local\Microsoft\Windows\Temporary Internet Files\Content.Word\DSC04037.jpg"/>
          <p:cNvPicPr>
            <a:picLocks noChangeAspect="1"/>
          </p:cNvPicPr>
          <p:nvPr/>
        </p:nvPicPr>
        <p:blipFill>
          <a:blip r:embed="rId3" cstate="print"/>
          <a:srcRect b="9900"/>
          <a:stretch>
            <a:fillRect/>
          </a:stretch>
        </p:blipFill>
        <p:spPr bwMode="auto">
          <a:xfrm>
            <a:off x="5076056" y="1268760"/>
            <a:ext cx="3584343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395536" y="548680"/>
          <a:ext cx="8517632" cy="521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145308"/>
                <a:gridCol w="2687340"/>
                <a:gridCol w="2252936"/>
              </a:tblGrid>
              <a:tr h="944629">
                <a:tc>
                  <a:txBody>
                    <a:bodyPr/>
                    <a:lstStyle/>
                    <a:p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№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Последовательность выполнения работы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Изображение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Инструменты, оборудование</a:t>
                      </a:r>
                      <a:endParaRPr lang="ru-RU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269723"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13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Разметить  на левой стороне игрового поля места для установки ножек.</a:t>
                      </a: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Закрепить ножки при помощи клея.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Линейка, карандаш,  клей.</a:t>
                      </a: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евгений\AppData\Local\Microsoft\Windows\Temporary Internet Files\Content.Word\DSC04063.jpg"/>
          <p:cNvPicPr>
            <a:picLocks noChangeAspect="1"/>
          </p:cNvPicPr>
          <p:nvPr/>
        </p:nvPicPr>
        <p:blipFill>
          <a:blip r:embed="rId2" cstate="print"/>
          <a:srcRect t="2258" b="10802"/>
          <a:stretch>
            <a:fillRect/>
          </a:stretch>
        </p:blipFill>
        <p:spPr bwMode="auto">
          <a:xfrm>
            <a:off x="4067944" y="1988840"/>
            <a:ext cx="2554293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363</Words>
  <Application>Microsoft Office PowerPoint</Application>
  <PresentationFormat>Экран (4:3)</PresentationFormat>
  <Paragraphs>168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Технология изготовления настольной игры «Плавание»</vt:lpstr>
      <vt:lpstr>Слайд 2</vt:lpstr>
      <vt:lpstr>Слайд 3</vt:lpstr>
      <vt:lpstr>Слайд 4</vt:lpstr>
      <vt:lpstr>Слайд 5</vt:lpstr>
      <vt:lpstr>Слайд 6</vt:lpstr>
      <vt:lpstr>Слайд 7</vt:lpstr>
      <vt:lpstr>Технология изготовления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изготовления</dc:title>
  <dc:creator>евгений</dc:creator>
  <cp:lastModifiedBy>МОУ СОШ №11</cp:lastModifiedBy>
  <cp:revision>6</cp:revision>
  <dcterms:created xsi:type="dcterms:W3CDTF">2014-04-02T16:48:07Z</dcterms:created>
  <dcterms:modified xsi:type="dcterms:W3CDTF">2014-05-12T12:32:13Z</dcterms:modified>
</cp:coreProperties>
</file>