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73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4" r:id="rId15"/>
    <p:sldId id="275" r:id="rId16"/>
    <p:sldId id="269" r:id="rId17"/>
    <p:sldId id="270" r:id="rId18"/>
    <p:sldId id="277" r:id="rId19"/>
    <p:sldId id="276" r:id="rId20"/>
    <p:sldId id="279" r:id="rId2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F53480-437E-470F-8A68-73730D96F3B8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183AFC-CFFA-4C44-AAD7-7018FABBA1D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3827" y="8685421"/>
            <a:ext cx="2972590" cy="45712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>
              <a:defRPr/>
            </a:pPr>
            <a:fld id="{D8D92C4F-BE31-43E7-B200-0CE03B5E10CB}" type="slidenum">
              <a:rPr lang="ru-RU" sz="1200"/>
              <a:pPr algn="r">
                <a:defRPr/>
              </a:pPr>
              <a:t>5</a:t>
            </a:fld>
            <a:endParaRPr lang="ru-RU" sz="1200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3827" y="8685421"/>
            <a:ext cx="2972590" cy="45712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>
              <a:defRPr/>
            </a:pPr>
            <a:fld id="{D8D92C4F-BE31-43E7-B200-0CE03B5E10CB}" type="slidenum">
              <a:rPr lang="ru-RU" sz="1200"/>
              <a:pPr algn="r">
                <a:defRPr/>
              </a:pPr>
              <a:t>6</a:t>
            </a:fld>
            <a:endParaRPr lang="ru-RU" sz="1200" dirty="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3827" y="8685421"/>
            <a:ext cx="2972590" cy="45712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>
              <a:defRPr/>
            </a:pPr>
            <a:fld id="{864DF3B2-0397-4A8F-BD6E-5F1587B7E0A3}" type="slidenum">
              <a:rPr lang="ru-RU" sz="1200"/>
              <a:pPr algn="r">
                <a:defRPr/>
              </a:pPr>
              <a:t>7</a:t>
            </a:fld>
            <a:endParaRPr lang="ru-RU" sz="120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 txBox="1">
            <a:spLocks noGrp="1" noChangeArrowheads="1"/>
          </p:cNvSpPr>
          <p:nvPr/>
        </p:nvSpPr>
        <p:spPr bwMode="auto">
          <a:xfrm>
            <a:off x="3883827" y="8685421"/>
            <a:ext cx="2972590" cy="45712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lIns="91432" tIns="45716" rIns="91432" bIns="45716" anchor="b"/>
          <a:lstStyle/>
          <a:p>
            <a:pPr algn="r">
              <a:defRPr/>
            </a:pPr>
            <a:fld id="{864DF3B2-0397-4A8F-BD6E-5F1587B7E0A3}" type="slidenum">
              <a:rPr lang="ru-RU" sz="1200"/>
              <a:pPr algn="r">
                <a:defRPr/>
              </a:pPr>
              <a:t>8</a:t>
            </a:fld>
            <a:endParaRPr lang="ru-RU" sz="1200" dirty="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A3ABB3-350E-42CE-8C24-CB8CC30830E8}" type="slidenum">
              <a:rPr lang="ru-RU" smtClean="0"/>
              <a:pPr>
                <a:defRPr/>
              </a:pPr>
              <a:t>18</a:t>
            </a:fld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Заметки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8676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2A3ABB3-350E-42CE-8C24-CB8CC30830E8}" type="slidenum">
              <a:rPr lang="ru-RU" smtClean="0"/>
              <a:pPr>
                <a:defRPr/>
              </a:pPr>
              <a:t>19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C4592-0382-43C8-82F6-422A015C4C97}" type="datetimeFigureOut">
              <a:rPr lang="ru-RU" smtClean="0"/>
              <a:pPr/>
              <a:t>01.10.2019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355B03-1B27-43F8-96E9-EC02D368382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620688"/>
            <a:ext cx="7786742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/>
          </a:p>
          <a:p>
            <a:r>
              <a:rPr lang="ru-RU" sz="4400" b="1" i="1" dirty="0" smtClean="0">
                <a:solidFill>
                  <a:srgbClr val="C00000"/>
                </a:solidFill>
              </a:rPr>
              <a:t>Урок математики.</a:t>
            </a:r>
          </a:p>
          <a:p>
            <a:r>
              <a:rPr lang="ru-RU" sz="4400" b="1" i="1" dirty="0" smtClean="0">
                <a:solidFill>
                  <a:srgbClr val="C00000"/>
                </a:solidFill>
              </a:rPr>
              <a:t>1 класс</a:t>
            </a:r>
            <a:r>
              <a:rPr lang="ru-RU" sz="4400" b="1" i="1" dirty="0" smtClean="0">
                <a:solidFill>
                  <a:srgbClr val="C00000"/>
                </a:solidFill>
              </a:rPr>
              <a:t>.</a:t>
            </a:r>
          </a:p>
          <a:p>
            <a:r>
              <a:rPr lang="ru-RU" sz="4400" b="1" i="1" dirty="0" smtClean="0">
                <a:solidFill>
                  <a:srgbClr val="C00000"/>
                </a:solidFill>
              </a:rPr>
              <a:t>«Равные Фигуры»</a:t>
            </a:r>
            <a:endParaRPr lang="ru-RU" sz="4400" b="1" i="1" dirty="0" smtClean="0">
              <a:solidFill>
                <a:srgbClr val="C00000"/>
              </a:solidFill>
            </a:endParaRP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 flipV="1">
            <a:off x="5143504" y="2918206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4" name="Group 2"/>
          <p:cNvGraphicFramePr>
            <a:graphicFrameLocks noGrp="1"/>
          </p:cNvGraphicFramePr>
          <p:nvPr/>
        </p:nvGraphicFramePr>
        <p:xfrm>
          <a:off x="3851275" y="3573463"/>
          <a:ext cx="2160588" cy="490728"/>
        </p:xfrm>
        <a:graphic>
          <a:graphicData uri="http://schemas.openxmlformats.org/drawingml/2006/table">
            <a:tbl>
              <a:tblPr/>
              <a:tblGrid>
                <a:gridCol w="236538"/>
                <a:gridCol w="238125"/>
                <a:gridCol w="236537"/>
                <a:gridCol w="246063"/>
                <a:gridCol w="246062"/>
                <a:gridCol w="246063"/>
                <a:gridCol w="246062"/>
                <a:gridCol w="228600"/>
                <a:gridCol w="236538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266" name="Group 34"/>
          <p:cNvGraphicFramePr>
            <a:graphicFrameLocks noGrp="1"/>
          </p:cNvGraphicFramePr>
          <p:nvPr/>
        </p:nvGraphicFramePr>
        <p:xfrm>
          <a:off x="5435600" y="1844675"/>
          <a:ext cx="1441450" cy="981456"/>
        </p:xfrm>
        <a:graphic>
          <a:graphicData uri="http://schemas.openxmlformats.org/drawingml/2006/table">
            <a:tbl>
              <a:tblPr/>
              <a:tblGrid>
                <a:gridCol w="238125"/>
                <a:gridCol w="239713"/>
                <a:gridCol w="238125"/>
                <a:gridCol w="239712"/>
                <a:gridCol w="247650"/>
                <a:gridCol w="238125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303" name="Rectangle 71"/>
          <p:cNvSpPr>
            <a:spLocks noChangeArrowheads="1"/>
          </p:cNvSpPr>
          <p:nvPr/>
        </p:nvSpPr>
        <p:spPr bwMode="auto">
          <a:xfrm rot="-5400000">
            <a:off x="5668169" y="1608931"/>
            <a:ext cx="966788" cy="1431925"/>
          </a:xfrm>
          <a:prstGeom prst="rect">
            <a:avLst/>
          </a:prstGeom>
          <a:solidFill>
            <a:srgbClr val="FFFF00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95304" name="Rectangle 72"/>
          <p:cNvSpPr>
            <a:spLocks noChangeArrowheads="1"/>
          </p:cNvSpPr>
          <p:nvPr/>
        </p:nvSpPr>
        <p:spPr bwMode="auto">
          <a:xfrm rot="-5400000">
            <a:off x="4696619" y="2728119"/>
            <a:ext cx="488950" cy="2179638"/>
          </a:xfrm>
          <a:prstGeom prst="rect">
            <a:avLst/>
          </a:prstGeom>
          <a:solidFill>
            <a:srgbClr val="00FF00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5305" name="Group 73"/>
          <p:cNvGraphicFramePr>
            <a:graphicFrameLocks noGrp="1"/>
          </p:cNvGraphicFramePr>
          <p:nvPr/>
        </p:nvGraphicFramePr>
        <p:xfrm>
          <a:off x="3635375" y="1844675"/>
          <a:ext cx="1304925" cy="1472184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23838"/>
                <a:gridCol w="217487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356" name="Rectangle 124"/>
          <p:cNvSpPr>
            <a:spLocks noChangeArrowheads="1"/>
          </p:cNvSpPr>
          <p:nvPr/>
        </p:nvSpPr>
        <p:spPr bwMode="auto">
          <a:xfrm>
            <a:off x="3635375" y="1844675"/>
            <a:ext cx="1301750" cy="1454150"/>
          </a:xfrm>
          <a:prstGeom prst="rect">
            <a:avLst/>
          </a:prstGeom>
          <a:solidFill>
            <a:srgbClr val="FF0066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5357" name="Group 125"/>
          <p:cNvGraphicFramePr>
            <a:graphicFrameLocks noGrp="1"/>
          </p:cNvGraphicFramePr>
          <p:nvPr/>
        </p:nvGraphicFramePr>
        <p:xfrm>
          <a:off x="2700338" y="1844675"/>
          <a:ext cx="431800" cy="2208276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</a:tblGrid>
              <a:tr h="107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389" name="Rectangle 157"/>
          <p:cNvSpPr>
            <a:spLocks noChangeArrowheads="1"/>
          </p:cNvSpPr>
          <p:nvPr/>
        </p:nvSpPr>
        <p:spPr bwMode="auto">
          <a:xfrm>
            <a:off x="2700338" y="1844675"/>
            <a:ext cx="431800" cy="2179638"/>
          </a:xfrm>
          <a:prstGeom prst="rect">
            <a:avLst/>
          </a:prstGeom>
          <a:solidFill>
            <a:srgbClr val="00FF00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graphicFrame>
        <p:nvGraphicFramePr>
          <p:cNvPr id="95390" name="Group 158"/>
          <p:cNvGraphicFramePr>
            <a:graphicFrameLocks noGrp="1"/>
          </p:cNvGraphicFramePr>
          <p:nvPr/>
        </p:nvGraphicFramePr>
        <p:xfrm>
          <a:off x="468313" y="2565400"/>
          <a:ext cx="863600" cy="1472184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427" name="Rectangle 195"/>
          <p:cNvSpPr>
            <a:spLocks noChangeArrowheads="1"/>
          </p:cNvSpPr>
          <p:nvPr/>
        </p:nvSpPr>
        <p:spPr bwMode="auto">
          <a:xfrm>
            <a:off x="468313" y="2570163"/>
            <a:ext cx="863600" cy="1452562"/>
          </a:xfrm>
          <a:prstGeom prst="rect">
            <a:avLst/>
          </a:prstGeom>
          <a:solidFill>
            <a:srgbClr val="FFFF00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0436" name="Прямоугольник 51"/>
          <p:cNvSpPr>
            <a:spLocks noChangeArrowheads="1"/>
          </p:cNvSpPr>
          <p:nvPr/>
        </p:nvSpPr>
        <p:spPr bwMode="auto">
          <a:xfrm>
            <a:off x="500063" y="836613"/>
            <a:ext cx="835818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  <a:latin typeface="Trebuchet MS" pitchFamily="34" charset="0"/>
              </a:rPr>
              <a:t>Проверь себя</a:t>
            </a:r>
          </a:p>
        </p:txBody>
      </p:sp>
      <p:graphicFrame>
        <p:nvGraphicFramePr>
          <p:cNvPr id="95429" name="Group 197"/>
          <p:cNvGraphicFramePr>
            <a:graphicFrameLocks noGrp="1"/>
          </p:cNvGraphicFramePr>
          <p:nvPr/>
        </p:nvGraphicFramePr>
        <p:xfrm>
          <a:off x="7164388" y="1844675"/>
          <a:ext cx="1303337" cy="148717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23837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480" name="Group 248"/>
          <p:cNvGraphicFramePr>
            <a:graphicFrameLocks noGrp="1"/>
          </p:cNvGraphicFramePr>
          <p:nvPr/>
        </p:nvGraphicFramePr>
        <p:xfrm>
          <a:off x="468313" y="1844675"/>
          <a:ext cx="1758950" cy="490728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31775"/>
                <a:gridCol w="223837"/>
                <a:gridCol w="223838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509" name="Group 277"/>
          <p:cNvGraphicFramePr>
            <a:graphicFrameLocks noGrp="1"/>
          </p:cNvGraphicFramePr>
          <p:nvPr/>
        </p:nvGraphicFramePr>
        <p:xfrm>
          <a:off x="6804025" y="3573463"/>
          <a:ext cx="1543050" cy="490728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31775"/>
                <a:gridCol w="223838"/>
                <a:gridCol w="223837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5535" name="Group 303"/>
          <p:cNvGraphicFramePr>
            <a:graphicFrameLocks noGrp="1"/>
          </p:cNvGraphicFramePr>
          <p:nvPr/>
        </p:nvGraphicFramePr>
        <p:xfrm>
          <a:off x="1692275" y="2852738"/>
          <a:ext cx="447675" cy="1023430"/>
        </p:xfrm>
        <a:graphic>
          <a:graphicData uri="http://schemas.openxmlformats.org/drawingml/2006/table">
            <a:tbl>
              <a:tblPr/>
              <a:tblGrid>
                <a:gridCol w="215900"/>
                <a:gridCol w="2317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0560" name="Oval 323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70" name="TextBox 69"/>
          <p:cNvSpPr txBox="1">
            <a:spLocks noChangeArrowheads="1"/>
          </p:cNvSpPr>
          <p:nvPr/>
        </p:nvSpPr>
        <p:spPr bwMode="auto">
          <a:xfrm>
            <a:off x="2916238" y="4652963"/>
            <a:ext cx="1714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/>
              <a:t>Д = Ж</a:t>
            </a:r>
          </a:p>
        </p:txBody>
      </p:sp>
      <p:sp>
        <p:nvSpPr>
          <p:cNvPr id="71" name="TextBox 70"/>
          <p:cNvSpPr txBox="1">
            <a:spLocks noChangeArrowheads="1"/>
          </p:cNvSpPr>
          <p:nvPr/>
        </p:nvSpPr>
        <p:spPr bwMode="auto">
          <a:xfrm>
            <a:off x="5076825" y="4652963"/>
            <a:ext cx="12144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/>
              <a:t>Е = З</a:t>
            </a:r>
          </a:p>
        </p:txBody>
      </p:sp>
      <p:sp>
        <p:nvSpPr>
          <p:cNvPr id="2" name="TextBox 69"/>
          <p:cNvSpPr txBox="1">
            <a:spLocks noChangeArrowheads="1"/>
          </p:cNvSpPr>
          <p:nvPr/>
        </p:nvSpPr>
        <p:spPr bwMode="auto">
          <a:xfrm>
            <a:off x="971550" y="4652963"/>
            <a:ext cx="1714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/>
              <a:t>Б = Г</a:t>
            </a:r>
          </a:p>
        </p:txBody>
      </p:sp>
      <p:pic>
        <p:nvPicPr>
          <p:cNvPr id="95560" name="Picture 328" descr="1211097568_38fedc1b3384b0822650dd244f0a84_full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04025" y="4292600"/>
            <a:ext cx="168592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5561" name="Rectangle 329"/>
          <p:cNvSpPr>
            <a:spLocks noChangeArrowheads="1"/>
          </p:cNvSpPr>
          <p:nvPr/>
        </p:nvSpPr>
        <p:spPr bwMode="auto">
          <a:xfrm>
            <a:off x="7164388" y="1844675"/>
            <a:ext cx="1301750" cy="1477963"/>
          </a:xfrm>
          <a:prstGeom prst="rect">
            <a:avLst/>
          </a:prstGeom>
          <a:solidFill>
            <a:srgbClr val="FF0066">
              <a:alpha val="50195"/>
            </a:srgbClr>
          </a:solidFill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5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5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953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954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53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39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953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95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5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357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953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95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95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305"/>
                  </p:tgtEl>
                </p:cond>
              </p:nextCondLst>
            </p:seq>
          </p:childTnLst>
        </p:cTn>
      </p:par>
    </p:tnLst>
    <p:bldLst>
      <p:bldP spid="95303" grpId="0" animBg="1"/>
      <p:bldP spid="95304" grpId="0" animBg="1"/>
      <p:bldP spid="95356" grpId="0" animBg="1"/>
      <p:bldP spid="95389" grpId="0" animBg="1"/>
      <p:bldP spid="95427" grpId="0" animBg="1"/>
      <p:bldP spid="70" grpId="0"/>
      <p:bldP spid="71" grpId="0"/>
      <p:bldP spid="2" grpId="0"/>
      <p:bldP spid="955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8068" name="Picture 4" descr="tani59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516688" y="765175"/>
            <a:ext cx="2232025" cy="2016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xfrm>
            <a:off x="539750" y="476250"/>
            <a:ext cx="8183563" cy="649288"/>
          </a:xfrm>
          <a:noFill/>
        </p:spPr>
        <p:txBody>
          <a:bodyPr>
            <a:normAutofit fontScale="90000"/>
          </a:bodyPr>
          <a:lstStyle/>
          <a:p>
            <a:r>
              <a:rPr lang="ru-RU" smtClean="0">
                <a:solidFill>
                  <a:srgbClr val="993300"/>
                </a:solidFill>
                <a:latin typeface="Arial" charset="0"/>
              </a:rPr>
              <a:t>Физкультминутка</a:t>
            </a:r>
          </a:p>
        </p:txBody>
      </p:sp>
      <p:sp>
        <p:nvSpPr>
          <p:cNvPr id="11268" name="Rectangle 3"/>
          <p:cNvSpPr>
            <a:spLocks noGrp="1"/>
          </p:cNvSpPr>
          <p:nvPr>
            <p:ph type="body" idx="1"/>
          </p:nvPr>
        </p:nvSpPr>
        <p:spPr>
          <a:xfrm>
            <a:off x="3276600" y="3141663"/>
            <a:ext cx="5375275" cy="3016250"/>
          </a:xfrm>
        </p:spPr>
        <p:txBody>
          <a:bodyPr/>
          <a:lstStyle/>
          <a:p>
            <a:pPr>
              <a:buFont typeface="Wingdings 2" pitchFamily="18" charset="2"/>
              <a:buNone/>
            </a:pPr>
            <a:endParaRPr lang="ru-RU" dirty="0" smtClean="0"/>
          </a:p>
        </p:txBody>
      </p:sp>
      <p:pic>
        <p:nvPicPr>
          <p:cNvPr id="11269" name="Picture 6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573463"/>
            <a:ext cx="24479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2.22222E-6 -4.81481E-6 C 0.02587 -0.02384 -0.15312 -0.04606 -0.21927 -0.06134 C -0.28576 -0.07662 -0.35312 -0.08703 -0.39809 -0.09212 C -0.44323 -0.09722 -0.46041 -0.09375 -0.49045 -0.09212 C -0.52048 -0.0905 -0.55712 -0.08379 -0.57725 -0.08171 C -0.59705 -0.07962 -0.58333 -0.08518 -0.60972 -0.07916 C -0.63628 -0.07314 -0.71198 -0.06689 -0.73663 -0.04583 C -0.76128 -0.02476 -0.77708 0.02038 -0.75781 0.04653 C -0.73854 0.07269 -0.68784 0.10163 -0.62118 0.11065 C -0.55451 0.11968 -0.46128 0.11899 -0.35781 0.10047 C -0.25451 0.08195 -0.07448 0.02084 -2.22222E-6 -4.81481E-6 Z " pathEditMode="relative" rAng="0" ptsTypes="aaaaaaaaaaa">
                                      <p:cBhvr>
                                        <p:cTn id="6" dur="8000" fill="hold"/>
                                        <p:tgtEl>
                                          <p:spTgt spid="880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76" y="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1211097568_38fedc1b3384b0822650dd244f0a84_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488" y="620713"/>
            <a:ext cx="1685925" cy="2087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1" name="Picture 3" descr="9п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2950" y="4581525"/>
            <a:ext cx="574675" cy="86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9п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9925" y="4508500"/>
            <a:ext cx="574675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Прямоугольник 51"/>
          <p:cNvSpPr>
            <a:spLocks noChangeArrowheads="1"/>
          </p:cNvSpPr>
          <p:nvPr/>
        </p:nvSpPr>
        <p:spPr bwMode="auto">
          <a:xfrm>
            <a:off x="500063" y="908050"/>
            <a:ext cx="48641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</a:rPr>
              <a:t>                 Раскрась:</a:t>
            </a:r>
            <a:r>
              <a:rPr lang="ru-RU" sz="3200" i="0">
                <a:solidFill>
                  <a:srgbClr val="993300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12294" name="TextBox 70"/>
          <p:cNvSpPr txBox="1">
            <a:spLocks noChangeArrowheads="1"/>
          </p:cNvSpPr>
          <p:nvPr/>
        </p:nvSpPr>
        <p:spPr bwMode="auto">
          <a:xfrm>
            <a:off x="1331913" y="4652963"/>
            <a:ext cx="7056437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</a:rPr>
              <a:t>              </a:t>
            </a:r>
          </a:p>
        </p:txBody>
      </p:sp>
      <p:sp>
        <p:nvSpPr>
          <p:cNvPr id="12295" name="Oval 7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1258888" y="908050"/>
            <a:ext cx="9763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/>
              <a:t>№ 2.</a:t>
            </a:r>
          </a:p>
        </p:txBody>
      </p:sp>
      <p:sp>
        <p:nvSpPr>
          <p:cNvPr id="12297" name="AutoShape 9"/>
          <p:cNvSpPr>
            <a:spLocks noChangeArrowheads="1"/>
          </p:cNvSpPr>
          <p:nvPr/>
        </p:nvSpPr>
        <p:spPr bwMode="auto">
          <a:xfrm>
            <a:off x="395288" y="2708275"/>
            <a:ext cx="8280400" cy="2951163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5875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1692275" y="4581525"/>
            <a:ext cx="1511300" cy="719138"/>
          </a:xfrm>
          <a:prstGeom prst="rect">
            <a:avLst/>
          </a:prstGeom>
          <a:solidFill>
            <a:srgbClr val="33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299" name="Rectangle 11"/>
          <p:cNvSpPr>
            <a:spLocks noChangeArrowheads="1"/>
          </p:cNvSpPr>
          <p:nvPr/>
        </p:nvSpPr>
        <p:spPr bwMode="auto">
          <a:xfrm>
            <a:off x="1692275" y="4149725"/>
            <a:ext cx="863600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2555875" y="4076700"/>
            <a:ext cx="655638" cy="504825"/>
          </a:xfrm>
          <a:prstGeom prst="rect">
            <a:avLst/>
          </a:pr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1" name="AutoShape 13"/>
          <p:cNvSpPr>
            <a:spLocks noChangeArrowheads="1"/>
          </p:cNvSpPr>
          <p:nvPr/>
        </p:nvSpPr>
        <p:spPr bwMode="auto">
          <a:xfrm rot="5400000">
            <a:off x="3117850" y="4019550"/>
            <a:ext cx="1395413" cy="1223963"/>
          </a:xfrm>
          <a:prstGeom prst="rtTriangle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5292725" y="3789363"/>
            <a:ext cx="1511300" cy="719137"/>
          </a:xfrm>
          <a:prstGeom prst="rect">
            <a:avLst/>
          </a:prstGeom>
          <a:solidFill>
            <a:srgbClr val="3366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3" name="AutoShape 15"/>
          <p:cNvSpPr>
            <a:spLocks noChangeArrowheads="1"/>
          </p:cNvSpPr>
          <p:nvPr/>
        </p:nvSpPr>
        <p:spPr bwMode="auto">
          <a:xfrm rot="10800000">
            <a:off x="7092950" y="3716338"/>
            <a:ext cx="1395413" cy="1223962"/>
          </a:xfrm>
          <a:prstGeom prst="rtTriangle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6300788" y="2997200"/>
            <a:ext cx="863600" cy="431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5" name="Rectangle 17"/>
          <p:cNvSpPr>
            <a:spLocks noChangeArrowheads="1"/>
          </p:cNvSpPr>
          <p:nvPr/>
        </p:nvSpPr>
        <p:spPr bwMode="auto">
          <a:xfrm>
            <a:off x="5076825" y="2997200"/>
            <a:ext cx="655638" cy="504825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202" name="AutoShape 18"/>
          <p:cNvSpPr>
            <a:spLocks noChangeArrowheads="1"/>
          </p:cNvSpPr>
          <p:nvPr/>
        </p:nvSpPr>
        <p:spPr bwMode="auto">
          <a:xfrm rot="10800000">
            <a:off x="7019925" y="3644900"/>
            <a:ext cx="1468438" cy="1309688"/>
          </a:xfrm>
          <a:prstGeom prst="rtTriangle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203" name="Rectangle 19"/>
          <p:cNvSpPr>
            <a:spLocks noChangeArrowheads="1"/>
          </p:cNvSpPr>
          <p:nvPr/>
        </p:nvSpPr>
        <p:spPr bwMode="auto">
          <a:xfrm>
            <a:off x="6300788" y="2997200"/>
            <a:ext cx="863600" cy="431800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3204" name="Rectangle 20"/>
          <p:cNvSpPr>
            <a:spLocks noChangeArrowheads="1"/>
          </p:cNvSpPr>
          <p:nvPr/>
        </p:nvSpPr>
        <p:spPr bwMode="auto">
          <a:xfrm>
            <a:off x="5076825" y="2997200"/>
            <a:ext cx="655638" cy="504825"/>
          </a:xfrm>
          <a:prstGeom prst="rect">
            <a:avLst/>
          </a:prstGeom>
          <a:solidFill>
            <a:srgbClr val="008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309" name="AutoShape 21"/>
          <p:cNvSpPr>
            <a:spLocks noChangeArrowheads="1"/>
          </p:cNvSpPr>
          <p:nvPr/>
        </p:nvSpPr>
        <p:spPr bwMode="auto">
          <a:xfrm>
            <a:off x="4643438" y="3573463"/>
            <a:ext cx="288925" cy="142875"/>
          </a:xfrm>
          <a:prstGeom prst="parallelogram">
            <a:avLst>
              <a:gd name="adj" fmla="val 50556"/>
            </a:avLst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310" name="Picture 22" descr="Безымянный7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15948" flipV="1">
            <a:off x="825500" y="4581525"/>
            <a:ext cx="874713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1" name="Picture 23" descr="Безымянный7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356100" y="4581525"/>
            <a:ext cx="873125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208" name="Picture 24" descr="Безымянный7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84663" y="4581525"/>
            <a:ext cx="1017587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313" name="Picture 25" descr="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835150" y="3284538"/>
            <a:ext cx="603250" cy="865187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pic>
        <p:nvPicPr>
          <p:cNvPr id="12314" name="Picture 26" descr="9п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019925" y="4652963"/>
            <a:ext cx="576263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3211" name="Picture 27" descr="9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019925" y="4581525"/>
            <a:ext cx="603250" cy="863600"/>
          </a:xfrm>
          <a:prstGeom prst="rect">
            <a:avLst/>
          </a:prstGeom>
          <a:solidFill>
            <a:schemeClr val="tx2"/>
          </a:solidFill>
          <a:ln w="9525">
            <a:noFill/>
            <a:miter lim="800000"/>
            <a:headEnd/>
            <a:tailEnd/>
          </a:ln>
        </p:spPr>
      </p:pic>
      <p:pic>
        <p:nvPicPr>
          <p:cNvPr id="12316" name="Picture 28" descr="karanda7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64163" y="765175"/>
            <a:ext cx="1350962" cy="1430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3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32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93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32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932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202" grpId="0" animBg="1"/>
      <p:bldP spid="93203" grpId="0" animBg="1"/>
      <p:bldP spid="9320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51"/>
          <p:cNvSpPr>
            <a:spLocks noChangeArrowheads="1"/>
          </p:cNvSpPr>
          <p:nvPr/>
        </p:nvSpPr>
        <p:spPr bwMode="auto">
          <a:xfrm>
            <a:off x="500063" y="428625"/>
            <a:ext cx="835818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 sz="3200" i="0">
              <a:solidFill>
                <a:srgbClr val="993300"/>
              </a:solidFill>
              <a:latin typeface="Trebuchet MS" pitchFamily="34" charset="0"/>
            </a:endParaRPr>
          </a:p>
        </p:txBody>
      </p:sp>
      <p:sp>
        <p:nvSpPr>
          <p:cNvPr id="13315" name="TextBox 70"/>
          <p:cNvSpPr txBox="1">
            <a:spLocks noChangeArrowheads="1"/>
          </p:cNvSpPr>
          <p:nvPr/>
        </p:nvSpPr>
        <p:spPr bwMode="auto">
          <a:xfrm>
            <a:off x="1331913" y="908050"/>
            <a:ext cx="6192837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</a:rPr>
              <a:t>          Заполни пропуски</a:t>
            </a:r>
          </a:p>
        </p:txBody>
      </p:sp>
      <p:sp>
        <p:nvSpPr>
          <p:cNvPr id="13316" name="Oval 4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258888" y="981075"/>
            <a:ext cx="976312" cy="5191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/>
              <a:t>№ 3.</a:t>
            </a:r>
          </a:p>
        </p:txBody>
      </p:sp>
      <p:sp>
        <p:nvSpPr>
          <p:cNvPr id="13318" name="Rectangle 7"/>
          <p:cNvSpPr>
            <a:spLocks noChangeArrowheads="1"/>
          </p:cNvSpPr>
          <p:nvPr/>
        </p:nvSpPr>
        <p:spPr bwMode="auto">
          <a:xfrm>
            <a:off x="1619250" y="2636838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Rectangle 8"/>
          <p:cNvSpPr>
            <a:spLocks noChangeArrowheads="1"/>
          </p:cNvSpPr>
          <p:nvPr/>
        </p:nvSpPr>
        <p:spPr bwMode="auto">
          <a:xfrm>
            <a:off x="684213" y="2636838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0" name="Rectangle 9"/>
          <p:cNvSpPr>
            <a:spLocks noChangeArrowheads="1"/>
          </p:cNvSpPr>
          <p:nvPr/>
        </p:nvSpPr>
        <p:spPr bwMode="auto">
          <a:xfrm>
            <a:off x="1835150" y="4797425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1" name="Rectangle 10"/>
          <p:cNvSpPr>
            <a:spLocks noChangeArrowheads="1"/>
          </p:cNvSpPr>
          <p:nvPr/>
        </p:nvSpPr>
        <p:spPr bwMode="auto">
          <a:xfrm>
            <a:off x="2771775" y="4797425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2" name="Rectangle 11"/>
          <p:cNvSpPr>
            <a:spLocks noChangeArrowheads="1"/>
          </p:cNvSpPr>
          <p:nvPr/>
        </p:nvSpPr>
        <p:spPr bwMode="auto">
          <a:xfrm>
            <a:off x="3563938" y="2636838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3" name="Rectangle 12"/>
          <p:cNvSpPr>
            <a:spLocks noChangeArrowheads="1"/>
          </p:cNvSpPr>
          <p:nvPr/>
        </p:nvSpPr>
        <p:spPr bwMode="auto">
          <a:xfrm>
            <a:off x="4500563" y="2636838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4" name="Rectangle 13"/>
          <p:cNvSpPr>
            <a:spLocks noChangeArrowheads="1"/>
          </p:cNvSpPr>
          <p:nvPr/>
        </p:nvSpPr>
        <p:spPr bwMode="auto">
          <a:xfrm>
            <a:off x="6588125" y="2565400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5" name="Rectangle 14"/>
          <p:cNvSpPr>
            <a:spLocks noChangeArrowheads="1"/>
          </p:cNvSpPr>
          <p:nvPr/>
        </p:nvSpPr>
        <p:spPr bwMode="auto">
          <a:xfrm>
            <a:off x="7524750" y="2565400"/>
            <a:ext cx="914400" cy="901700"/>
          </a:xfrm>
          <a:prstGeom prst="rect">
            <a:avLst/>
          </a:prstGeom>
          <a:solidFill>
            <a:srgbClr val="FFFFFF"/>
          </a:solidFill>
          <a:ln w="349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26" name="Rectangle 15"/>
          <p:cNvSpPr>
            <a:spLocks noChangeArrowheads="1"/>
          </p:cNvSpPr>
          <p:nvPr/>
        </p:nvSpPr>
        <p:spPr bwMode="auto">
          <a:xfrm>
            <a:off x="1258888" y="1916113"/>
            <a:ext cx="720725" cy="685800"/>
          </a:xfrm>
          <a:prstGeom prst="rect">
            <a:avLst/>
          </a:prstGeom>
          <a:solidFill>
            <a:srgbClr val="C0C0C0"/>
          </a:solidFill>
          <a:ln w="349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>
                <a:solidFill>
                  <a:schemeClr val="tx2"/>
                </a:solidFill>
              </a:rPr>
              <a:t>2</a:t>
            </a:r>
          </a:p>
        </p:txBody>
      </p:sp>
      <p:sp>
        <p:nvSpPr>
          <p:cNvPr id="13327" name="Rectangle 16"/>
          <p:cNvSpPr>
            <a:spLocks noChangeArrowheads="1"/>
          </p:cNvSpPr>
          <p:nvPr/>
        </p:nvSpPr>
        <p:spPr bwMode="auto">
          <a:xfrm>
            <a:off x="4140200" y="1916113"/>
            <a:ext cx="720725" cy="685800"/>
          </a:xfrm>
          <a:prstGeom prst="rect">
            <a:avLst/>
          </a:prstGeom>
          <a:solidFill>
            <a:srgbClr val="C0C0C0"/>
          </a:solidFill>
          <a:ln w="349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>
                <a:solidFill>
                  <a:schemeClr val="tx2"/>
                </a:solidFill>
              </a:rPr>
              <a:t>4</a:t>
            </a:r>
          </a:p>
          <a:p>
            <a:pPr algn="l"/>
            <a:endParaRPr lang="ru-RU"/>
          </a:p>
        </p:txBody>
      </p:sp>
      <p:sp>
        <p:nvSpPr>
          <p:cNvPr id="13328" name="Rectangle 17"/>
          <p:cNvSpPr>
            <a:spLocks noChangeArrowheads="1"/>
          </p:cNvSpPr>
          <p:nvPr/>
        </p:nvSpPr>
        <p:spPr bwMode="auto">
          <a:xfrm>
            <a:off x="2411413" y="4076700"/>
            <a:ext cx="720725" cy="685800"/>
          </a:xfrm>
          <a:prstGeom prst="rect">
            <a:avLst/>
          </a:prstGeom>
          <a:solidFill>
            <a:srgbClr val="C0C0C0"/>
          </a:solidFill>
          <a:ln w="349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>
                <a:solidFill>
                  <a:schemeClr val="tx2"/>
                </a:solidFill>
              </a:rPr>
              <a:t>8</a:t>
            </a:r>
          </a:p>
        </p:txBody>
      </p:sp>
      <p:sp>
        <p:nvSpPr>
          <p:cNvPr id="13329" name="Rectangle 18"/>
          <p:cNvSpPr>
            <a:spLocks noChangeArrowheads="1"/>
          </p:cNvSpPr>
          <p:nvPr/>
        </p:nvSpPr>
        <p:spPr bwMode="auto">
          <a:xfrm>
            <a:off x="7164388" y="1844675"/>
            <a:ext cx="720725" cy="685800"/>
          </a:xfrm>
          <a:prstGeom prst="rect">
            <a:avLst/>
          </a:prstGeom>
          <a:solidFill>
            <a:srgbClr val="C0C0C0"/>
          </a:solidFill>
          <a:ln w="34925">
            <a:solidFill>
              <a:srgbClr val="00008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sz="3600">
                <a:solidFill>
                  <a:schemeClr val="tx2"/>
                </a:solidFill>
              </a:rPr>
              <a:t>6</a:t>
            </a:r>
          </a:p>
        </p:txBody>
      </p:sp>
      <p:sp>
        <p:nvSpPr>
          <p:cNvPr id="13330" name="Oval 19"/>
          <p:cNvSpPr>
            <a:spLocks noChangeArrowheads="1"/>
          </p:cNvSpPr>
          <p:nvPr/>
        </p:nvSpPr>
        <p:spPr bwMode="auto">
          <a:xfrm>
            <a:off x="3708400" y="2781300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1" name="Oval 20"/>
          <p:cNvSpPr>
            <a:spLocks noChangeArrowheads="1"/>
          </p:cNvSpPr>
          <p:nvPr/>
        </p:nvSpPr>
        <p:spPr bwMode="auto">
          <a:xfrm>
            <a:off x="4211638" y="3284538"/>
            <a:ext cx="142875" cy="144462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2" name="Oval 21"/>
          <p:cNvSpPr>
            <a:spLocks noChangeArrowheads="1"/>
          </p:cNvSpPr>
          <p:nvPr/>
        </p:nvSpPr>
        <p:spPr bwMode="auto">
          <a:xfrm>
            <a:off x="4643438" y="2781300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3333" name="Oval 22"/>
          <p:cNvSpPr>
            <a:spLocks noChangeArrowheads="1"/>
          </p:cNvSpPr>
          <p:nvPr/>
        </p:nvSpPr>
        <p:spPr bwMode="auto">
          <a:xfrm>
            <a:off x="5148263" y="3284538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79" name="Oval 23"/>
          <p:cNvSpPr>
            <a:spLocks noChangeArrowheads="1"/>
          </p:cNvSpPr>
          <p:nvPr/>
        </p:nvSpPr>
        <p:spPr bwMode="auto">
          <a:xfrm>
            <a:off x="1042988" y="2997200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0" name="Oval 24"/>
          <p:cNvSpPr>
            <a:spLocks noChangeArrowheads="1"/>
          </p:cNvSpPr>
          <p:nvPr/>
        </p:nvSpPr>
        <p:spPr bwMode="auto">
          <a:xfrm>
            <a:off x="6948488" y="2924175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1" name="Oval 25"/>
          <p:cNvSpPr>
            <a:spLocks noChangeArrowheads="1"/>
          </p:cNvSpPr>
          <p:nvPr/>
        </p:nvSpPr>
        <p:spPr bwMode="auto">
          <a:xfrm>
            <a:off x="7235825" y="3213100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2" name="Oval 26"/>
          <p:cNvSpPr>
            <a:spLocks noChangeArrowheads="1"/>
          </p:cNvSpPr>
          <p:nvPr/>
        </p:nvSpPr>
        <p:spPr bwMode="auto">
          <a:xfrm>
            <a:off x="1979613" y="2997200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3" name="Oval 27"/>
          <p:cNvSpPr>
            <a:spLocks noChangeArrowheads="1"/>
          </p:cNvSpPr>
          <p:nvPr/>
        </p:nvSpPr>
        <p:spPr bwMode="auto">
          <a:xfrm>
            <a:off x="6732588" y="2636838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4" name="Oval 28"/>
          <p:cNvSpPr>
            <a:spLocks noChangeArrowheads="1"/>
          </p:cNvSpPr>
          <p:nvPr/>
        </p:nvSpPr>
        <p:spPr bwMode="auto">
          <a:xfrm>
            <a:off x="7667625" y="2636838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5" name="Oval 29"/>
          <p:cNvSpPr>
            <a:spLocks noChangeArrowheads="1"/>
          </p:cNvSpPr>
          <p:nvPr/>
        </p:nvSpPr>
        <p:spPr bwMode="auto">
          <a:xfrm>
            <a:off x="1979613" y="4941888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6" name="Oval 30"/>
          <p:cNvSpPr>
            <a:spLocks noChangeArrowheads="1"/>
          </p:cNvSpPr>
          <p:nvPr/>
        </p:nvSpPr>
        <p:spPr bwMode="auto">
          <a:xfrm>
            <a:off x="7885113" y="2924175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7" name="Oval 31"/>
          <p:cNvSpPr>
            <a:spLocks noChangeArrowheads="1"/>
          </p:cNvSpPr>
          <p:nvPr/>
        </p:nvSpPr>
        <p:spPr bwMode="auto">
          <a:xfrm>
            <a:off x="8172450" y="3213100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8" name="Oval 32"/>
          <p:cNvSpPr>
            <a:spLocks noChangeArrowheads="1"/>
          </p:cNvSpPr>
          <p:nvPr/>
        </p:nvSpPr>
        <p:spPr bwMode="auto">
          <a:xfrm>
            <a:off x="1979613" y="5445125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89" name="Oval 33"/>
          <p:cNvSpPr>
            <a:spLocks noChangeArrowheads="1"/>
          </p:cNvSpPr>
          <p:nvPr/>
        </p:nvSpPr>
        <p:spPr bwMode="auto">
          <a:xfrm>
            <a:off x="3419475" y="5445125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90" name="Oval 34"/>
          <p:cNvSpPr>
            <a:spLocks noChangeArrowheads="1"/>
          </p:cNvSpPr>
          <p:nvPr/>
        </p:nvSpPr>
        <p:spPr bwMode="auto">
          <a:xfrm>
            <a:off x="2916238" y="5445125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91" name="Oval 35"/>
          <p:cNvSpPr>
            <a:spLocks noChangeArrowheads="1"/>
          </p:cNvSpPr>
          <p:nvPr/>
        </p:nvSpPr>
        <p:spPr bwMode="auto">
          <a:xfrm>
            <a:off x="2484438" y="4941888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92" name="Oval 36"/>
          <p:cNvSpPr>
            <a:spLocks noChangeArrowheads="1"/>
          </p:cNvSpPr>
          <p:nvPr/>
        </p:nvSpPr>
        <p:spPr bwMode="auto">
          <a:xfrm>
            <a:off x="3419475" y="4941888"/>
            <a:ext cx="144463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93" name="Oval 37"/>
          <p:cNvSpPr>
            <a:spLocks noChangeArrowheads="1"/>
          </p:cNvSpPr>
          <p:nvPr/>
        </p:nvSpPr>
        <p:spPr bwMode="auto">
          <a:xfrm>
            <a:off x="2916238" y="4941888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0694" name="Oval 38"/>
          <p:cNvSpPr>
            <a:spLocks noChangeArrowheads="1"/>
          </p:cNvSpPr>
          <p:nvPr/>
        </p:nvSpPr>
        <p:spPr bwMode="auto">
          <a:xfrm>
            <a:off x="2484438" y="5445125"/>
            <a:ext cx="144462" cy="142875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3350" name="Picture 40" descr="1211097568_38fedc1b3384b0822650dd244f0a84_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425" y="3860800"/>
            <a:ext cx="1800225" cy="2160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0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0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70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70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70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70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70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70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70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706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706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706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706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706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70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79" grpId="0" animBg="1"/>
      <p:bldP spid="70680" grpId="0" animBg="1"/>
      <p:bldP spid="70681" grpId="0" animBg="1"/>
      <p:bldP spid="70682" grpId="0" animBg="1"/>
      <p:bldP spid="70683" grpId="0" animBg="1"/>
      <p:bldP spid="70684" grpId="0" animBg="1"/>
      <p:bldP spid="70685" grpId="0" animBg="1"/>
      <p:bldP spid="70686" grpId="0" animBg="1"/>
      <p:bldP spid="70687" grpId="0" animBg="1"/>
      <p:bldP spid="70688" grpId="0" animBg="1"/>
      <p:bldP spid="70689" grpId="0" animBg="1"/>
      <p:bldP spid="70690" grpId="0" animBg="1"/>
      <p:bldP spid="70691" grpId="0" animBg="1"/>
      <p:bldP spid="70692" grpId="0" animBg="1"/>
      <p:bldP spid="70693" grpId="0" animBg="1"/>
      <p:bldP spid="7069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45"/>
          <p:cNvSpPr>
            <a:spLocks noChangeArrowheads="1"/>
          </p:cNvSpPr>
          <p:nvPr/>
        </p:nvSpPr>
        <p:spPr bwMode="auto">
          <a:xfrm>
            <a:off x="2484438" y="4941888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5 +     =</a:t>
            </a:r>
          </a:p>
        </p:txBody>
      </p:sp>
      <p:sp>
        <p:nvSpPr>
          <p:cNvPr id="14339" name="AutoShape 43"/>
          <p:cNvSpPr>
            <a:spLocks noChangeArrowheads="1"/>
          </p:cNvSpPr>
          <p:nvPr/>
        </p:nvSpPr>
        <p:spPr bwMode="auto">
          <a:xfrm>
            <a:off x="6877050" y="4941888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6 +     =</a:t>
            </a:r>
          </a:p>
        </p:txBody>
      </p:sp>
      <p:sp>
        <p:nvSpPr>
          <p:cNvPr id="14340" name="AutoShape 44"/>
          <p:cNvSpPr>
            <a:spLocks noChangeArrowheads="1"/>
          </p:cNvSpPr>
          <p:nvPr/>
        </p:nvSpPr>
        <p:spPr bwMode="auto">
          <a:xfrm>
            <a:off x="4716463" y="4941888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2 + 4 =</a:t>
            </a:r>
          </a:p>
        </p:txBody>
      </p:sp>
      <p:sp>
        <p:nvSpPr>
          <p:cNvPr id="14341" name="Rectangle 58"/>
          <p:cNvSpPr>
            <a:spLocks noChangeArrowheads="1"/>
          </p:cNvSpPr>
          <p:nvPr/>
        </p:nvSpPr>
        <p:spPr bwMode="auto">
          <a:xfrm>
            <a:off x="7524750" y="5013325"/>
            <a:ext cx="531813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4342" name="Rectangle 54"/>
          <p:cNvSpPr>
            <a:spLocks noChangeArrowheads="1"/>
          </p:cNvSpPr>
          <p:nvPr/>
        </p:nvSpPr>
        <p:spPr bwMode="auto">
          <a:xfrm>
            <a:off x="3924300" y="5013325"/>
            <a:ext cx="531813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4343" name="Rectangle 55"/>
          <p:cNvSpPr>
            <a:spLocks noChangeArrowheads="1"/>
          </p:cNvSpPr>
          <p:nvPr/>
        </p:nvSpPr>
        <p:spPr bwMode="auto">
          <a:xfrm>
            <a:off x="3132138" y="5013325"/>
            <a:ext cx="531812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4344" name="AutoShape 42"/>
          <p:cNvSpPr>
            <a:spLocks noChangeArrowheads="1"/>
          </p:cNvSpPr>
          <p:nvPr/>
        </p:nvSpPr>
        <p:spPr bwMode="auto">
          <a:xfrm>
            <a:off x="395288" y="4941888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3 + 2 =</a:t>
            </a:r>
          </a:p>
        </p:txBody>
      </p:sp>
      <p:sp>
        <p:nvSpPr>
          <p:cNvPr id="14345" name="Rectangle 52"/>
          <p:cNvSpPr>
            <a:spLocks noChangeArrowheads="1"/>
          </p:cNvSpPr>
          <p:nvPr/>
        </p:nvSpPr>
        <p:spPr bwMode="auto">
          <a:xfrm>
            <a:off x="1763713" y="4941888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4346" name="Прямоугольник 51"/>
          <p:cNvSpPr>
            <a:spLocks noChangeArrowheads="1"/>
          </p:cNvSpPr>
          <p:nvPr/>
        </p:nvSpPr>
        <p:spPr bwMode="auto">
          <a:xfrm>
            <a:off x="500063" y="549275"/>
            <a:ext cx="6519862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</a:rPr>
              <a:t>    Добавь недостающие элементы </a:t>
            </a:r>
          </a:p>
          <a:p>
            <a:r>
              <a:rPr lang="ru-RU" sz="3200" i="0">
                <a:solidFill>
                  <a:srgbClr val="993300"/>
                </a:solidFill>
              </a:rPr>
              <a:t>и дополни равенства</a:t>
            </a:r>
          </a:p>
        </p:txBody>
      </p:sp>
      <p:sp>
        <p:nvSpPr>
          <p:cNvPr id="14347" name="Oval 4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4348" name="Rectangle 5"/>
          <p:cNvSpPr>
            <a:spLocks noChangeArrowheads="1"/>
          </p:cNvSpPr>
          <p:nvPr/>
        </p:nvSpPr>
        <p:spPr bwMode="auto">
          <a:xfrm>
            <a:off x="468313" y="1525905"/>
            <a:ext cx="87788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b="1" i="0" dirty="0"/>
              <a:t>№ 4</a:t>
            </a:r>
          </a:p>
        </p:txBody>
      </p:sp>
      <p:sp>
        <p:nvSpPr>
          <p:cNvPr id="14349" name="AutoShape 7"/>
          <p:cNvSpPr>
            <a:spLocks noChangeArrowheads="1"/>
          </p:cNvSpPr>
          <p:nvPr/>
        </p:nvSpPr>
        <p:spPr bwMode="auto">
          <a:xfrm>
            <a:off x="1258888" y="19891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0" name="AutoShape 8"/>
          <p:cNvSpPr>
            <a:spLocks noChangeArrowheads="1"/>
          </p:cNvSpPr>
          <p:nvPr/>
        </p:nvSpPr>
        <p:spPr bwMode="auto">
          <a:xfrm>
            <a:off x="1763713" y="26368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1" name="AutoShape 9"/>
          <p:cNvSpPr>
            <a:spLocks noChangeArrowheads="1"/>
          </p:cNvSpPr>
          <p:nvPr/>
        </p:nvSpPr>
        <p:spPr bwMode="auto">
          <a:xfrm>
            <a:off x="1474788" y="22050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2" name="AutoShape 10"/>
          <p:cNvSpPr>
            <a:spLocks noChangeArrowheads="1"/>
          </p:cNvSpPr>
          <p:nvPr/>
        </p:nvSpPr>
        <p:spPr bwMode="auto">
          <a:xfrm>
            <a:off x="1690688" y="24209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4353" name="AutoShape 11"/>
          <p:cNvSpPr>
            <a:spLocks noChangeArrowheads="1"/>
          </p:cNvSpPr>
          <p:nvPr/>
        </p:nvSpPr>
        <p:spPr bwMode="auto">
          <a:xfrm>
            <a:off x="395288" y="2565400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4" name="AutoShape 12"/>
          <p:cNvSpPr>
            <a:spLocks noChangeArrowheads="1"/>
          </p:cNvSpPr>
          <p:nvPr/>
        </p:nvSpPr>
        <p:spPr bwMode="auto">
          <a:xfrm>
            <a:off x="2555875" y="2565400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5" name="AutoShape 13"/>
          <p:cNvSpPr>
            <a:spLocks noChangeArrowheads="1"/>
          </p:cNvSpPr>
          <p:nvPr/>
        </p:nvSpPr>
        <p:spPr bwMode="auto">
          <a:xfrm>
            <a:off x="4716463" y="2565400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6" name="AutoShape 14"/>
          <p:cNvSpPr>
            <a:spLocks noChangeArrowheads="1"/>
          </p:cNvSpPr>
          <p:nvPr/>
        </p:nvSpPr>
        <p:spPr bwMode="auto">
          <a:xfrm>
            <a:off x="6877050" y="2565400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7" name="AutoShape 15"/>
          <p:cNvSpPr>
            <a:spLocks noChangeArrowheads="1"/>
          </p:cNvSpPr>
          <p:nvPr/>
        </p:nvSpPr>
        <p:spPr bwMode="auto">
          <a:xfrm>
            <a:off x="684213" y="3357563"/>
            <a:ext cx="457200" cy="344487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8" name="AutoShape 16"/>
          <p:cNvSpPr>
            <a:spLocks noChangeArrowheads="1"/>
          </p:cNvSpPr>
          <p:nvPr/>
        </p:nvSpPr>
        <p:spPr bwMode="auto">
          <a:xfrm>
            <a:off x="684213" y="3933825"/>
            <a:ext cx="457200" cy="344488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59" name="AutoShape 17"/>
          <p:cNvSpPr>
            <a:spLocks noChangeArrowheads="1"/>
          </p:cNvSpPr>
          <p:nvPr/>
        </p:nvSpPr>
        <p:spPr bwMode="auto">
          <a:xfrm>
            <a:off x="1187450" y="2781300"/>
            <a:ext cx="457200" cy="344488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0" name="AutoShape 18"/>
          <p:cNvSpPr>
            <a:spLocks noChangeArrowheads="1"/>
          </p:cNvSpPr>
          <p:nvPr/>
        </p:nvSpPr>
        <p:spPr bwMode="auto">
          <a:xfrm>
            <a:off x="4787900" y="2708275"/>
            <a:ext cx="457200" cy="344488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1" name="AutoShape 19"/>
          <p:cNvSpPr>
            <a:spLocks noChangeArrowheads="1"/>
          </p:cNvSpPr>
          <p:nvPr/>
        </p:nvSpPr>
        <p:spPr bwMode="auto">
          <a:xfrm>
            <a:off x="4932363" y="3284538"/>
            <a:ext cx="457200" cy="344487"/>
          </a:xfrm>
          <a:prstGeom prst="triangle">
            <a:avLst>
              <a:gd name="adj" fmla="val 50000"/>
            </a:avLst>
          </a:prstGeom>
          <a:solidFill>
            <a:srgbClr val="0000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2" name="AutoShape 20"/>
          <p:cNvSpPr>
            <a:spLocks noChangeArrowheads="1"/>
          </p:cNvSpPr>
          <p:nvPr/>
        </p:nvSpPr>
        <p:spPr bwMode="auto">
          <a:xfrm>
            <a:off x="1619250" y="3357563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3" name="AutoShape 21"/>
          <p:cNvSpPr>
            <a:spLocks noChangeArrowheads="1"/>
          </p:cNvSpPr>
          <p:nvPr/>
        </p:nvSpPr>
        <p:spPr bwMode="auto">
          <a:xfrm>
            <a:off x="3924300" y="38608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4" name="AutoShape 22"/>
          <p:cNvSpPr>
            <a:spLocks noChangeArrowheads="1"/>
          </p:cNvSpPr>
          <p:nvPr/>
        </p:nvSpPr>
        <p:spPr bwMode="auto">
          <a:xfrm>
            <a:off x="3635375" y="27813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5" name="AutoShape 23"/>
          <p:cNvSpPr>
            <a:spLocks noChangeArrowheads="1"/>
          </p:cNvSpPr>
          <p:nvPr/>
        </p:nvSpPr>
        <p:spPr bwMode="auto">
          <a:xfrm>
            <a:off x="3924300" y="3284538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6" name="AutoShape 24"/>
          <p:cNvSpPr>
            <a:spLocks noChangeArrowheads="1"/>
          </p:cNvSpPr>
          <p:nvPr/>
        </p:nvSpPr>
        <p:spPr bwMode="auto">
          <a:xfrm>
            <a:off x="7308850" y="2636838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7" name="AutoShape 25"/>
          <p:cNvSpPr>
            <a:spLocks noChangeArrowheads="1"/>
          </p:cNvSpPr>
          <p:nvPr/>
        </p:nvSpPr>
        <p:spPr bwMode="auto">
          <a:xfrm>
            <a:off x="8027988" y="2708275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8" name="AutoShape 26"/>
          <p:cNvSpPr>
            <a:spLocks noChangeArrowheads="1"/>
          </p:cNvSpPr>
          <p:nvPr/>
        </p:nvSpPr>
        <p:spPr bwMode="auto">
          <a:xfrm>
            <a:off x="6948488" y="29972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69" name="AutoShape 27"/>
          <p:cNvSpPr>
            <a:spLocks noChangeArrowheads="1"/>
          </p:cNvSpPr>
          <p:nvPr/>
        </p:nvSpPr>
        <p:spPr bwMode="auto">
          <a:xfrm>
            <a:off x="3348038" y="3933825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0" name="AutoShape 28"/>
          <p:cNvSpPr>
            <a:spLocks noChangeArrowheads="1"/>
          </p:cNvSpPr>
          <p:nvPr/>
        </p:nvSpPr>
        <p:spPr bwMode="auto">
          <a:xfrm>
            <a:off x="7019925" y="4005263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1" name="AutoShape 29"/>
          <p:cNvSpPr>
            <a:spLocks noChangeArrowheads="1"/>
          </p:cNvSpPr>
          <p:nvPr/>
        </p:nvSpPr>
        <p:spPr bwMode="auto">
          <a:xfrm>
            <a:off x="7667625" y="34290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2" name="AutoShape 30"/>
          <p:cNvSpPr>
            <a:spLocks noChangeArrowheads="1"/>
          </p:cNvSpPr>
          <p:nvPr/>
        </p:nvSpPr>
        <p:spPr bwMode="auto">
          <a:xfrm>
            <a:off x="7019925" y="34290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3" name="AutoShape 31"/>
          <p:cNvSpPr>
            <a:spLocks noChangeArrowheads="1"/>
          </p:cNvSpPr>
          <p:nvPr/>
        </p:nvSpPr>
        <p:spPr bwMode="auto">
          <a:xfrm>
            <a:off x="2700338" y="38608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4" name="AutoShape 32"/>
          <p:cNvSpPr>
            <a:spLocks noChangeArrowheads="1"/>
          </p:cNvSpPr>
          <p:nvPr/>
        </p:nvSpPr>
        <p:spPr bwMode="auto">
          <a:xfrm>
            <a:off x="3276600" y="3357563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5" name="AutoShape 33"/>
          <p:cNvSpPr>
            <a:spLocks noChangeArrowheads="1"/>
          </p:cNvSpPr>
          <p:nvPr/>
        </p:nvSpPr>
        <p:spPr bwMode="auto">
          <a:xfrm>
            <a:off x="2700338" y="32131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76" name="AutoShape 34"/>
          <p:cNvSpPr>
            <a:spLocks noChangeArrowheads="1"/>
          </p:cNvSpPr>
          <p:nvPr/>
        </p:nvSpPr>
        <p:spPr bwMode="auto">
          <a:xfrm>
            <a:off x="2771775" y="2636838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3" name="AutoShape 35"/>
          <p:cNvSpPr>
            <a:spLocks noChangeArrowheads="1"/>
          </p:cNvSpPr>
          <p:nvPr/>
        </p:nvSpPr>
        <p:spPr bwMode="auto">
          <a:xfrm>
            <a:off x="5795963" y="2636838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4" name="AutoShape 36"/>
          <p:cNvSpPr>
            <a:spLocks noChangeArrowheads="1"/>
          </p:cNvSpPr>
          <p:nvPr/>
        </p:nvSpPr>
        <p:spPr bwMode="auto">
          <a:xfrm>
            <a:off x="5940425" y="32131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5" name="AutoShape 37"/>
          <p:cNvSpPr>
            <a:spLocks noChangeArrowheads="1"/>
          </p:cNvSpPr>
          <p:nvPr/>
        </p:nvSpPr>
        <p:spPr bwMode="auto">
          <a:xfrm>
            <a:off x="5940425" y="3933825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4380" name="AutoShape 38"/>
          <p:cNvSpPr>
            <a:spLocks noChangeArrowheads="1"/>
          </p:cNvSpPr>
          <p:nvPr/>
        </p:nvSpPr>
        <p:spPr bwMode="auto">
          <a:xfrm>
            <a:off x="1619250" y="3933825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7" name="AutoShape 39"/>
          <p:cNvSpPr>
            <a:spLocks noChangeArrowheads="1"/>
          </p:cNvSpPr>
          <p:nvPr/>
        </p:nvSpPr>
        <p:spPr bwMode="auto">
          <a:xfrm>
            <a:off x="5003800" y="4005263"/>
            <a:ext cx="457200" cy="342900"/>
          </a:xfrm>
          <a:prstGeom prst="triangle">
            <a:avLst>
              <a:gd name="adj" fmla="val 50000"/>
            </a:avLst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8" name="AutoShape 40"/>
          <p:cNvSpPr>
            <a:spLocks noChangeArrowheads="1"/>
          </p:cNvSpPr>
          <p:nvPr/>
        </p:nvSpPr>
        <p:spPr bwMode="auto">
          <a:xfrm>
            <a:off x="8172450" y="3933825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49" name="AutoShape 41"/>
          <p:cNvSpPr>
            <a:spLocks noChangeArrowheads="1"/>
          </p:cNvSpPr>
          <p:nvPr/>
        </p:nvSpPr>
        <p:spPr bwMode="auto">
          <a:xfrm>
            <a:off x="8172450" y="3213100"/>
            <a:ext cx="457200" cy="342900"/>
          </a:xfrm>
          <a:prstGeom prst="triangle">
            <a:avLst>
              <a:gd name="adj" fmla="val 50000"/>
            </a:avLst>
          </a:prstGeom>
          <a:solidFill>
            <a:srgbClr val="00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8654" name="Rectangle 46"/>
          <p:cNvSpPr>
            <a:spLocks noChangeArrowheads="1"/>
          </p:cNvSpPr>
          <p:nvPr/>
        </p:nvSpPr>
        <p:spPr bwMode="auto">
          <a:xfrm>
            <a:off x="7524750" y="4941888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2</a:t>
            </a:r>
          </a:p>
        </p:txBody>
      </p:sp>
      <p:sp>
        <p:nvSpPr>
          <p:cNvPr id="68657" name="Rectangle 49"/>
          <p:cNvSpPr>
            <a:spLocks noChangeArrowheads="1"/>
          </p:cNvSpPr>
          <p:nvPr/>
        </p:nvSpPr>
        <p:spPr bwMode="auto">
          <a:xfrm>
            <a:off x="3924300" y="4941888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8</a:t>
            </a:r>
          </a:p>
        </p:txBody>
      </p:sp>
      <p:sp>
        <p:nvSpPr>
          <p:cNvPr id="68658" name="Rectangle 50"/>
          <p:cNvSpPr>
            <a:spLocks noChangeArrowheads="1"/>
          </p:cNvSpPr>
          <p:nvPr/>
        </p:nvSpPr>
        <p:spPr bwMode="auto">
          <a:xfrm>
            <a:off x="3132138" y="4941888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3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8243888" y="5013325"/>
            <a:ext cx="531812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68656" name="Rectangle 48"/>
          <p:cNvSpPr>
            <a:spLocks noChangeArrowheads="1"/>
          </p:cNvSpPr>
          <p:nvPr/>
        </p:nvSpPr>
        <p:spPr bwMode="auto">
          <a:xfrm>
            <a:off x="1763713" y="4941888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5</a:t>
            </a:r>
          </a:p>
        </p:txBody>
      </p:sp>
      <p:sp>
        <p:nvSpPr>
          <p:cNvPr id="14389" name="Rectangle 53"/>
          <p:cNvSpPr>
            <a:spLocks noChangeArrowheads="1"/>
          </p:cNvSpPr>
          <p:nvPr/>
        </p:nvSpPr>
        <p:spPr bwMode="auto">
          <a:xfrm>
            <a:off x="6084888" y="5013325"/>
            <a:ext cx="531812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68664" name="Rectangle 56"/>
          <p:cNvSpPr>
            <a:spLocks noChangeArrowheads="1"/>
          </p:cNvSpPr>
          <p:nvPr/>
        </p:nvSpPr>
        <p:spPr bwMode="auto">
          <a:xfrm>
            <a:off x="6084888" y="4941888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6</a:t>
            </a:r>
          </a:p>
        </p:txBody>
      </p:sp>
      <p:sp>
        <p:nvSpPr>
          <p:cNvPr id="68665" name="Rectangle 57"/>
          <p:cNvSpPr>
            <a:spLocks noChangeArrowheads="1"/>
          </p:cNvSpPr>
          <p:nvPr/>
        </p:nvSpPr>
        <p:spPr bwMode="auto">
          <a:xfrm>
            <a:off x="8243888" y="4941888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8</a:t>
            </a:r>
          </a:p>
        </p:txBody>
      </p:sp>
      <p:pic>
        <p:nvPicPr>
          <p:cNvPr id="14392" name="Picture 59" descr="1211097568_38fedc1b3384b0822650dd244f0a84_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08850" y="404813"/>
            <a:ext cx="1454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8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8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8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68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68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8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8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8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68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68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68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68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3" grpId="0" animBg="1"/>
      <p:bldP spid="68644" grpId="0" animBg="1"/>
      <p:bldP spid="68645" grpId="0" animBg="1"/>
      <p:bldP spid="68647" grpId="0" animBg="1"/>
      <p:bldP spid="68648" grpId="0" animBg="1"/>
      <p:bldP spid="68649" grpId="0" animBg="1"/>
      <p:bldP spid="68654" grpId="0" animBg="1"/>
      <p:bldP spid="68657" grpId="0" animBg="1"/>
      <p:bldP spid="68658" grpId="0" animBg="1"/>
      <p:bldP spid="68656" grpId="0" animBg="1"/>
      <p:bldP spid="68664" grpId="0" animBg="1"/>
      <p:bldP spid="6866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AutoShape 46"/>
          <p:cNvSpPr>
            <a:spLocks noChangeArrowheads="1"/>
          </p:cNvSpPr>
          <p:nvPr/>
        </p:nvSpPr>
        <p:spPr bwMode="auto">
          <a:xfrm>
            <a:off x="6877050" y="4724400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6 -     =</a:t>
            </a:r>
          </a:p>
        </p:txBody>
      </p:sp>
      <p:sp>
        <p:nvSpPr>
          <p:cNvPr id="15363" name="AutoShape 4"/>
          <p:cNvSpPr>
            <a:spLocks noChangeArrowheads="1"/>
          </p:cNvSpPr>
          <p:nvPr/>
        </p:nvSpPr>
        <p:spPr bwMode="auto">
          <a:xfrm>
            <a:off x="2484438" y="4724400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7 - 3  =</a:t>
            </a:r>
          </a:p>
        </p:txBody>
      </p:sp>
      <p:sp>
        <p:nvSpPr>
          <p:cNvPr id="15364" name="AutoShape 47"/>
          <p:cNvSpPr>
            <a:spLocks noChangeArrowheads="1"/>
          </p:cNvSpPr>
          <p:nvPr/>
        </p:nvSpPr>
        <p:spPr bwMode="auto">
          <a:xfrm>
            <a:off x="4716463" y="4724400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9 -      =</a:t>
            </a:r>
          </a:p>
        </p:txBody>
      </p:sp>
      <p:sp>
        <p:nvSpPr>
          <p:cNvPr id="15365" name="Rectangle 78"/>
          <p:cNvSpPr>
            <a:spLocks noChangeArrowheads="1"/>
          </p:cNvSpPr>
          <p:nvPr/>
        </p:nvSpPr>
        <p:spPr bwMode="auto">
          <a:xfrm>
            <a:off x="5292725" y="4797425"/>
            <a:ext cx="531813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5366" name="Rectangle 2"/>
          <p:cNvSpPr>
            <a:spLocks noChangeArrowheads="1"/>
          </p:cNvSpPr>
          <p:nvPr/>
        </p:nvSpPr>
        <p:spPr bwMode="auto">
          <a:xfrm>
            <a:off x="7451725" y="4797425"/>
            <a:ext cx="531813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5367" name="Rectangle 3"/>
          <p:cNvSpPr>
            <a:spLocks noChangeArrowheads="1"/>
          </p:cNvSpPr>
          <p:nvPr/>
        </p:nvSpPr>
        <p:spPr bwMode="auto">
          <a:xfrm>
            <a:off x="3851275" y="4797425"/>
            <a:ext cx="531813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5368" name="AutoShape 6"/>
          <p:cNvSpPr>
            <a:spLocks noChangeArrowheads="1"/>
          </p:cNvSpPr>
          <p:nvPr/>
        </p:nvSpPr>
        <p:spPr bwMode="auto">
          <a:xfrm>
            <a:off x="395288" y="4724400"/>
            <a:ext cx="1943100" cy="5715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pPr algn="l"/>
            <a:r>
              <a:rPr lang="ru-RU"/>
              <a:t>8 - 3 =</a:t>
            </a:r>
          </a:p>
        </p:txBody>
      </p:sp>
      <p:sp>
        <p:nvSpPr>
          <p:cNvPr id="15369" name="Rectangle 7"/>
          <p:cNvSpPr>
            <a:spLocks noChangeArrowheads="1"/>
          </p:cNvSpPr>
          <p:nvPr/>
        </p:nvSpPr>
        <p:spPr bwMode="auto">
          <a:xfrm>
            <a:off x="1692275" y="47244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5370" name="Прямоугольник 51"/>
          <p:cNvSpPr>
            <a:spLocks noChangeArrowheads="1"/>
          </p:cNvSpPr>
          <p:nvPr/>
        </p:nvSpPr>
        <p:spPr bwMode="auto">
          <a:xfrm>
            <a:off x="500063" y="1"/>
            <a:ext cx="8358187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ru-RU" sz="3200" i="0" dirty="0">
              <a:solidFill>
                <a:srgbClr val="993300"/>
              </a:solidFill>
            </a:endParaRPr>
          </a:p>
          <a:p>
            <a:r>
              <a:rPr lang="ru-RU" sz="3200" i="0" dirty="0">
                <a:solidFill>
                  <a:srgbClr val="993300"/>
                </a:solidFill>
              </a:rPr>
              <a:t>Зачеркни элементы </a:t>
            </a:r>
          </a:p>
          <a:p>
            <a:r>
              <a:rPr lang="ru-RU" sz="3200" i="0" dirty="0">
                <a:solidFill>
                  <a:srgbClr val="993300"/>
                </a:solidFill>
              </a:rPr>
              <a:t>и дополни равенства</a:t>
            </a:r>
          </a:p>
        </p:txBody>
      </p:sp>
      <p:sp>
        <p:nvSpPr>
          <p:cNvPr id="15371" name="Oval 9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15372" name="Rectangle 10"/>
          <p:cNvSpPr>
            <a:spLocks noChangeArrowheads="1"/>
          </p:cNvSpPr>
          <p:nvPr/>
        </p:nvSpPr>
        <p:spPr bwMode="auto">
          <a:xfrm>
            <a:off x="827088" y="1928801"/>
            <a:ext cx="877887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b="1" i="0" dirty="0"/>
              <a:t>№ 5</a:t>
            </a:r>
          </a:p>
        </p:txBody>
      </p:sp>
      <p:sp>
        <p:nvSpPr>
          <p:cNvPr id="15373" name="AutoShape 11"/>
          <p:cNvSpPr>
            <a:spLocks noChangeArrowheads="1"/>
          </p:cNvSpPr>
          <p:nvPr/>
        </p:nvSpPr>
        <p:spPr bwMode="auto">
          <a:xfrm>
            <a:off x="1258888" y="19891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74" name="AutoShape 12"/>
          <p:cNvSpPr>
            <a:spLocks noChangeArrowheads="1"/>
          </p:cNvSpPr>
          <p:nvPr/>
        </p:nvSpPr>
        <p:spPr bwMode="auto">
          <a:xfrm>
            <a:off x="1763713" y="26368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75" name="AutoShape 13"/>
          <p:cNvSpPr>
            <a:spLocks noChangeArrowheads="1"/>
          </p:cNvSpPr>
          <p:nvPr/>
        </p:nvSpPr>
        <p:spPr bwMode="auto">
          <a:xfrm>
            <a:off x="1474788" y="22050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76" name="AutoShape 14"/>
          <p:cNvSpPr>
            <a:spLocks noChangeArrowheads="1"/>
          </p:cNvSpPr>
          <p:nvPr/>
        </p:nvSpPr>
        <p:spPr bwMode="auto">
          <a:xfrm>
            <a:off x="1690688" y="2420938"/>
            <a:ext cx="914400" cy="914400"/>
          </a:xfrm>
          <a:prstGeom prst="roundRect">
            <a:avLst>
              <a:gd name="adj" fmla="val 16667"/>
            </a:avLst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5377" name="AutoShape 15"/>
          <p:cNvSpPr>
            <a:spLocks noChangeArrowheads="1"/>
          </p:cNvSpPr>
          <p:nvPr/>
        </p:nvSpPr>
        <p:spPr bwMode="auto">
          <a:xfrm>
            <a:off x="395288" y="2420938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8" name="AutoShape 16"/>
          <p:cNvSpPr>
            <a:spLocks noChangeArrowheads="1"/>
          </p:cNvSpPr>
          <p:nvPr/>
        </p:nvSpPr>
        <p:spPr bwMode="auto">
          <a:xfrm>
            <a:off x="2555875" y="2420938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9" name="AutoShape 17"/>
          <p:cNvSpPr>
            <a:spLocks noChangeArrowheads="1"/>
          </p:cNvSpPr>
          <p:nvPr/>
        </p:nvSpPr>
        <p:spPr bwMode="auto">
          <a:xfrm>
            <a:off x="4716463" y="2420938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0" name="AutoShape 18"/>
          <p:cNvSpPr>
            <a:spLocks noChangeArrowheads="1"/>
          </p:cNvSpPr>
          <p:nvPr/>
        </p:nvSpPr>
        <p:spPr bwMode="auto">
          <a:xfrm>
            <a:off x="6877050" y="2420938"/>
            <a:ext cx="1943100" cy="19431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1" name="AutoShape 25"/>
          <p:cNvSpPr>
            <a:spLocks noChangeArrowheads="1"/>
          </p:cNvSpPr>
          <p:nvPr/>
        </p:nvSpPr>
        <p:spPr bwMode="auto">
          <a:xfrm>
            <a:off x="3851275" y="2636838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2" name="AutoShape 26"/>
          <p:cNvSpPr>
            <a:spLocks noChangeArrowheads="1"/>
          </p:cNvSpPr>
          <p:nvPr/>
        </p:nvSpPr>
        <p:spPr bwMode="auto">
          <a:xfrm>
            <a:off x="3924300" y="3284538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3" name="AutoShape 31"/>
          <p:cNvSpPr>
            <a:spLocks noChangeArrowheads="1"/>
          </p:cNvSpPr>
          <p:nvPr/>
        </p:nvSpPr>
        <p:spPr bwMode="auto">
          <a:xfrm>
            <a:off x="2700338" y="3357563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4" name="AutoShape 35"/>
          <p:cNvSpPr>
            <a:spLocks noChangeArrowheads="1"/>
          </p:cNvSpPr>
          <p:nvPr/>
        </p:nvSpPr>
        <p:spPr bwMode="auto">
          <a:xfrm>
            <a:off x="3276600" y="2636838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5" name="AutoShape 36"/>
          <p:cNvSpPr>
            <a:spLocks noChangeArrowheads="1"/>
          </p:cNvSpPr>
          <p:nvPr/>
        </p:nvSpPr>
        <p:spPr bwMode="auto">
          <a:xfrm>
            <a:off x="3348038" y="3357563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6" name="AutoShape 37"/>
          <p:cNvSpPr>
            <a:spLocks noChangeArrowheads="1"/>
          </p:cNvSpPr>
          <p:nvPr/>
        </p:nvSpPr>
        <p:spPr bwMode="auto">
          <a:xfrm>
            <a:off x="3851275" y="3789363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87" name="AutoShape 38"/>
          <p:cNvSpPr>
            <a:spLocks noChangeArrowheads="1"/>
          </p:cNvSpPr>
          <p:nvPr/>
        </p:nvSpPr>
        <p:spPr bwMode="auto">
          <a:xfrm>
            <a:off x="2700338" y="2636838"/>
            <a:ext cx="457200" cy="3429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69680" name="Rectangle 48"/>
          <p:cNvSpPr>
            <a:spLocks noChangeArrowheads="1"/>
          </p:cNvSpPr>
          <p:nvPr/>
        </p:nvSpPr>
        <p:spPr bwMode="auto">
          <a:xfrm>
            <a:off x="7451725" y="47244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3</a:t>
            </a:r>
          </a:p>
        </p:txBody>
      </p:sp>
      <p:sp>
        <p:nvSpPr>
          <p:cNvPr id="69681" name="Rectangle 49"/>
          <p:cNvSpPr>
            <a:spLocks noChangeArrowheads="1"/>
          </p:cNvSpPr>
          <p:nvPr/>
        </p:nvSpPr>
        <p:spPr bwMode="auto">
          <a:xfrm>
            <a:off x="3851275" y="47244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4</a:t>
            </a:r>
          </a:p>
        </p:txBody>
      </p:sp>
      <p:sp>
        <p:nvSpPr>
          <p:cNvPr id="15390" name="Rectangle 51"/>
          <p:cNvSpPr>
            <a:spLocks noChangeArrowheads="1"/>
          </p:cNvSpPr>
          <p:nvPr/>
        </p:nvSpPr>
        <p:spPr bwMode="auto">
          <a:xfrm>
            <a:off x="8243888" y="4797425"/>
            <a:ext cx="531812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69684" name="Rectangle 52"/>
          <p:cNvSpPr>
            <a:spLocks noChangeArrowheads="1"/>
          </p:cNvSpPr>
          <p:nvPr/>
        </p:nvSpPr>
        <p:spPr bwMode="auto">
          <a:xfrm>
            <a:off x="1692275" y="47244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5</a:t>
            </a:r>
          </a:p>
        </p:txBody>
      </p:sp>
      <p:sp>
        <p:nvSpPr>
          <p:cNvPr id="15392" name="Rectangle 53"/>
          <p:cNvSpPr>
            <a:spLocks noChangeArrowheads="1"/>
          </p:cNvSpPr>
          <p:nvPr/>
        </p:nvSpPr>
        <p:spPr bwMode="auto">
          <a:xfrm>
            <a:off x="6084888" y="4797425"/>
            <a:ext cx="531812" cy="512763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69687" name="Rectangle 55"/>
          <p:cNvSpPr>
            <a:spLocks noChangeArrowheads="1"/>
          </p:cNvSpPr>
          <p:nvPr/>
        </p:nvSpPr>
        <p:spPr bwMode="auto">
          <a:xfrm>
            <a:off x="8243888" y="4724400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3</a:t>
            </a:r>
          </a:p>
        </p:txBody>
      </p:sp>
      <p:sp>
        <p:nvSpPr>
          <p:cNvPr id="15394" name="AutoShape 56"/>
          <p:cNvSpPr>
            <a:spLocks noChangeArrowheads="1"/>
          </p:cNvSpPr>
          <p:nvPr/>
        </p:nvSpPr>
        <p:spPr bwMode="auto">
          <a:xfrm>
            <a:off x="7596188" y="3500438"/>
            <a:ext cx="457200" cy="7032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5" name="AutoShape 57"/>
          <p:cNvSpPr>
            <a:spLocks noChangeArrowheads="1"/>
          </p:cNvSpPr>
          <p:nvPr/>
        </p:nvSpPr>
        <p:spPr bwMode="auto">
          <a:xfrm>
            <a:off x="8172450" y="3500438"/>
            <a:ext cx="457200" cy="7032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6" name="AutoShape 58"/>
          <p:cNvSpPr>
            <a:spLocks noChangeArrowheads="1"/>
          </p:cNvSpPr>
          <p:nvPr/>
        </p:nvSpPr>
        <p:spPr bwMode="auto">
          <a:xfrm>
            <a:off x="7019925" y="3500438"/>
            <a:ext cx="457200" cy="7032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7" name="AutoShape 59"/>
          <p:cNvSpPr>
            <a:spLocks noChangeArrowheads="1"/>
          </p:cNvSpPr>
          <p:nvPr/>
        </p:nvSpPr>
        <p:spPr bwMode="auto">
          <a:xfrm>
            <a:off x="8172450" y="2565400"/>
            <a:ext cx="457200" cy="703263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8" name="AutoShape 60"/>
          <p:cNvSpPr>
            <a:spLocks noChangeArrowheads="1"/>
          </p:cNvSpPr>
          <p:nvPr/>
        </p:nvSpPr>
        <p:spPr bwMode="auto">
          <a:xfrm>
            <a:off x="7596188" y="2565400"/>
            <a:ext cx="457200" cy="703263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99" name="AutoShape 61"/>
          <p:cNvSpPr>
            <a:spLocks noChangeArrowheads="1"/>
          </p:cNvSpPr>
          <p:nvPr/>
        </p:nvSpPr>
        <p:spPr bwMode="auto">
          <a:xfrm>
            <a:off x="7019925" y="2636838"/>
            <a:ext cx="457200" cy="70326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00" name="Oval 64"/>
          <p:cNvSpPr>
            <a:spLocks noChangeArrowheads="1"/>
          </p:cNvSpPr>
          <p:nvPr/>
        </p:nvSpPr>
        <p:spPr bwMode="auto">
          <a:xfrm>
            <a:off x="1763713" y="3789363"/>
            <a:ext cx="414337" cy="431800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01" name="Oval 65"/>
          <p:cNvSpPr>
            <a:spLocks noChangeArrowheads="1"/>
          </p:cNvSpPr>
          <p:nvPr/>
        </p:nvSpPr>
        <p:spPr bwMode="auto">
          <a:xfrm>
            <a:off x="1187450" y="3789363"/>
            <a:ext cx="414338" cy="431800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02" name="Oval 66"/>
          <p:cNvSpPr>
            <a:spLocks noChangeArrowheads="1"/>
          </p:cNvSpPr>
          <p:nvPr/>
        </p:nvSpPr>
        <p:spPr bwMode="auto">
          <a:xfrm>
            <a:off x="539750" y="3789363"/>
            <a:ext cx="414338" cy="431800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03" name="Oval 67"/>
          <p:cNvSpPr>
            <a:spLocks noChangeArrowheads="1"/>
          </p:cNvSpPr>
          <p:nvPr/>
        </p:nvSpPr>
        <p:spPr bwMode="auto">
          <a:xfrm>
            <a:off x="1476375" y="3284538"/>
            <a:ext cx="414338" cy="431800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04" name="Oval 68"/>
          <p:cNvSpPr>
            <a:spLocks noChangeArrowheads="1"/>
          </p:cNvSpPr>
          <p:nvPr/>
        </p:nvSpPr>
        <p:spPr bwMode="auto">
          <a:xfrm>
            <a:off x="827088" y="3357563"/>
            <a:ext cx="414337" cy="431800"/>
          </a:xfrm>
          <a:prstGeom prst="ellipse">
            <a:avLst/>
          </a:prstGeom>
          <a:solidFill>
            <a:srgbClr val="99CC00"/>
          </a:solidFill>
          <a:ln w="254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5405" name="Picture 70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2275" y="270827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06" name="Picture 71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16013" y="270827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07" name="Picture 72" descr="Безымянный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2708275"/>
            <a:ext cx="47625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05" name="Picture 73" descr="Безымянный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2565400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06" name="Picture 74" descr="Безымянный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51275" y="3716338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07" name="Picture 75" descr="Безымянный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2492375"/>
            <a:ext cx="485775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9708" name="Rectangle 76"/>
          <p:cNvSpPr>
            <a:spLocks noChangeArrowheads="1"/>
          </p:cNvSpPr>
          <p:nvPr/>
        </p:nvSpPr>
        <p:spPr bwMode="auto">
          <a:xfrm>
            <a:off x="6084888" y="4724400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5</a:t>
            </a:r>
          </a:p>
        </p:txBody>
      </p:sp>
      <p:sp>
        <p:nvSpPr>
          <p:cNvPr id="69709" name="Rectangle 77"/>
          <p:cNvSpPr>
            <a:spLocks noChangeArrowheads="1"/>
          </p:cNvSpPr>
          <p:nvPr/>
        </p:nvSpPr>
        <p:spPr bwMode="auto">
          <a:xfrm>
            <a:off x="5292725" y="47244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4</a:t>
            </a:r>
          </a:p>
        </p:txBody>
      </p:sp>
      <p:sp>
        <p:nvSpPr>
          <p:cNvPr id="15413" name="Rectangle 81"/>
          <p:cNvSpPr>
            <a:spLocks noChangeArrowheads="1"/>
          </p:cNvSpPr>
          <p:nvPr/>
        </p:nvSpPr>
        <p:spPr bwMode="auto">
          <a:xfrm>
            <a:off x="5508625" y="3213100"/>
            <a:ext cx="431800" cy="477838"/>
          </a:xfrm>
          <a:prstGeom prst="rect">
            <a:avLst/>
          </a:prstGeom>
          <a:solidFill>
            <a:srgbClr val="99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14" name="Rectangle 82"/>
          <p:cNvSpPr>
            <a:spLocks noChangeArrowheads="1"/>
          </p:cNvSpPr>
          <p:nvPr/>
        </p:nvSpPr>
        <p:spPr bwMode="auto">
          <a:xfrm>
            <a:off x="4932363" y="3213100"/>
            <a:ext cx="431800" cy="477838"/>
          </a:xfrm>
          <a:prstGeom prst="rect">
            <a:avLst/>
          </a:prstGeom>
          <a:solidFill>
            <a:srgbClr val="99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15" name="Rectangle 83"/>
          <p:cNvSpPr>
            <a:spLocks noChangeArrowheads="1"/>
          </p:cNvSpPr>
          <p:nvPr/>
        </p:nvSpPr>
        <p:spPr bwMode="auto">
          <a:xfrm>
            <a:off x="4932363" y="3789363"/>
            <a:ext cx="431800" cy="477837"/>
          </a:xfrm>
          <a:prstGeom prst="rect">
            <a:avLst/>
          </a:prstGeom>
          <a:solidFill>
            <a:srgbClr val="99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16" name="Rectangle 84"/>
          <p:cNvSpPr>
            <a:spLocks noChangeArrowheads="1"/>
          </p:cNvSpPr>
          <p:nvPr/>
        </p:nvSpPr>
        <p:spPr bwMode="auto">
          <a:xfrm>
            <a:off x="5508625" y="3789363"/>
            <a:ext cx="431800" cy="477837"/>
          </a:xfrm>
          <a:prstGeom prst="rect">
            <a:avLst/>
          </a:prstGeom>
          <a:solidFill>
            <a:srgbClr val="99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417" name="Rectangle 85"/>
          <p:cNvSpPr>
            <a:spLocks noChangeArrowheads="1"/>
          </p:cNvSpPr>
          <p:nvPr/>
        </p:nvSpPr>
        <p:spPr bwMode="auto">
          <a:xfrm>
            <a:off x="6084888" y="3789363"/>
            <a:ext cx="431800" cy="477837"/>
          </a:xfrm>
          <a:prstGeom prst="rect">
            <a:avLst/>
          </a:prstGeom>
          <a:solidFill>
            <a:srgbClr val="99CCFF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15418" name="Picture 86" descr="Безымянный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3141663"/>
            <a:ext cx="5715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19" name="Picture 87" descr="Безымянный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1863" y="2492375"/>
            <a:ext cx="5715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0" name="Picture 88" descr="Безымянный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35600" y="2492375"/>
            <a:ext cx="5715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1" name="Picture 89" descr="Безымянный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859338" y="2492375"/>
            <a:ext cx="571500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22" name="Picture 90" descr="Безымянный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596188" y="2565400"/>
            <a:ext cx="476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23" name="Picture 91" descr="Безымянный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9925" y="2636838"/>
            <a:ext cx="476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9724" name="Picture 92" descr="Безымянный3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72450" y="2565400"/>
            <a:ext cx="476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425" name="Picture 94" descr="1211097568_38fedc1b3384b0822650dd244f0a84_full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7308850" y="404813"/>
            <a:ext cx="14541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9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6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6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6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696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6" dur="500"/>
                                        <p:tgtEl>
                                          <p:spTgt spid="6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6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69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69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69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696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69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80" grpId="0" animBg="1"/>
      <p:bldP spid="69681" grpId="0" animBg="1"/>
      <p:bldP spid="69684" grpId="0" animBg="1"/>
      <p:bldP spid="69687" grpId="0" animBg="1"/>
      <p:bldP spid="69708" grpId="0" animBg="1"/>
      <p:bldP spid="6970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Oval 4"/>
          <p:cNvSpPr>
            <a:spLocks noChangeArrowheads="1"/>
          </p:cNvSpPr>
          <p:nvPr/>
        </p:nvSpPr>
        <p:spPr bwMode="auto">
          <a:xfrm>
            <a:off x="1692275" y="692150"/>
            <a:ext cx="5903913" cy="554513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 b="0" i="0"/>
          </a:p>
        </p:txBody>
      </p:sp>
      <p:sp>
        <p:nvSpPr>
          <p:cNvPr id="2053" name="Oval 5"/>
          <p:cNvSpPr>
            <a:spLocks noChangeArrowheads="1"/>
          </p:cNvSpPr>
          <p:nvPr/>
        </p:nvSpPr>
        <p:spPr bwMode="auto">
          <a:xfrm>
            <a:off x="2339975" y="1268413"/>
            <a:ext cx="4608513" cy="4392612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 b="0" i="0"/>
          </a:p>
        </p:txBody>
      </p:sp>
      <p:sp>
        <p:nvSpPr>
          <p:cNvPr id="2054" name="Oval 6"/>
          <p:cNvSpPr>
            <a:spLocks noChangeArrowheads="1"/>
          </p:cNvSpPr>
          <p:nvPr/>
        </p:nvSpPr>
        <p:spPr bwMode="auto">
          <a:xfrm>
            <a:off x="3059113" y="1844675"/>
            <a:ext cx="3241675" cy="3168650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 b="0" i="0"/>
          </a:p>
        </p:txBody>
      </p:sp>
      <p:sp>
        <p:nvSpPr>
          <p:cNvPr id="2056" name="Oval 8"/>
          <p:cNvSpPr>
            <a:spLocks noChangeArrowheads="1"/>
          </p:cNvSpPr>
          <p:nvPr/>
        </p:nvSpPr>
        <p:spPr bwMode="auto">
          <a:xfrm>
            <a:off x="3708400" y="2420938"/>
            <a:ext cx="2016125" cy="2016125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 b="0" i="0"/>
          </a:p>
        </p:txBody>
      </p:sp>
      <p:sp>
        <p:nvSpPr>
          <p:cNvPr id="2057" name="Oval 9"/>
          <p:cNvSpPr>
            <a:spLocks noChangeArrowheads="1"/>
          </p:cNvSpPr>
          <p:nvPr/>
        </p:nvSpPr>
        <p:spPr bwMode="auto">
          <a:xfrm>
            <a:off x="4284663" y="2997200"/>
            <a:ext cx="936625" cy="865188"/>
          </a:xfrm>
          <a:prstGeom prst="ellipse">
            <a:avLst/>
          </a:prstGeom>
          <a:solidFill>
            <a:schemeClr val="bg1"/>
          </a:solidFill>
          <a:ln w="762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l"/>
            <a:endParaRPr lang="ru-RU" sz="1800" b="0" i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9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2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500"/>
                            </p:stCondLst>
                            <p:childTnLst>
                              <p:par>
                                <p:cTn id="28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9" dur="10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500"/>
                            </p:stCondLst>
                            <p:childTnLst>
                              <p:par>
                                <p:cTn id="31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500"/>
                            </p:stCondLst>
                            <p:childTnLst>
                              <p:par>
                                <p:cTn id="34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5" dur="10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35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0"/>
                            </p:stCondLst>
                            <p:childTnLst>
                              <p:par>
                                <p:cTn id="40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41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4F4F"/>
                                      </p:to>
                                    </p:animClr>
                                    <p:animClr clrSpc="rgb" dir="cw">
                                      <p:cBhvr>
                                        <p:cTn id="42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4F4F"/>
                                      </p:to>
                                    </p:animClr>
                                    <p:set>
                                      <p:cBhvr>
                                        <p:cTn id="43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4" dur="1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4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4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4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8500"/>
                            </p:stCondLst>
                            <p:childTnLst>
                              <p:par>
                                <p:cTn id="51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52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53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54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5" dur="1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5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5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5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6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9500"/>
                            </p:stCondLst>
                            <p:childTnLst>
                              <p:par>
                                <p:cTn id="62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3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animClr clrSpc="rgb" dir="cw">
                                      <p:cBhvr>
                                        <p:cTn id="64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65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6" dur="1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6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6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6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7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0500"/>
                            </p:stCondLst>
                            <p:childTnLst>
                              <p:par>
                                <p:cTn id="73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4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animClr clrSpc="rgb" dir="cw">
                                      <p:cBhvr>
                                        <p:cTn id="75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3CC33"/>
                                      </p:to>
                                    </p:animClr>
                                    <p:set>
                                      <p:cBhvr>
                                        <p:cTn id="76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7" dur="1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78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9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0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81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82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11500"/>
                            </p:stCondLst>
                            <p:childTnLst>
                              <p:par>
                                <p:cTn id="84" presetID="32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5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  <p:animClr clrSpc="rgb" dir="cw">
                                      <p:cBhvr>
                                        <p:cTn id="86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D60093"/>
                                      </p:to>
                                    </p:animClr>
                                    <p:set>
                                      <p:cBhvr>
                                        <p:cTn id="87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8" dur="1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89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0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91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2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93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2500"/>
                            </p:stCondLst>
                            <p:childTnLst>
                              <p:par>
                                <p:cTn id="95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96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13500"/>
                            </p:stCondLst>
                            <p:childTnLst>
                              <p:par>
                                <p:cTn id="102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3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14500"/>
                            </p:stCondLst>
                            <p:childTnLst>
                              <p:par>
                                <p:cTn id="109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0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5500"/>
                            </p:stCondLst>
                            <p:childTnLst>
                              <p:par>
                                <p:cTn id="116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17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>
                            <p:stCondLst>
                              <p:cond delay="16500"/>
                            </p:stCondLst>
                            <p:childTnLst>
                              <p:par>
                                <p:cTn id="123" presetID="15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4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5000">
                                          <p:val>
                                            <p:strVal val="ppt_x+-0.0500*(ppt_x*0.9511+(1-ppt_y)*0.3090)"/>
                                          </p:val>
                                        </p:tav>
                                        <p:tav tm="10000">
                                          <p:val>
                                            <p:strVal val="ppt_x+-0.1000*(ppt_x*0.8090+(1-ppt_y)*0.5878)"/>
                                          </p:val>
                                        </p:tav>
                                        <p:tav tm="15000">
                                          <p:val>
                                            <p:strVal val="ppt_x+-0.1500*(ppt_x*0.5878+(1-ppt_y)*0.8090)"/>
                                          </p:val>
                                        </p:tav>
                                        <p:tav tm="20000">
                                          <p:val>
                                            <p:strVal val="ppt_x+-0.2000*(ppt_x*0.3090+(1-ppt_y)*0.9511)"/>
                                          </p:val>
                                        </p:tav>
                                        <p:tav tm="25000">
                                          <p:val>
                                            <p:strVal val="ppt_x+-0.2500*(ppt_x*-0.0000+(1-ppt_y)*1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x+-0.3000*(ppt_x*-0.3090+(1-ppt_y)*0.9511)"/>
                                          </p:val>
                                        </p:tav>
                                        <p:tav tm="35000">
                                          <p:val>
                                            <p:strVal val="ppt_x+-0.3500*(ppt_x*-0.5878+(1-ppt_y)*0.8090)"/>
                                          </p:val>
                                        </p:tav>
                                        <p:tav tm="40000">
                                          <p:val>
                                            <p:strVal val="ppt_x+-0.4000*(ppt_x*-0.8090+(1-ppt_y)*0.5878)"/>
                                          </p:val>
                                        </p:tav>
                                        <p:tav tm="45000">
                                          <p:val>
                                            <p:strVal val="ppt_x+-0.4500*(ppt_x*-0.9511+(1-ppt_y)*0.3090)"/>
                                          </p:val>
                                        </p:tav>
                                        <p:tav tm="50000">
                                          <p:val>
                                            <p:strVal val="ppt_x+-0.5000*(ppt_x*-1.0000+(1-ppt_y)*-0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x+-0.5500*(ppt_x*-0.9511+(1-ppt_y)*-0.3090)"/>
                                          </p:val>
                                        </p:tav>
                                        <p:tav tm="60000">
                                          <p:val>
                                            <p:strVal val="ppt_x+-0.6000*(ppt_x*-0.8090+(1-ppt_y)*-0.5878)"/>
                                          </p:val>
                                        </p:tav>
                                        <p:tav tm="65000">
                                          <p:val>
                                            <p:strVal val="ppt_x+-0.6500*(ppt_x*-0.5878+(1-ppt_y)*-0.8090)"/>
                                          </p:val>
                                        </p:tav>
                                        <p:tav tm="70000">
                                          <p:val>
                                            <p:strVal val="ppt_x+-0.7000*(ppt_x*-0.3090+(1-ppt_y)*-0.9511)"/>
                                          </p:val>
                                        </p:tav>
                                        <p:tav tm="75000">
                                          <p:val>
                                            <p:strVal val="ppt_x+-0.7500*(ppt_x*0.0000+(1-ppt_y)*-1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x+-0.8000*(ppt_x*0.3090+(1-ppt_y)*-0.9511)"/>
                                          </p:val>
                                        </p:tav>
                                        <p:tav tm="85000">
                                          <p:val>
                                            <p:strVal val="ppt_x+-0.8500*(ppt_x*0.5878+(1-ppt_y)*-0.8090)"/>
                                          </p:val>
                                        </p:tav>
                                        <p:tav tm="90000">
                                          <p:val>
                                            <p:strVal val="ppt_x+-0.9000*(ppt_x*0.8090+(1-ppt_y)*-0.5878)"/>
                                          </p:val>
                                        </p:tav>
                                        <p:tav tm="95000">
                                          <p:val>
                                            <p:strVal val="ppt_x+-0.9500*(ppt_x*0.9511+(1-ppt_y)*-0.3090)"/>
                                          </p:val>
                                        </p:tav>
                                        <p:tav tm="100000">
                                          <p:val>
                                            <p:strVal val="ppt_x+-1.0000*(ppt_x*1.0000+(1-ppt_y)*0.0000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-0.0500*(ppt_x*0.3090-(1-ppt_y)*0.9511)"/>
                                          </p:val>
                                        </p:tav>
                                        <p:tav tm="10000">
                                          <p:val>
                                            <p:strVal val="ppt_y+-0.1000*(ppt_x*0.5878-(1-ppt_y)*0.8090)"/>
                                          </p:val>
                                        </p:tav>
                                        <p:tav tm="15000">
                                          <p:val>
                                            <p:strVal val="ppt_y+-0.1500*(ppt_x*0.8090-(1-ppt_y)*0.5878)"/>
                                          </p:val>
                                        </p:tav>
                                        <p:tav tm="20000">
                                          <p:val>
                                            <p:strVal val="ppt_y+-0.2000*(ppt_x*0.9511-(1-ppt_y)*0.3090)"/>
                                          </p:val>
                                        </p:tav>
                                        <p:tav tm="25000">
                                          <p:val>
                                            <p:strVal val="ppt_y+-0.2500*(ppt_x*1.0000-(1-ppt_y)*-0.0000)"/>
                                          </p:val>
                                        </p:tav>
                                        <p:tav tm="30000">
                                          <p:val>
                                            <p:strVal val="ppt_y+-0.3000*(ppt_x*0.9511-(1-ppt_y)*-0.3090)"/>
                                          </p:val>
                                        </p:tav>
                                        <p:tav tm="35000">
                                          <p:val>
                                            <p:strVal val="ppt_y+-0.3500*(ppt_x*0.8090-(1-ppt_y)*-0.5878)"/>
                                          </p:val>
                                        </p:tav>
                                        <p:tav tm="40000">
                                          <p:val>
                                            <p:strVal val="ppt_y+-0.4000*(ppt_x*0.5878-(1-ppt_y)*-0.8090)"/>
                                          </p:val>
                                        </p:tav>
                                        <p:tav tm="45000">
                                          <p:val>
                                            <p:strVal val="ppt_y+-0.4500*(ppt_x*0.3090-(1-ppt_y)*-0.9511)"/>
                                          </p:val>
                                        </p:tav>
                                        <p:tav tm="50000">
                                          <p:val>
                                            <p:strVal val="ppt_y+-0.5000*(ppt_x*-0.0000-(1-ppt_y)*-1.0000)"/>
                                          </p:val>
                                        </p:tav>
                                        <p:tav tm="55000">
                                          <p:val>
                                            <p:strVal val="ppt_y+-0.5500*(ppt_x*-0.3090-(1-ppt_y)*-0.9511)"/>
                                          </p:val>
                                        </p:tav>
                                        <p:tav tm="60000">
                                          <p:val>
                                            <p:strVal val="ppt_y+-0.6000*(ppt_x*-0.5878-(1-ppt_y)*-0.8090)"/>
                                          </p:val>
                                        </p:tav>
                                        <p:tav tm="65000">
                                          <p:val>
                                            <p:strVal val="ppt_y+-0.6500*(ppt_x*-0.8090-(1-ppt_y)*-0.5878)"/>
                                          </p:val>
                                        </p:tav>
                                        <p:tav tm="70000">
                                          <p:val>
                                            <p:strVal val="ppt_y+-0.7000*(ppt_x*-0.9511-(1-ppt_y)*-0.3090)"/>
                                          </p:val>
                                        </p:tav>
                                        <p:tav tm="75000">
                                          <p:val>
                                            <p:strVal val="ppt_y+-0.7500*(ppt_x*-1.0000-(1-ppt_y)*0.0000)"/>
                                          </p:val>
                                        </p:tav>
                                        <p:tav tm="80000">
                                          <p:val>
                                            <p:strVal val="ppt_y+-0.8000*(ppt_x*-0.9511-(1-ppt_y)*0.3090)"/>
                                          </p:val>
                                        </p:tav>
                                        <p:tav tm="85000">
                                          <p:val>
                                            <p:strVal val="ppt_y+-0.8500*(ppt_x*-0.8090-(1-ppt_y)*0.5878)"/>
                                          </p:val>
                                        </p:tav>
                                        <p:tav tm="90000">
                                          <p:val>
                                            <p:strVal val="ppt_y+-0.9000*(ppt_x*-0.5878-(1-ppt_y)*0.8090)"/>
                                          </p:val>
                                        </p:tav>
                                        <p:tav tm="95000">
                                          <p:val>
                                            <p:strVal val="ppt_y+-0.9500*(ppt_x*-0.3090-(1-ppt_y)*0.9511)"/>
                                          </p:val>
                                        </p:tav>
                                        <p:tav tm="100000">
                                          <p:val>
                                            <p:strVal val="ppt_y+-1.0000*(ppt_x*0.0000-(1-ppt_y)*1.0000)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7500"/>
                            </p:stCondLst>
                            <p:childTnLst>
                              <p:par>
                                <p:cTn id="130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37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44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19000"/>
                            </p:stCondLst>
                            <p:childTnLst>
                              <p:par>
                                <p:cTn id="151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3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9500"/>
                            </p:stCondLst>
                            <p:childTnLst>
                              <p:par>
                                <p:cTn id="158" presetID="49" presetClass="entr" presetSubtype="0" decel="100000" fill="hold" grpId="4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0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 animBg="1"/>
      <p:bldP spid="2052" grpId="1" animBg="1"/>
      <p:bldP spid="2052" grpId="2" animBg="1"/>
      <p:bldP spid="2052" grpId="3" animBg="1"/>
      <p:bldP spid="2052" grpId="4" animBg="1"/>
      <p:bldP spid="2053" grpId="0" animBg="1"/>
      <p:bldP spid="2053" grpId="1" animBg="1"/>
      <p:bldP spid="2053" grpId="2" animBg="1"/>
      <p:bldP spid="2053" grpId="3" animBg="1"/>
      <p:bldP spid="2053" grpId="4" animBg="1"/>
      <p:bldP spid="2054" grpId="0" animBg="1"/>
      <p:bldP spid="2054" grpId="1" animBg="1"/>
      <p:bldP spid="2054" grpId="2" animBg="1"/>
      <p:bldP spid="2054" grpId="3" animBg="1"/>
      <p:bldP spid="2054" grpId="4" animBg="1"/>
      <p:bldP spid="2056" grpId="0" animBg="1"/>
      <p:bldP spid="2056" grpId="1" animBg="1"/>
      <p:bldP spid="2056" grpId="2" animBg="1"/>
      <p:bldP spid="2056" grpId="3" animBg="1"/>
      <p:bldP spid="2056" grpId="4" animBg="1"/>
      <p:bldP spid="2057" grpId="0" animBg="1"/>
      <p:bldP spid="2057" grpId="1" animBg="1"/>
      <p:bldP spid="2057" grpId="2" animBg="1"/>
      <p:bldP spid="2057" grpId="3" animBg="1"/>
      <p:bldP spid="2057" grpId="4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Прямоугольник 51"/>
          <p:cNvSpPr>
            <a:spLocks noChangeArrowheads="1"/>
          </p:cNvSpPr>
          <p:nvPr/>
        </p:nvSpPr>
        <p:spPr bwMode="auto">
          <a:xfrm>
            <a:off x="500063" y="428625"/>
            <a:ext cx="835818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  <a:latin typeface="Trebuchet MS" pitchFamily="34" charset="0"/>
              </a:rPr>
              <a:t>Вычисли и проверь </a:t>
            </a:r>
          </a:p>
          <a:p>
            <a:r>
              <a:rPr lang="ru-RU" sz="3200" i="0">
                <a:solidFill>
                  <a:srgbClr val="993300"/>
                </a:solidFill>
                <a:latin typeface="Trebuchet MS" pitchFamily="34" charset="0"/>
              </a:rPr>
              <a:t>на числовом луче</a:t>
            </a:r>
          </a:p>
        </p:txBody>
      </p:sp>
      <p:sp>
        <p:nvSpPr>
          <p:cNvPr id="17411" name="TextBox 70"/>
          <p:cNvSpPr txBox="1">
            <a:spLocks noChangeArrowheads="1"/>
          </p:cNvSpPr>
          <p:nvPr/>
        </p:nvSpPr>
        <p:spPr bwMode="auto">
          <a:xfrm>
            <a:off x="5832475" y="3068638"/>
            <a:ext cx="3311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5 + 2 - 6 + 7 =</a:t>
            </a:r>
          </a:p>
        </p:txBody>
      </p:sp>
      <p:sp>
        <p:nvSpPr>
          <p:cNvPr id="17412" name="Rectangle 320"/>
          <p:cNvSpPr>
            <a:spLocks noChangeArrowheads="1"/>
          </p:cNvSpPr>
          <p:nvPr/>
        </p:nvSpPr>
        <p:spPr bwMode="auto">
          <a:xfrm>
            <a:off x="571472" y="1571612"/>
            <a:ext cx="159229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b="1" i="0" dirty="0"/>
              <a:t>№ 6.</a:t>
            </a:r>
          </a:p>
        </p:txBody>
      </p:sp>
      <p:sp>
        <p:nvSpPr>
          <p:cNvPr id="17413" name="TextBox 70"/>
          <p:cNvSpPr txBox="1">
            <a:spLocks noChangeArrowheads="1"/>
          </p:cNvSpPr>
          <p:nvPr/>
        </p:nvSpPr>
        <p:spPr bwMode="auto">
          <a:xfrm>
            <a:off x="3059113" y="2205038"/>
            <a:ext cx="29527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9 - 7 + 4 =</a:t>
            </a:r>
          </a:p>
        </p:txBody>
      </p:sp>
      <p:sp>
        <p:nvSpPr>
          <p:cNvPr id="17414" name="TextBox 70"/>
          <p:cNvSpPr txBox="1">
            <a:spLocks noChangeArrowheads="1"/>
          </p:cNvSpPr>
          <p:nvPr/>
        </p:nvSpPr>
        <p:spPr bwMode="auto">
          <a:xfrm>
            <a:off x="5832475" y="2205038"/>
            <a:ext cx="3311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9 – 8 + 3 + 2 =</a:t>
            </a:r>
          </a:p>
        </p:txBody>
      </p:sp>
      <p:sp>
        <p:nvSpPr>
          <p:cNvPr id="17415" name="TextBox 70"/>
          <p:cNvSpPr txBox="1">
            <a:spLocks noChangeArrowheads="1"/>
          </p:cNvSpPr>
          <p:nvPr/>
        </p:nvSpPr>
        <p:spPr bwMode="auto">
          <a:xfrm>
            <a:off x="3059113" y="3068638"/>
            <a:ext cx="3095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6 + 3 - 1 =</a:t>
            </a:r>
          </a:p>
        </p:txBody>
      </p:sp>
      <p:sp>
        <p:nvSpPr>
          <p:cNvPr id="17416" name="TextBox 70"/>
          <p:cNvSpPr txBox="1">
            <a:spLocks noChangeArrowheads="1"/>
          </p:cNvSpPr>
          <p:nvPr/>
        </p:nvSpPr>
        <p:spPr bwMode="auto">
          <a:xfrm>
            <a:off x="250825" y="3068638"/>
            <a:ext cx="25209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8 – 2 + 1 =</a:t>
            </a:r>
          </a:p>
        </p:txBody>
      </p:sp>
      <p:sp>
        <p:nvSpPr>
          <p:cNvPr id="17417" name="TextBox 70"/>
          <p:cNvSpPr txBox="1">
            <a:spLocks noChangeArrowheads="1"/>
          </p:cNvSpPr>
          <p:nvPr/>
        </p:nvSpPr>
        <p:spPr bwMode="auto">
          <a:xfrm>
            <a:off x="250825" y="2205038"/>
            <a:ext cx="3311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 i="0"/>
              <a:t>3 + 1 + 5 = </a:t>
            </a:r>
          </a:p>
        </p:txBody>
      </p:sp>
      <p:sp>
        <p:nvSpPr>
          <p:cNvPr id="17418" name="Rectangle 330"/>
          <p:cNvSpPr>
            <a:spLocks noChangeArrowheads="1"/>
          </p:cNvSpPr>
          <p:nvPr/>
        </p:nvSpPr>
        <p:spPr bwMode="auto">
          <a:xfrm>
            <a:off x="2124075" y="2205038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7419" name="Rectangle 332"/>
          <p:cNvSpPr>
            <a:spLocks noChangeArrowheads="1"/>
          </p:cNvSpPr>
          <p:nvPr/>
        </p:nvSpPr>
        <p:spPr bwMode="auto">
          <a:xfrm>
            <a:off x="8316913" y="2997200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7420" name="Rectangle 333"/>
          <p:cNvSpPr>
            <a:spLocks noChangeArrowheads="1"/>
          </p:cNvSpPr>
          <p:nvPr/>
        </p:nvSpPr>
        <p:spPr bwMode="auto">
          <a:xfrm>
            <a:off x="8316913" y="2133600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7421" name="Rectangle 334"/>
          <p:cNvSpPr>
            <a:spLocks noChangeArrowheads="1"/>
          </p:cNvSpPr>
          <p:nvPr/>
        </p:nvSpPr>
        <p:spPr bwMode="auto">
          <a:xfrm>
            <a:off x="4859338" y="2997200"/>
            <a:ext cx="57626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7422" name="Rectangle 335"/>
          <p:cNvSpPr>
            <a:spLocks noChangeArrowheads="1"/>
          </p:cNvSpPr>
          <p:nvPr/>
        </p:nvSpPr>
        <p:spPr bwMode="auto">
          <a:xfrm>
            <a:off x="4859338" y="2133600"/>
            <a:ext cx="604837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sp>
        <p:nvSpPr>
          <p:cNvPr id="17423" name="Rectangle 336"/>
          <p:cNvSpPr>
            <a:spLocks noChangeArrowheads="1"/>
          </p:cNvSpPr>
          <p:nvPr/>
        </p:nvSpPr>
        <p:spPr bwMode="auto">
          <a:xfrm>
            <a:off x="2124075" y="29972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endParaRPr lang="ru-RU"/>
          </a:p>
        </p:txBody>
      </p:sp>
      <p:pic>
        <p:nvPicPr>
          <p:cNvPr id="17424" name="Picture 337" descr="1211097568_38fedc1b3384b0822650dd244f0a84_full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588" y="3789363"/>
            <a:ext cx="1871662" cy="23764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25" name="Rectangle 339"/>
          <p:cNvSpPr>
            <a:spLocks noChangeArrowheads="1"/>
          </p:cNvSpPr>
          <p:nvPr/>
        </p:nvSpPr>
        <p:spPr bwMode="auto">
          <a:xfrm>
            <a:off x="2843213" y="5373688"/>
            <a:ext cx="382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4</a:t>
            </a:r>
          </a:p>
        </p:txBody>
      </p:sp>
      <p:sp>
        <p:nvSpPr>
          <p:cNvPr id="17426" name="Rectangle 340"/>
          <p:cNvSpPr>
            <a:spLocks noChangeArrowheads="1"/>
          </p:cNvSpPr>
          <p:nvPr/>
        </p:nvSpPr>
        <p:spPr bwMode="auto">
          <a:xfrm>
            <a:off x="4140200" y="5373688"/>
            <a:ext cx="3825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6</a:t>
            </a:r>
          </a:p>
        </p:txBody>
      </p:sp>
      <p:sp>
        <p:nvSpPr>
          <p:cNvPr id="17427" name="Rectangle 341"/>
          <p:cNvSpPr>
            <a:spLocks noChangeArrowheads="1"/>
          </p:cNvSpPr>
          <p:nvPr/>
        </p:nvSpPr>
        <p:spPr bwMode="auto">
          <a:xfrm>
            <a:off x="900113" y="5373688"/>
            <a:ext cx="382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1</a:t>
            </a:r>
          </a:p>
        </p:txBody>
      </p:sp>
      <p:sp>
        <p:nvSpPr>
          <p:cNvPr id="17428" name="Rectangle 342"/>
          <p:cNvSpPr>
            <a:spLocks noChangeArrowheads="1"/>
          </p:cNvSpPr>
          <p:nvPr/>
        </p:nvSpPr>
        <p:spPr bwMode="auto">
          <a:xfrm>
            <a:off x="2195513" y="5373688"/>
            <a:ext cx="382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3</a:t>
            </a:r>
          </a:p>
        </p:txBody>
      </p:sp>
      <p:sp>
        <p:nvSpPr>
          <p:cNvPr id="17429" name="Rectangle 343"/>
          <p:cNvSpPr>
            <a:spLocks noChangeArrowheads="1"/>
          </p:cNvSpPr>
          <p:nvPr/>
        </p:nvSpPr>
        <p:spPr bwMode="auto">
          <a:xfrm>
            <a:off x="1547813" y="5373688"/>
            <a:ext cx="382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2</a:t>
            </a:r>
          </a:p>
        </p:txBody>
      </p:sp>
      <p:sp>
        <p:nvSpPr>
          <p:cNvPr id="17430" name="Rectangle 344"/>
          <p:cNvSpPr>
            <a:spLocks noChangeArrowheads="1"/>
          </p:cNvSpPr>
          <p:nvPr/>
        </p:nvSpPr>
        <p:spPr bwMode="auto">
          <a:xfrm>
            <a:off x="323850" y="5373688"/>
            <a:ext cx="3825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0</a:t>
            </a:r>
          </a:p>
        </p:txBody>
      </p:sp>
      <p:sp>
        <p:nvSpPr>
          <p:cNvPr id="17431" name="Rectangle 345"/>
          <p:cNvSpPr>
            <a:spLocks noChangeArrowheads="1"/>
          </p:cNvSpPr>
          <p:nvPr/>
        </p:nvSpPr>
        <p:spPr bwMode="auto">
          <a:xfrm>
            <a:off x="6084888" y="5373688"/>
            <a:ext cx="382587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9</a:t>
            </a:r>
          </a:p>
        </p:txBody>
      </p:sp>
      <p:sp>
        <p:nvSpPr>
          <p:cNvPr id="17432" name="Rectangle 346"/>
          <p:cNvSpPr>
            <a:spLocks noChangeArrowheads="1"/>
          </p:cNvSpPr>
          <p:nvPr/>
        </p:nvSpPr>
        <p:spPr bwMode="auto">
          <a:xfrm>
            <a:off x="5435600" y="5373688"/>
            <a:ext cx="3825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8</a:t>
            </a:r>
          </a:p>
        </p:txBody>
      </p:sp>
      <p:sp>
        <p:nvSpPr>
          <p:cNvPr id="17433" name="Rectangle 347"/>
          <p:cNvSpPr>
            <a:spLocks noChangeArrowheads="1"/>
          </p:cNvSpPr>
          <p:nvPr/>
        </p:nvSpPr>
        <p:spPr bwMode="auto">
          <a:xfrm>
            <a:off x="4787900" y="5373688"/>
            <a:ext cx="3825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7</a:t>
            </a:r>
          </a:p>
        </p:txBody>
      </p:sp>
      <p:sp>
        <p:nvSpPr>
          <p:cNvPr id="17434" name="Rectangle 348"/>
          <p:cNvSpPr>
            <a:spLocks noChangeArrowheads="1"/>
          </p:cNvSpPr>
          <p:nvPr/>
        </p:nvSpPr>
        <p:spPr bwMode="auto">
          <a:xfrm>
            <a:off x="3492500" y="5373688"/>
            <a:ext cx="382588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/>
            <a:r>
              <a:rPr lang="ru-RU" i="0">
                <a:solidFill>
                  <a:srgbClr val="993300"/>
                </a:solidFill>
              </a:rPr>
              <a:t>5</a:t>
            </a:r>
          </a:p>
        </p:txBody>
      </p:sp>
      <p:sp>
        <p:nvSpPr>
          <p:cNvPr id="66910" name="Rectangle 350"/>
          <p:cNvSpPr>
            <a:spLocks noChangeArrowheads="1"/>
          </p:cNvSpPr>
          <p:nvPr/>
        </p:nvSpPr>
        <p:spPr bwMode="auto">
          <a:xfrm>
            <a:off x="8286776" y="2143116"/>
            <a:ext cx="57626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solidFill>
                  <a:srgbClr val="CC0099"/>
                </a:solidFill>
              </a:rPr>
              <a:t>6</a:t>
            </a:r>
          </a:p>
        </p:txBody>
      </p:sp>
      <p:sp>
        <p:nvSpPr>
          <p:cNvPr id="66911" name="Rectangle 351"/>
          <p:cNvSpPr>
            <a:spLocks noChangeArrowheads="1"/>
          </p:cNvSpPr>
          <p:nvPr/>
        </p:nvSpPr>
        <p:spPr bwMode="auto">
          <a:xfrm>
            <a:off x="8286776" y="3000372"/>
            <a:ext cx="53181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solidFill>
                  <a:srgbClr val="CC0099"/>
                </a:solidFill>
              </a:rPr>
              <a:t>8</a:t>
            </a:r>
          </a:p>
        </p:txBody>
      </p:sp>
      <p:sp>
        <p:nvSpPr>
          <p:cNvPr id="66912" name="Rectangle 352"/>
          <p:cNvSpPr>
            <a:spLocks noChangeArrowheads="1"/>
          </p:cNvSpPr>
          <p:nvPr/>
        </p:nvSpPr>
        <p:spPr bwMode="auto">
          <a:xfrm>
            <a:off x="4857752" y="3000372"/>
            <a:ext cx="57626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solidFill>
                  <a:srgbClr val="CC0099"/>
                </a:solidFill>
              </a:rPr>
              <a:t>8</a:t>
            </a:r>
          </a:p>
        </p:txBody>
      </p:sp>
      <p:sp>
        <p:nvSpPr>
          <p:cNvPr id="66913" name="Rectangle 353"/>
          <p:cNvSpPr>
            <a:spLocks noChangeArrowheads="1"/>
          </p:cNvSpPr>
          <p:nvPr/>
        </p:nvSpPr>
        <p:spPr bwMode="auto">
          <a:xfrm>
            <a:off x="2124075" y="2205038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 dirty="0">
                <a:solidFill>
                  <a:srgbClr val="CC0099"/>
                </a:solidFill>
              </a:rPr>
              <a:t>9</a:t>
            </a:r>
          </a:p>
        </p:txBody>
      </p:sp>
      <p:sp>
        <p:nvSpPr>
          <p:cNvPr id="66914" name="Rectangle 354"/>
          <p:cNvSpPr>
            <a:spLocks noChangeArrowheads="1"/>
          </p:cNvSpPr>
          <p:nvPr/>
        </p:nvSpPr>
        <p:spPr bwMode="auto">
          <a:xfrm>
            <a:off x="2124075" y="2997200"/>
            <a:ext cx="531813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solidFill>
                  <a:srgbClr val="CC0099"/>
                </a:solidFill>
              </a:rPr>
              <a:t>7</a:t>
            </a:r>
          </a:p>
        </p:txBody>
      </p:sp>
      <p:sp>
        <p:nvSpPr>
          <p:cNvPr id="66915" name="Rectangle 355"/>
          <p:cNvSpPr>
            <a:spLocks noChangeArrowheads="1"/>
          </p:cNvSpPr>
          <p:nvPr/>
        </p:nvSpPr>
        <p:spPr bwMode="auto">
          <a:xfrm>
            <a:off x="4857752" y="2143116"/>
            <a:ext cx="576262" cy="584200"/>
          </a:xfrm>
          <a:prstGeom prst="rect">
            <a:avLst/>
          </a:prstGeom>
          <a:solidFill>
            <a:srgbClr val="FFFFFF"/>
          </a:solidFill>
          <a:ln w="25400">
            <a:solidFill>
              <a:srgbClr val="0000FF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>
                <a:solidFill>
                  <a:srgbClr val="CC0099"/>
                </a:solidFill>
              </a:rPr>
              <a:t>6</a:t>
            </a:r>
          </a:p>
        </p:txBody>
      </p:sp>
      <p:pic>
        <p:nvPicPr>
          <p:cNvPr id="17441" name="Picture 356" descr="Числовой луч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076825"/>
            <a:ext cx="6696075" cy="296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6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6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69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69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6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6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910" grpId="0" animBg="1"/>
      <p:bldP spid="66911" grpId="0" animBg="1"/>
      <p:bldP spid="66912" grpId="0" animBg="1"/>
      <p:bldP spid="66913" grpId="0" animBg="1"/>
      <p:bldP spid="66914" grpId="0" animBg="1"/>
      <p:bldP spid="6691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998538" y="404813"/>
            <a:ext cx="6742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endParaRPr lang="ru-RU" sz="4000" i="0" dirty="0">
              <a:solidFill>
                <a:srgbClr val="990000"/>
              </a:solidFill>
              <a:latin typeface="Trebuchet MS" pitchFamily="34" charset="0"/>
            </a:endParaRPr>
          </a:p>
        </p:txBody>
      </p:sp>
      <p:pic>
        <p:nvPicPr>
          <p:cNvPr id="19459" name="Picture 9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43042" y="500042"/>
            <a:ext cx="4910092" cy="5776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>
            <a:spLocks noChangeArrowheads="1"/>
          </p:cNvSpPr>
          <p:nvPr/>
        </p:nvSpPr>
        <p:spPr bwMode="auto">
          <a:xfrm>
            <a:off x="998538" y="404813"/>
            <a:ext cx="6742112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ru-RU" sz="4000" i="0">
                <a:solidFill>
                  <a:srgbClr val="990000"/>
                </a:solidFill>
                <a:latin typeface="Trebuchet MS" pitchFamily="34" charset="0"/>
              </a:rPr>
              <a:t>Итог</a:t>
            </a:r>
            <a:r>
              <a:rPr lang="ru-RU" sz="4000" i="0">
                <a:solidFill>
                  <a:srgbClr val="99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rebuchet MS" pitchFamily="34" charset="0"/>
              </a:rPr>
              <a:t> </a:t>
            </a:r>
            <a:r>
              <a:rPr lang="ru-RU" sz="4000" i="0">
                <a:solidFill>
                  <a:srgbClr val="990000"/>
                </a:solidFill>
                <a:latin typeface="Trebuchet MS" pitchFamily="34" charset="0"/>
              </a:rPr>
              <a:t>урока:</a:t>
            </a:r>
          </a:p>
        </p:txBody>
      </p:sp>
      <p:pic>
        <p:nvPicPr>
          <p:cNvPr id="19459" name="Picture 9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288" y="3644900"/>
            <a:ext cx="2447925" cy="287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62" name="AutoShape 10"/>
          <p:cNvSpPr>
            <a:spLocks noChangeArrowheads="1"/>
          </p:cNvSpPr>
          <p:nvPr/>
        </p:nvSpPr>
        <p:spPr bwMode="auto">
          <a:xfrm>
            <a:off x="1619250" y="1052513"/>
            <a:ext cx="7199313" cy="3313112"/>
          </a:xfrm>
          <a:prstGeom prst="cloudCallout">
            <a:avLst>
              <a:gd name="adj1" fmla="val -45921"/>
              <a:gd name="adj2" fmla="val 28727"/>
            </a:avLst>
          </a:prstGeom>
          <a:solidFill>
            <a:srgbClr val="FFFFFF"/>
          </a:solidFill>
          <a:ln w="44450">
            <a:solidFill>
              <a:srgbClr val="0000FF"/>
            </a:solidFill>
            <a:round/>
            <a:headEnd/>
            <a:tailEnd/>
          </a:ln>
        </p:spPr>
        <p:txBody>
          <a:bodyPr/>
          <a:lstStyle/>
          <a:p>
            <a:pPr algn="just"/>
            <a:r>
              <a:rPr lang="ru-RU" sz="2400"/>
              <a:t>        </a:t>
            </a:r>
            <a:r>
              <a:rPr lang="ru-RU" sz="2400">
                <a:solidFill>
                  <a:srgbClr val="993300"/>
                </a:solidFill>
              </a:rPr>
              <a:t>Равные фигуры</a:t>
            </a:r>
            <a:r>
              <a:rPr lang="ru-RU" sz="2400"/>
              <a:t>    можно совместить наложением</a:t>
            </a:r>
            <a:r>
              <a:rPr lang="ru-RU"/>
              <a:t>.</a:t>
            </a:r>
          </a:p>
          <a:p>
            <a:pPr algn="just"/>
            <a:r>
              <a:rPr lang="ru-RU" sz="2400"/>
              <a:t>         Если первая фигура равна второй, а вторая – третьей, то первая фигура     	тоже  равна  третьей.</a:t>
            </a:r>
            <a:r>
              <a:rPr lang="ru-RU"/>
              <a:t>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1000"/>
                                        <p:tgtEl>
                                          <p:spTgt spid="235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285720" y="428604"/>
            <a:ext cx="8429684" cy="5072098"/>
            <a:chOff x="540" y="748"/>
            <a:chExt cx="11340" cy="7740"/>
          </a:xfrm>
          <a:solidFill>
            <a:srgbClr val="FFFF00"/>
          </a:solidFill>
        </p:grpSpPr>
        <p:sp>
          <p:nvSpPr>
            <p:cNvPr id="1027" name="Rectangle 3"/>
            <p:cNvSpPr>
              <a:spLocks noChangeArrowheads="1"/>
            </p:cNvSpPr>
            <p:nvPr/>
          </p:nvSpPr>
          <p:spPr bwMode="auto">
            <a:xfrm>
              <a:off x="2700" y="3448"/>
              <a:ext cx="6121" cy="3240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8" name="Rectangle 4"/>
            <p:cNvSpPr>
              <a:spLocks noChangeArrowheads="1"/>
            </p:cNvSpPr>
            <p:nvPr/>
          </p:nvSpPr>
          <p:spPr bwMode="auto">
            <a:xfrm>
              <a:off x="8821" y="1827"/>
              <a:ext cx="3059" cy="4861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29" name="Rectangle 5"/>
            <p:cNvSpPr>
              <a:spLocks noChangeArrowheads="1"/>
            </p:cNvSpPr>
            <p:nvPr/>
          </p:nvSpPr>
          <p:spPr bwMode="auto">
            <a:xfrm>
              <a:off x="3240" y="1729"/>
              <a:ext cx="1260" cy="1720"/>
            </a:xfrm>
            <a:prstGeom prst="rect">
              <a:avLst/>
            </a:prstGeom>
            <a:grpFill/>
            <a:ln w="9525">
              <a:solidFill>
                <a:srgbClr val="0000FF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AutoShape 6"/>
            <p:cNvSpPr>
              <a:spLocks noChangeArrowheads="1"/>
            </p:cNvSpPr>
            <p:nvPr/>
          </p:nvSpPr>
          <p:spPr bwMode="auto">
            <a:xfrm>
              <a:off x="3231" y="966"/>
              <a:ext cx="1260" cy="720"/>
            </a:xfrm>
            <a:prstGeom prst="triangle">
              <a:avLst>
                <a:gd name="adj" fmla="val 51722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AutoShape 7"/>
            <p:cNvSpPr>
              <a:spLocks noChangeArrowheads="1"/>
            </p:cNvSpPr>
            <p:nvPr/>
          </p:nvSpPr>
          <p:spPr bwMode="auto">
            <a:xfrm rot="16200000">
              <a:off x="720" y="6508"/>
              <a:ext cx="1800" cy="2160"/>
            </a:xfrm>
            <a:prstGeom prst="rtTriangle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Oval 8"/>
            <p:cNvSpPr>
              <a:spLocks noChangeArrowheads="1"/>
            </p:cNvSpPr>
            <p:nvPr/>
          </p:nvSpPr>
          <p:spPr bwMode="auto">
            <a:xfrm>
              <a:off x="2700" y="6688"/>
              <a:ext cx="1799" cy="1799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4500" y="6688"/>
              <a:ext cx="1798" cy="1799"/>
            </a:xfrm>
            <a:prstGeom prst="ellipse">
              <a:avLst/>
            </a:prstGeom>
            <a:grpFill/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8100" y="6688"/>
              <a:ext cx="1796" cy="1799"/>
            </a:xfrm>
            <a:prstGeom prst="ellipse">
              <a:avLst/>
            </a:prstGeom>
            <a:solidFill>
              <a:srgbClr val="00B0F0"/>
            </a:solidFill>
            <a:ln w="9525">
              <a:solidFill>
                <a:srgbClr val="0000FF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Oval 11"/>
            <p:cNvSpPr>
              <a:spLocks noChangeArrowheads="1"/>
            </p:cNvSpPr>
            <p:nvPr/>
          </p:nvSpPr>
          <p:spPr bwMode="auto">
            <a:xfrm>
              <a:off x="9900" y="6688"/>
              <a:ext cx="1799" cy="1799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6" name="AutoShape 12"/>
            <p:cNvSpPr>
              <a:spLocks noChangeArrowheads="1"/>
            </p:cNvSpPr>
            <p:nvPr/>
          </p:nvSpPr>
          <p:spPr bwMode="auto">
            <a:xfrm rot="16200000">
              <a:off x="540" y="4528"/>
              <a:ext cx="3240" cy="1080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7" name="Rectangle 13"/>
            <p:cNvSpPr>
              <a:spLocks noChangeArrowheads="1"/>
            </p:cNvSpPr>
            <p:nvPr/>
          </p:nvSpPr>
          <p:spPr bwMode="auto">
            <a:xfrm>
              <a:off x="9477" y="2368"/>
              <a:ext cx="1683" cy="1081"/>
            </a:xfrm>
            <a:prstGeom prst="rect">
              <a:avLst/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8" name="AutoShape 14"/>
            <p:cNvSpPr>
              <a:spLocks noChangeArrowheads="1"/>
            </p:cNvSpPr>
            <p:nvPr/>
          </p:nvSpPr>
          <p:spPr bwMode="auto">
            <a:xfrm>
              <a:off x="8820" y="748"/>
              <a:ext cx="3060" cy="1080"/>
            </a:xfrm>
            <a:prstGeom prst="triangle">
              <a:avLst>
                <a:gd name="adj" fmla="val 50000"/>
              </a:avLst>
            </a:prstGeom>
            <a:grpFill/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9" name="Oval 15"/>
            <p:cNvSpPr>
              <a:spLocks noChangeArrowheads="1"/>
            </p:cNvSpPr>
            <p:nvPr/>
          </p:nvSpPr>
          <p:spPr bwMode="auto">
            <a:xfrm>
              <a:off x="6300" y="6688"/>
              <a:ext cx="1798" cy="1799"/>
            </a:xfrm>
            <a:prstGeom prst="ellipse">
              <a:avLst/>
            </a:prstGeom>
            <a:grp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642919"/>
            <a:ext cx="55721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Рефлексия деятельности</a:t>
            </a:r>
          </a:p>
          <a:p>
            <a:endParaRPr lang="ru-RU" dirty="0"/>
          </a:p>
          <a:p>
            <a:endParaRPr lang="ru-RU" dirty="0"/>
          </a:p>
        </p:txBody>
      </p:sp>
      <p:cxnSp>
        <p:nvCxnSpPr>
          <p:cNvPr id="4" name="Соединительная линия уступом 3"/>
          <p:cNvCxnSpPr/>
          <p:nvPr/>
        </p:nvCxnSpPr>
        <p:spPr>
          <a:xfrm rot="10800000" flipV="1">
            <a:off x="2700318" y="3857628"/>
            <a:ext cx="2014558" cy="134302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Соединительная линия уступом 8"/>
          <p:cNvCxnSpPr/>
          <p:nvPr/>
        </p:nvCxnSpPr>
        <p:spPr>
          <a:xfrm flipV="1">
            <a:off x="4572000" y="3071810"/>
            <a:ext cx="2286016" cy="785818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Соединительная линия уступом 14"/>
          <p:cNvCxnSpPr/>
          <p:nvPr/>
        </p:nvCxnSpPr>
        <p:spPr>
          <a:xfrm flipV="1">
            <a:off x="6572264" y="2428868"/>
            <a:ext cx="2286016" cy="642942"/>
          </a:xfrm>
          <a:prstGeom prst="bentConnector3">
            <a:avLst>
              <a:gd name="adj1" fmla="val 50000"/>
            </a:avLst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Улыбающееся лицо 32"/>
          <p:cNvSpPr/>
          <p:nvPr/>
        </p:nvSpPr>
        <p:spPr>
          <a:xfrm>
            <a:off x="2786050" y="3571876"/>
            <a:ext cx="500066" cy="500066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олилиния 33"/>
          <p:cNvSpPr/>
          <p:nvPr/>
        </p:nvSpPr>
        <p:spPr>
          <a:xfrm>
            <a:off x="2715491" y="4083206"/>
            <a:ext cx="773774" cy="1056796"/>
          </a:xfrm>
          <a:custGeom>
            <a:avLst/>
            <a:gdLst>
              <a:gd name="connsiteX0" fmla="*/ 318654 w 773774"/>
              <a:gd name="connsiteY0" fmla="*/ 3885 h 1056796"/>
              <a:gd name="connsiteX1" fmla="*/ 332509 w 773774"/>
              <a:gd name="connsiteY1" fmla="*/ 170139 h 1056796"/>
              <a:gd name="connsiteX2" fmla="*/ 346364 w 773774"/>
              <a:gd name="connsiteY2" fmla="*/ 280976 h 1056796"/>
              <a:gd name="connsiteX3" fmla="*/ 360218 w 773774"/>
              <a:gd name="connsiteY3" fmla="*/ 585776 h 1056796"/>
              <a:gd name="connsiteX4" fmla="*/ 346364 w 773774"/>
              <a:gd name="connsiteY4" fmla="*/ 710467 h 1056796"/>
              <a:gd name="connsiteX5" fmla="*/ 318654 w 773774"/>
              <a:gd name="connsiteY5" fmla="*/ 738176 h 1056796"/>
              <a:gd name="connsiteX6" fmla="*/ 263236 w 773774"/>
              <a:gd name="connsiteY6" fmla="*/ 779739 h 1056796"/>
              <a:gd name="connsiteX7" fmla="*/ 207818 w 773774"/>
              <a:gd name="connsiteY7" fmla="*/ 849012 h 1056796"/>
              <a:gd name="connsiteX8" fmla="*/ 180109 w 773774"/>
              <a:gd name="connsiteY8" fmla="*/ 890576 h 1056796"/>
              <a:gd name="connsiteX9" fmla="*/ 96982 w 773774"/>
              <a:gd name="connsiteY9" fmla="*/ 959849 h 1056796"/>
              <a:gd name="connsiteX10" fmla="*/ 69273 w 773774"/>
              <a:gd name="connsiteY10" fmla="*/ 1001412 h 1056796"/>
              <a:gd name="connsiteX11" fmla="*/ 96982 w 773774"/>
              <a:gd name="connsiteY11" fmla="*/ 959849 h 1056796"/>
              <a:gd name="connsiteX12" fmla="*/ 166254 w 773774"/>
              <a:gd name="connsiteY12" fmla="*/ 904430 h 1056796"/>
              <a:gd name="connsiteX13" fmla="*/ 193964 w 773774"/>
              <a:gd name="connsiteY13" fmla="*/ 876721 h 1056796"/>
              <a:gd name="connsiteX14" fmla="*/ 207818 w 773774"/>
              <a:gd name="connsiteY14" fmla="*/ 835158 h 1056796"/>
              <a:gd name="connsiteX15" fmla="*/ 249382 w 773774"/>
              <a:gd name="connsiteY15" fmla="*/ 807449 h 1056796"/>
              <a:gd name="connsiteX16" fmla="*/ 277091 w 773774"/>
              <a:gd name="connsiteY16" fmla="*/ 779739 h 1056796"/>
              <a:gd name="connsiteX17" fmla="*/ 318654 w 773774"/>
              <a:gd name="connsiteY17" fmla="*/ 696612 h 1056796"/>
              <a:gd name="connsiteX18" fmla="*/ 374073 w 773774"/>
              <a:gd name="connsiteY18" fmla="*/ 710467 h 1056796"/>
              <a:gd name="connsiteX19" fmla="*/ 415636 w 773774"/>
              <a:gd name="connsiteY19" fmla="*/ 738176 h 1056796"/>
              <a:gd name="connsiteX20" fmla="*/ 429491 w 773774"/>
              <a:gd name="connsiteY20" fmla="*/ 779739 h 1056796"/>
              <a:gd name="connsiteX21" fmla="*/ 457200 w 773774"/>
              <a:gd name="connsiteY21" fmla="*/ 807449 h 1056796"/>
              <a:gd name="connsiteX22" fmla="*/ 484909 w 773774"/>
              <a:gd name="connsiteY22" fmla="*/ 849012 h 1056796"/>
              <a:gd name="connsiteX23" fmla="*/ 568036 w 773774"/>
              <a:gd name="connsiteY23" fmla="*/ 904430 h 1056796"/>
              <a:gd name="connsiteX24" fmla="*/ 581891 w 773774"/>
              <a:gd name="connsiteY24" fmla="*/ 945994 h 1056796"/>
              <a:gd name="connsiteX25" fmla="*/ 623454 w 773774"/>
              <a:gd name="connsiteY25" fmla="*/ 973703 h 1056796"/>
              <a:gd name="connsiteX26" fmla="*/ 692727 w 773774"/>
              <a:gd name="connsiteY26" fmla="*/ 1029121 h 1056796"/>
              <a:gd name="connsiteX27" fmla="*/ 651164 w 773774"/>
              <a:gd name="connsiteY27" fmla="*/ 945994 h 1056796"/>
              <a:gd name="connsiteX28" fmla="*/ 623454 w 773774"/>
              <a:gd name="connsiteY28" fmla="*/ 918285 h 1056796"/>
              <a:gd name="connsiteX29" fmla="*/ 581891 w 773774"/>
              <a:gd name="connsiteY29" fmla="*/ 904430 h 1056796"/>
              <a:gd name="connsiteX30" fmla="*/ 512618 w 773774"/>
              <a:gd name="connsiteY30" fmla="*/ 835158 h 1056796"/>
              <a:gd name="connsiteX31" fmla="*/ 484909 w 773774"/>
              <a:gd name="connsiteY31" fmla="*/ 793594 h 1056796"/>
              <a:gd name="connsiteX32" fmla="*/ 443345 w 773774"/>
              <a:gd name="connsiteY32" fmla="*/ 779739 h 1056796"/>
              <a:gd name="connsiteX33" fmla="*/ 360218 w 773774"/>
              <a:gd name="connsiteY33" fmla="*/ 724321 h 1056796"/>
              <a:gd name="connsiteX34" fmla="*/ 374073 w 773774"/>
              <a:gd name="connsiteY34" fmla="*/ 641194 h 1056796"/>
              <a:gd name="connsiteX35" fmla="*/ 346364 w 773774"/>
              <a:gd name="connsiteY35" fmla="*/ 225558 h 1056796"/>
              <a:gd name="connsiteX36" fmla="*/ 332509 w 773774"/>
              <a:gd name="connsiteY36" fmla="*/ 45449 h 1056796"/>
              <a:gd name="connsiteX37" fmla="*/ 249382 w 773774"/>
              <a:gd name="connsiteY37" fmla="*/ 73158 h 1056796"/>
              <a:gd name="connsiteX38" fmla="*/ 221673 w 773774"/>
              <a:gd name="connsiteY38" fmla="*/ 156285 h 1056796"/>
              <a:gd name="connsiteX39" fmla="*/ 166254 w 773774"/>
              <a:gd name="connsiteY39" fmla="*/ 239412 h 1056796"/>
              <a:gd name="connsiteX40" fmla="*/ 124691 w 773774"/>
              <a:gd name="connsiteY40" fmla="*/ 322539 h 1056796"/>
              <a:gd name="connsiteX41" fmla="*/ 83127 w 773774"/>
              <a:gd name="connsiteY41" fmla="*/ 350249 h 1056796"/>
              <a:gd name="connsiteX42" fmla="*/ 69273 w 773774"/>
              <a:gd name="connsiteY42" fmla="*/ 391812 h 1056796"/>
              <a:gd name="connsiteX43" fmla="*/ 27709 w 773774"/>
              <a:gd name="connsiteY43" fmla="*/ 419521 h 1056796"/>
              <a:gd name="connsiteX44" fmla="*/ 0 w 773774"/>
              <a:gd name="connsiteY44" fmla="*/ 461085 h 1056796"/>
              <a:gd name="connsiteX45" fmla="*/ 41564 w 773774"/>
              <a:gd name="connsiteY45" fmla="*/ 377958 h 1056796"/>
              <a:gd name="connsiteX46" fmla="*/ 124691 w 773774"/>
              <a:gd name="connsiteY46" fmla="*/ 294830 h 1056796"/>
              <a:gd name="connsiteX47" fmla="*/ 221673 w 773774"/>
              <a:gd name="connsiteY47" fmla="*/ 183994 h 1056796"/>
              <a:gd name="connsiteX48" fmla="*/ 290945 w 773774"/>
              <a:gd name="connsiteY48" fmla="*/ 114721 h 1056796"/>
              <a:gd name="connsiteX49" fmla="*/ 360218 w 773774"/>
              <a:gd name="connsiteY49" fmla="*/ 59303 h 1056796"/>
              <a:gd name="connsiteX50" fmla="*/ 401782 w 773774"/>
              <a:gd name="connsiteY50" fmla="*/ 87012 h 1056796"/>
              <a:gd name="connsiteX51" fmla="*/ 540327 w 773774"/>
              <a:gd name="connsiteY51" fmla="*/ 225558 h 1056796"/>
              <a:gd name="connsiteX52" fmla="*/ 637309 w 773774"/>
              <a:gd name="connsiteY52" fmla="*/ 294830 h 1056796"/>
              <a:gd name="connsiteX53" fmla="*/ 665018 w 773774"/>
              <a:gd name="connsiteY53" fmla="*/ 336394 h 1056796"/>
              <a:gd name="connsiteX54" fmla="*/ 706582 w 773774"/>
              <a:gd name="connsiteY54" fmla="*/ 350249 h 1056796"/>
              <a:gd name="connsiteX55" fmla="*/ 762000 w 773774"/>
              <a:gd name="connsiteY55" fmla="*/ 377958 h 1056796"/>
              <a:gd name="connsiteX56" fmla="*/ 720436 w 773774"/>
              <a:gd name="connsiteY56" fmla="*/ 391812 h 1056796"/>
              <a:gd name="connsiteX57" fmla="*/ 678873 w 773774"/>
              <a:gd name="connsiteY57" fmla="*/ 364103 h 1056796"/>
              <a:gd name="connsiteX58" fmla="*/ 637309 w 773774"/>
              <a:gd name="connsiteY58" fmla="*/ 350249 h 1056796"/>
              <a:gd name="connsiteX59" fmla="*/ 568036 w 773774"/>
              <a:gd name="connsiteY59" fmla="*/ 280976 h 1056796"/>
              <a:gd name="connsiteX60" fmla="*/ 540327 w 773774"/>
              <a:gd name="connsiteY60" fmla="*/ 239412 h 1056796"/>
              <a:gd name="connsiteX61" fmla="*/ 484909 w 773774"/>
              <a:gd name="connsiteY61" fmla="*/ 197849 h 1056796"/>
              <a:gd name="connsiteX62" fmla="*/ 429491 w 773774"/>
              <a:gd name="connsiteY62" fmla="*/ 114721 h 1056796"/>
              <a:gd name="connsiteX63" fmla="*/ 415636 w 773774"/>
              <a:gd name="connsiteY63" fmla="*/ 73158 h 1056796"/>
              <a:gd name="connsiteX64" fmla="*/ 374073 w 773774"/>
              <a:gd name="connsiteY64" fmla="*/ 45449 h 1056796"/>
              <a:gd name="connsiteX65" fmla="*/ 429491 w 773774"/>
              <a:gd name="connsiteY65" fmla="*/ 114721 h 1056796"/>
              <a:gd name="connsiteX66" fmla="*/ 498764 w 773774"/>
              <a:gd name="connsiteY66" fmla="*/ 197849 h 1056796"/>
              <a:gd name="connsiteX67" fmla="*/ 595745 w 773774"/>
              <a:gd name="connsiteY67" fmla="*/ 239412 h 1056796"/>
              <a:gd name="connsiteX68" fmla="*/ 678873 w 773774"/>
              <a:gd name="connsiteY68" fmla="*/ 322539 h 1056796"/>
              <a:gd name="connsiteX69" fmla="*/ 720436 w 773774"/>
              <a:gd name="connsiteY69" fmla="*/ 336394 h 1056796"/>
              <a:gd name="connsiteX70" fmla="*/ 762000 w 773774"/>
              <a:gd name="connsiteY70" fmla="*/ 364103 h 1056796"/>
              <a:gd name="connsiteX71" fmla="*/ 706582 w 773774"/>
              <a:gd name="connsiteY71" fmla="*/ 350249 h 1056796"/>
              <a:gd name="connsiteX72" fmla="*/ 581891 w 773774"/>
              <a:gd name="connsiteY72" fmla="*/ 280976 h 1056796"/>
              <a:gd name="connsiteX73" fmla="*/ 498764 w 773774"/>
              <a:gd name="connsiteY73" fmla="*/ 211703 h 1056796"/>
              <a:gd name="connsiteX74" fmla="*/ 471054 w 773774"/>
              <a:gd name="connsiteY74" fmla="*/ 183994 h 1056796"/>
              <a:gd name="connsiteX75" fmla="*/ 387927 w 773774"/>
              <a:gd name="connsiteY75" fmla="*/ 142430 h 1056796"/>
              <a:gd name="connsiteX76" fmla="*/ 346364 w 773774"/>
              <a:gd name="connsiteY76" fmla="*/ 59303 h 1056796"/>
              <a:gd name="connsiteX77" fmla="*/ 304800 w 773774"/>
              <a:gd name="connsiteY77" fmla="*/ 31594 h 1056796"/>
              <a:gd name="connsiteX78" fmla="*/ 263236 w 773774"/>
              <a:gd name="connsiteY78" fmla="*/ 114721 h 1056796"/>
              <a:gd name="connsiteX79" fmla="*/ 193964 w 773774"/>
              <a:gd name="connsiteY79" fmla="*/ 197849 h 1056796"/>
              <a:gd name="connsiteX80" fmla="*/ 138545 w 773774"/>
              <a:gd name="connsiteY80" fmla="*/ 280976 h 1056796"/>
              <a:gd name="connsiteX81" fmla="*/ 110836 w 773774"/>
              <a:gd name="connsiteY81" fmla="*/ 322539 h 1056796"/>
              <a:gd name="connsiteX82" fmla="*/ 69273 w 773774"/>
              <a:gd name="connsiteY82" fmla="*/ 405667 h 1056796"/>
              <a:gd name="connsiteX83" fmla="*/ 27709 w 773774"/>
              <a:gd name="connsiteY83" fmla="*/ 433376 h 1056796"/>
              <a:gd name="connsiteX84" fmla="*/ 96982 w 773774"/>
              <a:gd name="connsiteY84" fmla="*/ 350249 h 1056796"/>
              <a:gd name="connsiteX85" fmla="*/ 138545 w 773774"/>
              <a:gd name="connsiteY85" fmla="*/ 336394 h 1056796"/>
              <a:gd name="connsiteX86" fmla="*/ 180109 w 773774"/>
              <a:gd name="connsiteY86" fmla="*/ 280976 h 1056796"/>
              <a:gd name="connsiteX87" fmla="*/ 249382 w 773774"/>
              <a:gd name="connsiteY87" fmla="*/ 211703 h 1056796"/>
              <a:gd name="connsiteX88" fmla="*/ 263236 w 773774"/>
              <a:gd name="connsiteY88" fmla="*/ 170139 h 1056796"/>
              <a:gd name="connsiteX89" fmla="*/ 304800 w 773774"/>
              <a:gd name="connsiteY89" fmla="*/ 87012 h 1056796"/>
              <a:gd name="connsiteX90" fmla="*/ 346364 w 773774"/>
              <a:gd name="connsiteY90" fmla="*/ 100867 h 1056796"/>
              <a:gd name="connsiteX91" fmla="*/ 429491 w 773774"/>
              <a:gd name="connsiteY91" fmla="*/ 156285 h 1056796"/>
              <a:gd name="connsiteX92" fmla="*/ 457200 w 773774"/>
              <a:gd name="connsiteY92" fmla="*/ 211703 h 1056796"/>
              <a:gd name="connsiteX93" fmla="*/ 540327 w 773774"/>
              <a:gd name="connsiteY93" fmla="*/ 253267 h 1056796"/>
              <a:gd name="connsiteX94" fmla="*/ 568036 w 773774"/>
              <a:gd name="connsiteY94" fmla="*/ 294830 h 1056796"/>
              <a:gd name="connsiteX95" fmla="*/ 665018 w 773774"/>
              <a:gd name="connsiteY95" fmla="*/ 336394 h 1056796"/>
              <a:gd name="connsiteX96" fmla="*/ 692727 w 773774"/>
              <a:gd name="connsiteY96" fmla="*/ 377958 h 1056796"/>
              <a:gd name="connsiteX97" fmla="*/ 651164 w 773774"/>
              <a:gd name="connsiteY97" fmla="*/ 364103 h 1056796"/>
              <a:gd name="connsiteX98" fmla="*/ 554182 w 773774"/>
              <a:gd name="connsiteY98" fmla="*/ 336394 h 1056796"/>
              <a:gd name="connsiteX99" fmla="*/ 512618 w 773774"/>
              <a:gd name="connsiteY99" fmla="*/ 308685 h 1056796"/>
              <a:gd name="connsiteX100" fmla="*/ 484909 w 773774"/>
              <a:gd name="connsiteY100" fmla="*/ 267121 h 1056796"/>
              <a:gd name="connsiteX101" fmla="*/ 401782 w 773774"/>
              <a:gd name="connsiteY101" fmla="*/ 211703 h 1056796"/>
              <a:gd name="connsiteX102" fmla="*/ 415636 w 773774"/>
              <a:gd name="connsiteY102" fmla="*/ 183994 h 1056796"/>
              <a:gd name="connsiteX103" fmla="*/ 484909 w 773774"/>
              <a:gd name="connsiteY103" fmla="*/ 253267 h 1056796"/>
              <a:gd name="connsiteX104" fmla="*/ 554182 w 773774"/>
              <a:gd name="connsiteY104" fmla="*/ 322539 h 1056796"/>
              <a:gd name="connsiteX105" fmla="*/ 637309 w 773774"/>
              <a:gd name="connsiteY105" fmla="*/ 350249 h 1056796"/>
              <a:gd name="connsiteX106" fmla="*/ 706582 w 773774"/>
              <a:gd name="connsiteY106" fmla="*/ 364103 h 1056796"/>
              <a:gd name="connsiteX107" fmla="*/ 595745 w 773774"/>
              <a:gd name="connsiteY107" fmla="*/ 350249 h 1056796"/>
              <a:gd name="connsiteX108" fmla="*/ 498764 w 773774"/>
              <a:gd name="connsiteY108" fmla="*/ 294830 h 1056796"/>
              <a:gd name="connsiteX109" fmla="*/ 457200 w 773774"/>
              <a:gd name="connsiteY109" fmla="*/ 253267 h 1056796"/>
              <a:gd name="connsiteX110" fmla="*/ 374073 w 773774"/>
              <a:gd name="connsiteY110" fmla="*/ 211703 h 1056796"/>
              <a:gd name="connsiteX111" fmla="*/ 332509 w 773774"/>
              <a:gd name="connsiteY111" fmla="*/ 156285 h 1056796"/>
              <a:gd name="connsiteX112" fmla="*/ 318654 w 773774"/>
              <a:gd name="connsiteY112" fmla="*/ 100867 h 1056796"/>
              <a:gd name="connsiteX113" fmla="*/ 332509 w 773774"/>
              <a:gd name="connsiteY113" fmla="*/ 350249 h 1056796"/>
              <a:gd name="connsiteX114" fmla="*/ 346364 w 773774"/>
              <a:gd name="connsiteY114" fmla="*/ 391812 h 1056796"/>
              <a:gd name="connsiteX115" fmla="*/ 360218 w 773774"/>
              <a:gd name="connsiteY115" fmla="*/ 447230 h 1056796"/>
              <a:gd name="connsiteX116" fmla="*/ 401782 w 773774"/>
              <a:gd name="connsiteY116" fmla="*/ 571921 h 1056796"/>
              <a:gd name="connsiteX117" fmla="*/ 415636 w 773774"/>
              <a:gd name="connsiteY117" fmla="*/ 613485 h 1056796"/>
              <a:gd name="connsiteX118" fmla="*/ 429491 w 773774"/>
              <a:gd name="connsiteY118" fmla="*/ 655049 h 1056796"/>
              <a:gd name="connsiteX119" fmla="*/ 401782 w 773774"/>
              <a:gd name="connsiteY119" fmla="*/ 696612 h 1056796"/>
              <a:gd name="connsiteX120" fmla="*/ 360218 w 773774"/>
              <a:gd name="connsiteY120" fmla="*/ 724321 h 1056796"/>
              <a:gd name="connsiteX121" fmla="*/ 304800 w 773774"/>
              <a:gd name="connsiteY121" fmla="*/ 752030 h 1056796"/>
              <a:gd name="connsiteX122" fmla="*/ 166254 w 773774"/>
              <a:gd name="connsiteY122" fmla="*/ 793594 h 1056796"/>
              <a:gd name="connsiteX123" fmla="*/ 124691 w 773774"/>
              <a:gd name="connsiteY123" fmla="*/ 876721 h 1056796"/>
              <a:gd name="connsiteX124" fmla="*/ 83127 w 773774"/>
              <a:gd name="connsiteY124" fmla="*/ 890576 h 1056796"/>
              <a:gd name="connsiteX125" fmla="*/ 69273 w 773774"/>
              <a:gd name="connsiteY125" fmla="*/ 932139 h 1056796"/>
              <a:gd name="connsiteX126" fmla="*/ 41564 w 773774"/>
              <a:gd name="connsiteY126" fmla="*/ 973703 h 1056796"/>
              <a:gd name="connsiteX127" fmla="*/ 55418 w 773774"/>
              <a:gd name="connsiteY127" fmla="*/ 1042976 h 1056796"/>
              <a:gd name="connsiteX128" fmla="*/ 166254 w 773774"/>
              <a:gd name="connsiteY128" fmla="*/ 1029121 h 1056796"/>
              <a:gd name="connsiteX129" fmla="*/ 180109 w 773774"/>
              <a:gd name="connsiteY129" fmla="*/ 904430 h 1056796"/>
              <a:gd name="connsiteX130" fmla="*/ 193964 w 773774"/>
              <a:gd name="connsiteY130" fmla="*/ 862867 h 1056796"/>
              <a:gd name="connsiteX131" fmla="*/ 207818 w 773774"/>
              <a:gd name="connsiteY131" fmla="*/ 765885 h 1056796"/>
              <a:gd name="connsiteX132" fmla="*/ 249382 w 773774"/>
              <a:gd name="connsiteY132" fmla="*/ 752030 h 1056796"/>
              <a:gd name="connsiteX133" fmla="*/ 180109 w 773774"/>
              <a:gd name="connsiteY133" fmla="*/ 876721 h 1056796"/>
              <a:gd name="connsiteX134" fmla="*/ 124691 w 773774"/>
              <a:gd name="connsiteY134" fmla="*/ 973703 h 1056796"/>
              <a:gd name="connsiteX135" fmla="*/ 96982 w 773774"/>
              <a:gd name="connsiteY135" fmla="*/ 932139 h 1056796"/>
              <a:gd name="connsiteX136" fmla="*/ 138545 w 773774"/>
              <a:gd name="connsiteY136" fmla="*/ 821303 h 1056796"/>
              <a:gd name="connsiteX137" fmla="*/ 193964 w 773774"/>
              <a:gd name="connsiteY137" fmla="*/ 765885 h 1056796"/>
              <a:gd name="connsiteX138" fmla="*/ 401782 w 773774"/>
              <a:gd name="connsiteY138" fmla="*/ 724321 h 1056796"/>
              <a:gd name="connsiteX139" fmla="*/ 443345 w 773774"/>
              <a:gd name="connsiteY139" fmla="*/ 752030 h 1056796"/>
              <a:gd name="connsiteX140" fmla="*/ 471054 w 773774"/>
              <a:gd name="connsiteY140" fmla="*/ 793594 h 1056796"/>
              <a:gd name="connsiteX141" fmla="*/ 512618 w 773774"/>
              <a:gd name="connsiteY141" fmla="*/ 807449 h 1056796"/>
              <a:gd name="connsiteX142" fmla="*/ 595745 w 773774"/>
              <a:gd name="connsiteY142" fmla="*/ 862867 h 1056796"/>
              <a:gd name="connsiteX143" fmla="*/ 692727 w 773774"/>
              <a:gd name="connsiteY143" fmla="*/ 932139 h 1056796"/>
              <a:gd name="connsiteX144" fmla="*/ 720436 w 773774"/>
              <a:gd name="connsiteY144" fmla="*/ 959849 h 1056796"/>
              <a:gd name="connsiteX145" fmla="*/ 748145 w 773774"/>
              <a:gd name="connsiteY145" fmla="*/ 1001412 h 1056796"/>
              <a:gd name="connsiteX146" fmla="*/ 706582 w 773774"/>
              <a:gd name="connsiteY146" fmla="*/ 1015267 h 1056796"/>
              <a:gd name="connsiteX147" fmla="*/ 568036 w 773774"/>
              <a:gd name="connsiteY147" fmla="*/ 973703 h 1056796"/>
              <a:gd name="connsiteX148" fmla="*/ 512618 w 773774"/>
              <a:gd name="connsiteY148" fmla="*/ 849012 h 1056796"/>
              <a:gd name="connsiteX149" fmla="*/ 471054 w 773774"/>
              <a:gd name="connsiteY149" fmla="*/ 752030 h 1056796"/>
              <a:gd name="connsiteX150" fmla="*/ 387927 w 773774"/>
              <a:gd name="connsiteY150" fmla="*/ 724321 h 1056796"/>
              <a:gd name="connsiteX151" fmla="*/ 540327 w 773774"/>
              <a:gd name="connsiteY151" fmla="*/ 835158 h 1056796"/>
              <a:gd name="connsiteX152" fmla="*/ 595745 w 773774"/>
              <a:gd name="connsiteY152" fmla="*/ 904430 h 1056796"/>
              <a:gd name="connsiteX153" fmla="*/ 609600 w 773774"/>
              <a:gd name="connsiteY153" fmla="*/ 945994 h 1056796"/>
              <a:gd name="connsiteX154" fmla="*/ 692727 w 773774"/>
              <a:gd name="connsiteY154" fmla="*/ 1001412 h 1056796"/>
              <a:gd name="connsiteX155" fmla="*/ 734291 w 773774"/>
              <a:gd name="connsiteY155" fmla="*/ 1042976 h 1056796"/>
              <a:gd name="connsiteX156" fmla="*/ 609600 w 773774"/>
              <a:gd name="connsiteY156" fmla="*/ 1015267 h 1056796"/>
              <a:gd name="connsiteX157" fmla="*/ 568036 w 773774"/>
              <a:gd name="connsiteY157" fmla="*/ 973703 h 1056796"/>
              <a:gd name="connsiteX158" fmla="*/ 471054 w 773774"/>
              <a:gd name="connsiteY158" fmla="*/ 918285 h 1056796"/>
              <a:gd name="connsiteX159" fmla="*/ 471054 w 773774"/>
              <a:gd name="connsiteY159" fmla="*/ 779739 h 1056796"/>
              <a:gd name="connsiteX160" fmla="*/ 568036 w 773774"/>
              <a:gd name="connsiteY160" fmla="*/ 821303 h 1056796"/>
              <a:gd name="connsiteX161" fmla="*/ 623454 w 773774"/>
              <a:gd name="connsiteY161" fmla="*/ 862867 h 1056796"/>
              <a:gd name="connsiteX162" fmla="*/ 678873 w 773774"/>
              <a:gd name="connsiteY162" fmla="*/ 945994 h 1056796"/>
              <a:gd name="connsiteX163" fmla="*/ 706582 w 773774"/>
              <a:gd name="connsiteY163" fmla="*/ 987558 h 1056796"/>
              <a:gd name="connsiteX164" fmla="*/ 748145 w 773774"/>
              <a:gd name="connsiteY164" fmla="*/ 1015267 h 1056796"/>
              <a:gd name="connsiteX165" fmla="*/ 637309 w 773774"/>
              <a:gd name="connsiteY165" fmla="*/ 987558 h 1056796"/>
              <a:gd name="connsiteX166" fmla="*/ 595745 w 773774"/>
              <a:gd name="connsiteY166" fmla="*/ 973703 h 1056796"/>
              <a:gd name="connsiteX167" fmla="*/ 554182 w 773774"/>
              <a:gd name="connsiteY167" fmla="*/ 945994 h 1056796"/>
              <a:gd name="connsiteX168" fmla="*/ 498764 w 773774"/>
              <a:gd name="connsiteY168" fmla="*/ 918285 h 1056796"/>
              <a:gd name="connsiteX169" fmla="*/ 429491 w 773774"/>
              <a:gd name="connsiteY169" fmla="*/ 807449 h 1056796"/>
              <a:gd name="connsiteX170" fmla="*/ 401782 w 773774"/>
              <a:gd name="connsiteY170" fmla="*/ 765885 h 1056796"/>
              <a:gd name="connsiteX171" fmla="*/ 443345 w 773774"/>
              <a:gd name="connsiteY171" fmla="*/ 793594 h 1056796"/>
              <a:gd name="connsiteX172" fmla="*/ 498764 w 773774"/>
              <a:gd name="connsiteY172" fmla="*/ 821303 h 1056796"/>
              <a:gd name="connsiteX173" fmla="*/ 568036 w 773774"/>
              <a:gd name="connsiteY173" fmla="*/ 918285 h 1056796"/>
              <a:gd name="connsiteX174" fmla="*/ 623454 w 773774"/>
              <a:gd name="connsiteY174" fmla="*/ 959849 h 1056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</a:cxnLst>
            <a:rect l="l" t="t" r="r" b="b"/>
            <a:pathLst>
              <a:path w="773774" h="1056796">
                <a:moveTo>
                  <a:pt x="318654" y="3885"/>
                </a:moveTo>
                <a:cubicBezTo>
                  <a:pt x="323272" y="59303"/>
                  <a:pt x="326975" y="114805"/>
                  <a:pt x="332509" y="170139"/>
                </a:cubicBezTo>
                <a:cubicBezTo>
                  <a:pt x="336214" y="207187"/>
                  <a:pt x="343887" y="243825"/>
                  <a:pt x="346364" y="280976"/>
                </a:cubicBezTo>
                <a:cubicBezTo>
                  <a:pt x="353129" y="382456"/>
                  <a:pt x="355600" y="484176"/>
                  <a:pt x="360218" y="585776"/>
                </a:cubicBezTo>
                <a:cubicBezTo>
                  <a:pt x="355600" y="627340"/>
                  <a:pt x="357368" y="670121"/>
                  <a:pt x="346364" y="710467"/>
                </a:cubicBezTo>
                <a:cubicBezTo>
                  <a:pt x="342927" y="723069"/>
                  <a:pt x="328689" y="729814"/>
                  <a:pt x="318654" y="738176"/>
                </a:cubicBezTo>
                <a:cubicBezTo>
                  <a:pt x="300915" y="752958"/>
                  <a:pt x="281709" y="765885"/>
                  <a:pt x="263236" y="779739"/>
                </a:cubicBezTo>
                <a:cubicBezTo>
                  <a:pt x="236265" y="860655"/>
                  <a:pt x="270485" y="786345"/>
                  <a:pt x="207818" y="849012"/>
                </a:cubicBezTo>
                <a:cubicBezTo>
                  <a:pt x="196044" y="860786"/>
                  <a:pt x="190769" y="877784"/>
                  <a:pt x="180109" y="890576"/>
                </a:cubicBezTo>
                <a:cubicBezTo>
                  <a:pt x="146776" y="930576"/>
                  <a:pt x="137846" y="932605"/>
                  <a:pt x="96982" y="959849"/>
                </a:cubicBezTo>
                <a:lnTo>
                  <a:pt x="69273" y="1001412"/>
                </a:lnTo>
                <a:cubicBezTo>
                  <a:pt x="78509" y="987558"/>
                  <a:pt x="86580" y="972851"/>
                  <a:pt x="96982" y="959849"/>
                </a:cubicBezTo>
                <a:cubicBezTo>
                  <a:pt x="126719" y="922678"/>
                  <a:pt x="126246" y="936436"/>
                  <a:pt x="166254" y="904430"/>
                </a:cubicBezTo>
                <a:cubicBezTo>
                  <a:pt x="176454" y="896270"/>
                  <a:pt x="184727" y="885957"/>
                  <a:pt x="193964" y="876721"/>
                </a:cubicBezTo>
                <a:cubicBezTo>
                  <a:pt x="198582" y="862867"/>
                  <a:pt x="198695" y="846562"/>
                  <a:pt x="207818" y="835158"/>
                </a:cubicBezTo>
                <a:cubicBezTo>
                  <a:pt x="218220" y="822156"/>
                  <a:pt x="236380" y="817851"/>
                  <a:pt x="249382" y="807449"/>
                </a:cubicBezTo>
                <a:cubicBezTo>
                  <a:pt x="259582" y="799289"/>
                  <a:pt x="267855" y="788976"/>
                  <a:pt x="277091" y="779739"/>
                </a:cubicBezTo>
                <a:cubicBezTo>
                  <a:pt x="282470" y="763601"/>
                  <a:pt x="298511" y="703326"/>
                  <a:pt x="318654" y="696612"/>
                </a:cubicBezTo>
                <a:cubicBezTo>
                  <a:pt x="336718" y="690591"/>
                  <a:pt x="355600" y="705849"/>
                  <a:pt x="374073" y="710467"/>
                </a:cubicBezTo>
                <a:cubicBezTo>
                  <a:pt x="387927" y="719703"/>
                  <a:pt x="405234" y="725174"/>
                  <a:pt x="415636" y="738176"/>
                </a:cubicBezTo>
                <a:cubicBezTo>
                  <a:pt x="424759" y="749580"/>
                  <a:pt x="421977" y="767216"/>
                  <a:pt x="429491" y="779739"/>
                </a:cubicBezTo>
                <a:cubicBezTo>
                  <a:pt x="436212" y="790940"/>
                  <a:pt x="449040" y="797249"/>
                  <a:pt x="457200" y="807449"/>
                </a:cubicBezTo>
                <a:cubicBezTo>
                  <a:pt x="467602" y="820451"/>
                  <a:pt x="472378" y="838047"/>
                  <a:pt x="484909" y="849012"/>
                </a:cubicBezTo>
                <a:cubicBezTo>
                  <a:pt x="509971" y="870942"/>
                  <a:pt x="568036" y="904430"/>
                  <a:pt x="568036" y="904430"/>
                </a:cubicBezTo>
                <a:cubicBezTo>
                  <a:pt x="572654" y="918285"/>
                  <a:pt x="572768" y="934590"/>
                  <a:pt x="581891" y="945994"/>
                </a:cubicBezTo>
                <a:cubicBezTo>
                  <a:pt x="592293" y="958996"/>
                  <a:pt x="610452" y="963301"/>
                  <a:pt x="623454" y="973703"/>
                </a:cubicBezTo>
                <a:cubicBezTo>
                  <a:pt x="722162" y="1052669"/>
                  <a:pt x="564802" y="943837"/>
                  <a:pt x="692727" y="1029121"/>
                </a:cubicBezTo>
                <a:cubicBezTo>
                  <a:pt x="678095" y="985223"/>
                  <a:pt x="681858" y="984361"/>
                  <a:pt x="651164" y="945994"/>
                </a:cubicBezTo>
                <a:cubicBezTo>
                  <a:pt x="643004" y="935794"/>
                  <a:pt x="634655" y="925006"/>
                  <a:pt x="623454" y="918285"/>
                </a:cubicBezTo>
                <a:cubicBezTo>
                  <a:pt x="610931" y="910771"/>
                  <a:pt x="595745" y="909048"/>
                  <a:pt x="581891" y="904430"/>
                </a:cubicBezTo>
                <a:cubicBezTo>
                  <a:pt x="514016" y="768679"/>
                  <a:pt x="597559" y="903110"/>
                  <a:pt x="512618" y="835158"/>
                </a:cubicBezTo>
                <a:cubicBezTo>
                  <a:pt x="499616" y="824756"/>
                  <a:pt x="497911" y="803996"/>
                  <a:pt x="484909" y="793594"/>
                </a:cubicBezTo>
                <a:cubicBezTo>
                  <a:pt x="473505" y="784471"/>
                  <a:pt x="456111" y="786831"/>
                  <a:pt x="443345" y="779739"/>
                </a:cubicBezTo>
                <a:cubicBezTo>
                  <a:pt x="414234" y="763566"/>
                  <a:pt x="360218" y="724321"/>
                  <a:pt x="360218" y="724321"/>
                </a:cubicBezTo>
                <a:cubicBezTo>
                  <a:pt x="313975" y="585588"/>
                  <a:pt x="369190" y="787691"/>
                  <a:pt x="374073" y="641194"/>
                </a:cubicBezTo>
                <a:cubicBezTo>
                  <a:pt x="384542" y="327122"/>
                  <a:pt x="396765" y="376764"/>
                  <a:pt x="346364" y="225558"/>
                </a:cubicBezTo>
                <a:cubicBezTo>
                  <a:pt x="341746" y="165522"/>
                  <a:pt x="364836" y="96249"/>
                  <a:pt x="332509" y="45449"/>
                </a:cubicBezTo>
                <a:cubicBezTo>
                  <a:pt x="316828" y="20807"/>
                  <a:pt x="249382" y="73158"/>
                  <a:pt x="249382" y="73158"/>
                </a:cubicBezTo>
                <a:cubicBezTo>
                  <a:pt x="240146" y="100867"/>
                  <a:pt x="237875" y="131983"/>
                  <a:pt x="221673" y="156285"/>
                </a:cubicBezTo>
                <a:lnTo>
                  <a:pt x="166254" y="239412"/>
                </a:lnTo>
                <a:cubicBezTo>
                  <a:pt x="154986" y="273218"/>
                  <a:pt x="151549" y="295681"/>
                  <a:pt x="124691" y="322539"/>
                </a:cubicBezTo>
                <a:cubicBezTo>
                  <a:pt x="112917" y="334313"/>
                  <a:pt x="96982" y="341012"/>
                  <a:pt x="83127" y="350249"/>
                </a:cubicBezTo>
                <a:cubicBezTo>
                  <a:pt x="78509" y="364103"/>
                  <a:pt x="78396" y="380408"/>
                  <a:pt x="69273" y="391812"/>
                </a:cubicBezTo>
                <a:cubicBezTo>
                  <a:pt x="58871" y="404814"/>
                  <a:pt x="39483" y="407747"/>
                  <a:pt x="27709" y="419521"/>
                </a:cubicBezTo>
                <a:cubicBezTo>
                  <a:pt x="15935" y="431295"/>
                  <a:pt x="9236" y="447230"/>
                  <a:pt x="0" y="461085"/>
                </a:cubicBezTo>
                <a:cubicBezTo>
                  <a:pt x="12839" y="422566"/>
                  <a:pt x="12913" y="410190"/>
                  <a:pt x="41564" y="377958"/>
                </a:cubicBezTo>
                <a:cubicBezTo>
                  <a:pt x="67598" y="348670"/>
                  <a:pt x="102954" y="327435"/>
                  <a:pt x="124691" y="294830"/>
                </a:cubicBezTo>
                <a:cubicBezTo>
                  <a:pt x="189345" y="197848"/>
                  <a:pt x="152400" y="230176"/>
                  <a:pt x="221673" y="183994"/>
                </a:cubicBezTo>
                <a:cubicBezTo>
                  <a:pt x="295562" y="73160"/>
                  <a:pt x="198585" y="207081"/>
                  <a:pt x="290945" y="114721"/>
                </a:cubicBezTo>
                <a:cubicBezTo>
                  <a:pt x="353612" y="52054"/>
                  <a:pt x="279302" y="86276"/>
                  <a:pt x="360218" y="59303"/>
                </a:cubicBezTo>
                <a:cubicBezTo>
                  <a:pt x="374073" y="68539"/>
                  <a:pt x="389405" y="75873"/>
                  <a:pt x="401782" y="87012"/>
                </a:cubicBezTo>
                <a:cubicBezTo>
                  <a:pt x="401817" y="87044"/>
                  <a:pt x="513923" y="199154"/>
                  <a:pt x="540327" y="225558"/>
                </a:cubicBezTo>
                <a:cubicBezTo>
                  <a:pt x="606071" y="291302"/>
                  <a:pt x="570962" y="272715"/>
                  <a:pt x="637309" y="294830"/>
                </a:cubicBezTo>
                <a:cubicBezTo>
                  <a:pt x="646545" y="308685"/>
                  <a:pt x="652016" y="325992"/>
                  <a:pt x="665018" y="336394"/>
                </a:cubicBezTo>
                <a:cubicBezTo>
                  <a:pt x="676422" y="345517"/>
                  <a:pt x="693159" y="344496"/>
                  <a:pt x="706582" y="350249"/>
                </a:cubicBezTo>
                <a:cubicBezTo>
                  <a:pt x="725565" y="358385"/>
                  <a:pt x="743527" y="368722"/>
                  <a:pt x="762000" y="377958"/>
                </a:cubicBezTo>
                <a:cubicBezTo>
                  <a:pt x="748145" y="382576"/>
                  <a:pt x="734841" y="394213"/>
                  <a:pt x="720436" y="391812"/>
                </a:cubicBezTo>
                <a:cubicBezTo>
                  <a:pt x="704012" y="389075"/>
                  <a:pt x="693766" y="371549"/>
                  <a:pt x="678873" y="364103"/>
                </a:cubicBezTo>
                <a:cubicBezTo>
                  <a:pt x="665811" y="357572"/>
                  <a:pt x="651164" y="354867"/>
                  <a:pt x="637309" y="350249"/>
                </a:cubicBezTo>
                <a:cubicBezTo>
                  <a:pt x="614218" y="327158"/>
                  <a:pt x="586150" y="308147"/>
                  <a:pt x="568036" y="280976"/>
                </a:cubicBezTo>
                <a:cubicBezTo>
                  <a:pt x="558800" y="267121"/>
                  <a:pt x="552101" y="251186"/>
                  <a:pt x="540327" y="239412"/>
                </a:cubicBezTo>
                <a:cubicBezTo>
                  <a:pt x="523999" y="223084"/>
                  <a:pt x="503382" y="211703"/>
                  <a:pt x="484909" y="197849"/>
                </a:cubicBezTo>
                <a:cubicBezTo>
                  <a:pt x="466436" y="170140"/>
                  <a:pt x="440023" y="146314"/>
                  <a:pt x="429491" y="114721"/>
                </a:cubicBezTo>
                <a:cubicBezTo>
                  <a:pt x="424873" y="100867"/>
                  <a:pt x="424759" y="84562"/>
                  <a:pt x="415636" y="73158"/>
                </a:cubicBezTo>
                <a:cubicBezTo>
                  <a:pt x="405234" y="60156"/>
                  <a:pt x="387927" y="54685"/>
                  <a:pt x="374073" y="45449"/>
                </a:cubicBezTo>
                <a:cubicBezTo>
                  <a:pt x="401044" y="126364"/>
                  <a:pt x="366824" y="52054"/>
                  <a:pt x="429491" y="114721"/>
                </a:cubicBezTo>
                <a:cubicBezTo>
                  <a:pt x="480608" y="165838"/>
                  <a:pt x="430670" y="152453"/>
                  <a:pt x="498764" y="197849"/>
                </a:cubicBezTo>
                <a:cubicBezTo>
                  <a:pt x="603869" y="267919"/>
                  <a:pt x="465111" y="134905"/>
                  <a:pt x="595745" y="239412"/>
                </a:cubicBezTo>
                <a:cubicBezTo>
                  <a:pt x="626345" y="263892"/>
                  <a:pt x="641697" y="310147"/>
                  <a:pt x="678873" y="322539"/>
                </a:cubicBezTo>
                <a:cubicBezTo>
                  <a:pt x="692727" y="327157"/>
                  <a:pt x="707374" y="329863"/>
                  <a:pt x="720436" y="336394"/>
                </a:cubicBezTo>
                <a:cubicBezTo>
                  <a:pt x="735329" y="343841"/>
                  <a:pt x="773774" y="352328"/>
                  <a:pt x="762000" y="364103"/>
                </a:cubicBezTo>
                <a:cubicBezTo>
                  <a:pt x="748536" y="377568"/>
                  <a:pt x="725055" y="354867"/>
                  <a:pt x="706582" y="350249"/>
                </a:cubicBezTo>
                <a:cubicBezTo>
                  <a:pt x="611303" y="286729"/>
                  <a:pt x="655048" y="305361"/>
                  <a:pt x="581891" y="280976"/>
                </a:cubicBezTo>
                <a:cubicBezTo>
                  <a:pt x="531389" y="205223"/>
                  <a:pt x="583136" y="267951"/>
                  <a:pt x="498764" y="211703"/>
                </a:cubicBezTo>
                <a:cubicBezTo>
                  <a:pt x="487895" y="204457"/>
                  <a:pt x="481254" y="192154"/>
                  <a:pt x="471054" y="183994"/>
                </a:cubicBezTo>
                <a:cubicBezTo>
                  <a:pt x="432685" y="153299"/>
                  <a:pt x="431828" y="157064"/>
                  <a:pt x="387927" y="142430"/>
                </a:cubicBezTo>
                <a:cubicBezTo>
                  <a:pt x="376659" y="108626"/>
                  <a:pt x="373221" y="86160"/>
                  <a:pt x="346364" y="59303"/>
                </a:cubicBezTo>
                <a:cubicBezTo>
                  <a:pt x="334590" y="47529"/>
                  <a:pt x="318655" y="40830"/>
                  <a:pt x="304800" y="31594"/>
                </a:cubicBezTo>
                <a:cubicBezTo>
                  <a:pt x="225389" y="150712"/>
                  <a:pt x="320597" y="0"/>
                  <a:pt x="263236" y="114721"/>
                </a:cubicBezTo>
                <a:cubicBezTo>
                  <a:pt x="233531" y="174130"/>
                  <a:pt x="236861" y="142696"/>
                  <a:pt x="193964" y="197849"/>
                </a:cubicBezTo>
                <a:cubicBezTo>
                  <a:pt x="173518" y="224136"/>
                  <a:pt x="157018" y="253267"/>
                  <a:pt x="138545" y="280976"/>
                </a:cubicBezTo>
                <a:lnTo>
                  <a:pt x="110836" y="322539"/>
                </a:lnTo>
                <a:cubicBezTo>
                  <a:pt x="99568" y="356344"/>
                  <a:pt x="96131" y="378809"/>
                  <a:pt x="69273" y="405667"/>
                </a:cubicBezTo>
                <a:cubicBezTo>
                  <a:pt x="57499" y="417441"/>
                  <a:pt x="41564" y="424140"/>
                  <a:pt x="27709" y="433376"/>
                </a:cubicBezTo>
                <a:cubicBezTo>
                  <a:pt x="48156" y="402705"/>
                  <a:pt x="64977" y="371586"/>
                  <a:pt x="96982" y="350249"/>
                </a:cubicBezTo>
                <a:cubicBezTo>
                  <a:pt x="109133" y="342148"/>
                  <a:pt x="124691" y="341012"/>
                  <a:pt x="138545" y="336394"/>
                </a:cubicBezTo>
                <a:cubicBezTo>
                  <a:pt x="152400" y="317921"/>
                  <a:pt x="163781" y="297304"/>
                  <a:pt x="180109" y="280976"/>
                </a:cubicBezTo>
                <a:cubicBezTo>
                  <a:pt x="272471" y="188615"/>
                  <a:pt x="175494" y="322537"/>
                  <a:pt x="249382" y="211703"/>
                </a:cubicBezTo>
                <a:cubicBezTo>
                  <a:pt x="254000" y="197848"/>
                  <a:pt x="256705" y="183201"/>
                  <a:pt x="263236" y="170139"/>
                </a:cubicBezTo>
                <a:cubicBezTo>
                  <a:pt x="316954" y="62701"/>
                  <a:pt x="269973" y="191492"/>
                  <a:pt x="304800" y="87012"/>
                </a:cubicBezTo>
                <a:cubicBezTo>
                  <a:pt x="318655" y="91630"/>
                  <a:pt x="333598" y="93775"/>
                  <a:pt x="346364" y="100867"/>
                </a:cubicBezTo>
                <a:cubicBezTo>
                  <a:pt x="375475" y="117040"/>
                  <a:pt x="429491" y="156285"/>
                  <a:pt x="429491" y="156285"/>
                </a:cubicBezTo>
                <a:cubicBezTo>
                  <a:pt x="438727" y="174758"/>
                  <a:pt x="443978" y="195837"/>
                  <a:pt x="457200" y="211703"/>
                </a:cubicBezTo>
                <a:cubicBezTo>
                  <a:pt x="477859" y="236493"/>
                  <a:pt x="511959" y="243811"/>
                  <a:pt x="540327" y="253267"/>
                </a:cubicBezTo>
                <a:cubicBezTo>
                  <a:pt x="549563" y="267121"/>
                  <a:pt x="556262" y="283056"/>
                  <a:pt x="568036" y="294830"/>
                </a:cubicBezTo>
                <a:cubicBezTo>
                  <a:pt x="599929" y="326722"/>
                  <a:pt x="622623" y="325795"/>
                  <a:pt x="665018" y="336394"/>
                </a:cubicBezTo>
                <a:cubicBezTo>
                  <a:pt x="674254" y="350249"/>
                  <a:pt x="700173" y="363065"/>
                  <a:pt x="692727" y="377958"/>
                </a:cubicBezTo>
                <a:cubicBezTo>
                  <a:pt x="686196" y="391020"/>
                  <a:pt x="665206" y="368115"/>
                  <a:pt x="651164" y="364103"/>
                </a:cubicBezTo>
                <a:cubicBezTo>
                  <a:pt x="630439" y="358182"/>
                  <a:pt x="576335" y="347470"/>
                  <a:pt x="554182" y="336394"/>
                </a:cubicBezTo>
                <a:cubicBezTo>
                  <a:pt x="539289" y="328947"/>
                  <a:pt x="526473" y="317921"/>
                  <a:pt x="512618" y="308685"/>
                </a:cubicBezTo>
                <a:cubicBezTo>
                  <a:pt x="503382" y="294830"/>
                  <a:pt x="497440" y="278086"/>
                  <a:pt x="484909" y="267121"/>
                </a:cubicBezTo>
                <a:cubicBezTo>
                  <a:pt x="459847" y="245191"/>
                  <a:pt x="401782" y="211703"/>
                  <a:pt x="401782" y="211703"/>
                </a:cubicBezTo>
                <a:cubicBezTo>
                  <a:pt x="365972" y="157988"/>
                  <a:pt x="358276" y="164873"/>
                  <a:pt x="415636" y="183994"/>
                </a:cubicBezTo>
                <a:cubicBezTo>
                  <a:pt x="489524" y="294827"/>
                  <a:pt x="392548" y="160907"/>
                  <a:pt x="484909" y="253267"/>
                </a:cubicBezTo>
                <a:cubicBezTo>
                  <a:pt x="532940" y="301297"/>
                  <a:pt x="487678" y="292981"/>
                  <a:pt x="554182" y="322539"/>
                </a:cubicBezTo>
                <a:cubicBezTo>
                  <a:pt x="580873" y="334402"/>
                  <a:pt x="608668" y="344521"/>
                  <a:pt x="637309" y="350249"/>
                </a:cubicBezTo>
                <a:cubicBezTo>
                  <a:pt x="660400" y="354867"/>
                  <a:pt x="730130" y="364103"/>
                  <a:pt x="706582" y="364103"/>
                </a:cubicBezTo>
                <a:cubicBezTo>
                  <a:pt x="669349" y="364103"/>
                  <a:pt x="632691" y="354867"/>
                  <a:pt x="595745" y="350249"/>
                </a:cubicBezTo>
                <a:cubicBezTo>
                  <a:pt x="561868" y="333310"/>
                  <a:pt x="528138" y="319308"/>
                  <a:pt x="498764" y="294830"/>
                </a:cubicBezTo>
                <a:cubicBezTo>
                  <a:pt x="483712" y="282287"/>
                  <a:pt x="472252" y="265810"/>
                  <a:pt x="457200" y="253267"/>
                </a:cubicBezTo>
                <a:cubicBezTo>
                  <a:pt x="421390" y="223426"/>
                  <a:pt x="415729" y="225589"/>
                  <a:pt x="374073" y="211703"/>
                </a:cubicBezTo>
                <a:cubicBezTo>
                  <a:pt x="360218" y="193230"/>
                  <a:pt x="342836" y="176938"/>
                  <a:pt x="332509" y="156285"/>
                </a:cubicBezTo>
                <a:cubicBezTo>
                  <a:pt x="323993" y="139254"/>
                  <a:pt x="318654" y="81826"/>
                  <a:pt x="318654" y="100867"/>
                </a:cubicBezTo>
                <a:cubicBezTo>
                  <a:pt x="318654" y="184123"/>
                  <a:pt x="324615" y="267369"/>
                  <a:pt x="332509" y="350249"/>
                </a:cubicBezTo>
                <a:cubicBezTo>
                  <a:pt x="333894" y="364787"/>
                  <a:pt x="342352" y="377770"/>
                  <a:pt x="346364" y="391812"/>
                </a:cubicBezTo>
                <a:cubicBezTo>
                  <a:pt x="351595" y="410121"/>
                  <a:pt x="354747" y="428992"/>
                  <a:pt x="360218" y="447230"/>
                </a:cubicBezTo>
                <a:cubicBezTo>
                  <a:pt x="360241" y="447308"/>
                  <a:pt x="394842" y="551100"/>
                  <a:pt x="401782" y="571921"/>
                </a:cubicBezTo>
                <a:lnTo>
                  <a:pt x="415636" y="613485"/>
                </a:lnTo>
                <a:lnTo>
                  <a:pt x="429491" y="655049"/>
                </a:lnTo>
                <a:cubicBezTo>
                  <a:pt x="420255" y="668903"/>
                  <a:pt x="413556" y="684838"/>
                  <a:pt x="401782" y="696612"/>
                </a:cubicBezTo>
                <a:cubicBezTo>
                  <a:pt x="390008" y="708386"/>
                  <a:pt x="374675" y="716060"/>
                  <a:pt x="360218" y="724321"/>
                </a:cubicBezTo>
                <a:cubicBezTo>
                  <a:pt x="342286" y="734568"/>
                  <a:pt x="323976" y="744360"/>
                  <a:pt x="304800" y="752030"/>
                </a:cubicBezTo>
                <a:cubicBezTo>
                  <a:pt x="248584" y="774516"/>
                  <a:pt x="220688" y="779985"/>
                  <a:pt x="166254" y="793594"/>
                </a:cubicBezTo>
                <a:cubicBezTo>
                  <a:pt x="157127" y="820975"/>
                  <a:pt x="149108" y="857188"/>
                  <a:pt x="124691" y="876721"/>
                </a:cubicBezTo>
                <a:cubicBezTo>
                  <a:pt x="113287" y="885844"/>
                  <a:pt x="96982" y="885958"/>
                  <a:pt x="83127" y="890576"/>
                </a:cubicBezTo>
                <a:cubicBezTo>
                  <a:pt x="78509" y="904430"/>
                  <a:pt x="75804" y="919077"/>
                  <a:pt x="69273" y="932139"/>
                </a:cubicBezTo>
                <a:cubicBezTo>
                  <a:pt x="61826" y="947032"/>
                  <a:pt x="43629" y="957180"/>
                  <a:pt x="41564" y="973703"/>
                </a:cubicBezTo>
                <a:cubicBezTo>
                  <a:pt x="38643" y="997069"/>
                  <a:pt x="50800" y="1019885"/>
                  <a:pt x="55418" y="1042976"/>
                </a:cubicBezTo>
                <a:cubicBezTo>
                  <a:pt x="92363" y="1038358"/>
                  <a:pt x="141347" y="1056796"/>
                  <a:pt x="166254" y="1029121"/>
                </a:cubicBezTo>
                <a:cubicBezTo>
                  <a:pt x="194230" y="998037"/>
                  <a:pt x="173234" y="945680"/>
                  <a:pt x="180109" y="904430"/>
                </a:cubicBezTo>
                <a:cubicBezTo>
                  <a:pt x="182510" y="890025"/>
                  <a:pt x="189346" y="876721"/>
                  <a:pt x="193964" y="862867"/>
                </a:cubicBezTo>
                <a:cubicBezTo>
                  <a:pt x="198582" y="830540"/>
                  <a:pt x="193214" y="795093"/>
                  <a:pt x="207818" y="765885"/>
                </a:cubicBezTo>
                <a:cubicBezTo>
                  <a:pt x="214349" y="752823"/>
                  <a:pt x="246518" y="737709"/>
                  <a:pt x="249382" y="752030"/>
                </a:cubicBezTo>
                <a:cubicBezTo>
                  <a:pt x="262218" y="816208"/>
                  <a:pt x="210972" y="839686"/>
                  <a:pt x="180109" y="876721"/>
                </a:cubicBezTo>
                <a:cubicBezTo>
                  <a:pt x="155632" y="906093"/>
                  <a:pt x="141628" y="939828"/>
                  <a:pt x="124691" y="973703"/>
                </a:cubicBezTo>
                <a:cubicBezTo>
                  <a:pt x="115455" y="959848"/>
                  <a:pt x="99047" y="948662"/>
                  <a:pt x="96982" y="932139"/>
                </a:cubicBezTo>
                <a:cubicBezTo>
                  <a:pt x="91919" y="891639"/>
                  <a:pt x="113459" y="850569"/>
                  <a:pt x="138545" y="821303"/>
                </a:cubicBezTo>
                <a:cubicBezTo>
                  <a:pt x="155547" y="801468"/>
                  <a:pt x="171562" y="779326"/>
                  <a:pt x="193964" y="765885"/>
                </a:cubicBezTo>
                <a:cubicBezTo>
                  <a:pt x="249782" y="732394"/>
                  <a:pt x="343966" y="730745"/>
                  <a:pt x="401782" y="724321"/>
                </a:cubicBezTo>
                <a:cubicBezTo>
                  <a:pt x="415636" y="733557"/>
                  <a:pt x="431571" y="740256"/>
                  <a:pt x="443345" y="752030"/>
                </a:cubicBezTo>
                <a:cubicBezTo>
                  <a:pt x="455119" y="763804"/>
                  <a:pt x="458052" y="783192"/>
                  <a:pt x="471054" y="793594"/>
                </a:cubicBezTo>
                <a:cubicBezTo>
                  <a:pt x="482458" y="802717"/>
                  <a:pt x="499852" y="800357"/>
                  <a:pt x="512618" y="807449"/>
                </a:cubicBezTo>
                <a:cubicBezTo>
                  <a:pt x="541729" y="823622"/>
                  <a:pt x="568036" y="844394"/>
                  <a:pt x="595745" y="862867"/>
                </a:cubicBezTo>
                <a:cubicBezTo>
                  <a:pt x="631736" y="886861"/>
                  <a:pt x="658359" y="903499"/>
                  <a:pt x="692727" y="932139"/>
                </a:cubicBezTo>
                <a:cubicBezTo>
                  <a:pt x="702762" y="940501"/>
                  <a:pt x="712276" y="949649"/>
                  <a:pt x="720436" y="959849"/>
                </a:cubicBezTo>
                <a:cubicBezTo>
                  <a:pt x="730838" y="972851"/>
                  <a:pt x="738909" y="987558"/>
                  <a:pt x="748145" y="1001412"/>
                </a:cubicBezTo>
                <a:cubicBezTo>
                  <a:pt x="734291" y="1006030"/>
                  <a:pt x="721186" y="1015267"/>
                  <a:pt x="706582" y="1015267"/>
                </a:cubicBezTo>
                <a:cubicBezTo>
                  <a:pt x="617431" y="1015267"/>
                  <a:pt x="624373" y="1011260"/>
                  <a:pt x="568036" y="973703"/>
                </a:cubicBezTo>
                <a:cubicBezTo>
                  <a:pt x="535061" y="874779"/>
                  <a:pt x="556528" y="914878"/>
                  <a:pt x="512618" y="849012"/>
                </a:cubicBezTo>
                <a:cubicBezTo>
                  <a:pt x="506071" y="822824"/>
                  <a:pt x="499405" y="769749"/>
                  <a:pt x="471054" y="752030"/>
                </a:cubicBezTo>
                <a:cubicBezTo>
                  <a:pt x="446286" y="736550"/>
                  <a:pt x="363159" y="708841"/>
                  <a:pt x="387927" y="724321"/>
                </a:cubicBezTo>
                <a:cubicBezTo>
                  <a:pt x="515379" y="803978"/>
                  <a:pt x="467957" y="762786"/>
                  <a:pt x="540327" y="835158"/>
                </a:cubicBezTo>
                <a:cubicBezTo>
                  <a:pt x="575153" y="939630"/>
                  <a:pt x="524125" y="814904"/>
                  <a:pt x="595745" y="904430"/>
                </a:cubicBezTo>
                <a:cubicBezTo>
                  <a:pt x="604868" y="915834"/>
                  <a:pt x="599273" y="935667"/>
                  <a:pt x="609600" y="945994"/>
                </a:cubicBezTo>
                <a:cubicBezTo>
                  <a:pt x="633148" y="969542"/>
                  <a:pt x="669179" y="977864"/>
                  <a:pt x="692727" y="1001412"/>
                </a:cubicBezTo>
                <a:cubicBezTo>
                  <a:pt x="706582" y="1015267"/>
                  <a:pt x="750594" y="1032107"/>
                  <a:pt x="734291" y="1042976"/>
                </a:cubicBezTo>
                <a:cubicBezTo>
                  <a:pt x="718038" y="1053812"/>
                  <a:pt x="635559" y="1023919"/>
                  <a:pt x="609600" y="1015267"/>
                </a:cubicBezTo>
                <a:cubicBezTo>
                  <a:pt x="595745" y="1001412"/>
                  <a:pt x="583088" y="986246"/>
                  <a:pt x="568036" y="973703"/>
                </a:cubicBezTo>
                <a:cubicBezTo>
                  <a:pt x="538661" y="949223"/>
                  <a:pt x="504934" y="935225"/>
                  <a:pt x="471054" y="918285"/>
                </a:cubicBezTo>
                <a:cubicBezTo>
                  <a:pt x="440177" y="794777"/>
                  <a:pt x="416417" y="834378"/>
                  <a:pt x="471054" y="779739"/>
                </a:cubicBezTo>
                <a:cubicBezTo>
                  <a:pt x="511457" y="793207"/>
                  <a:pt x="528906" y="796846"/>
                  <a:pt x="568036" y="821303"/>
                </a:cubicBezTo>
                <a:cubicBezTo>
                  <a:pt x="587617" y="833541"/>
                  <a:pt x="608113" y="845609"/>
                  <a:pt x="623454" y="862867"/>
                </a:cubicBezTo>
                <a:cubicBezTo>
                  <a:pt x="645579" y="887757"/>
                  <a:pt x="660400" y="918285"/>
                  <a:pt x="678873" y="945994"/>
                </a:cubicBezTo>
                <a:cubicBezTo>
                  <a:pt x="688109" y="959849"/>
                  <a:pt x="692727" y="978322"/>
                  <a:pt x="706582" y="987558"/>
                </a:cubicBezTo>
                <a:cubicBezTo>
                  <a:pt x="720436" y="996794"/>
                  <a:pt x="764796" y="1015267"/>
                  <a:pt x="748145" y="1015267"/>
                </a:cubicBezTo>
                <a:cubicBezTo>
                  <a:pt x="710063" y="1015267"/>
                  <a:pt x="674049" y="997578"/>
                  <a:pt x="637309" y="987558"/>
                </a:cubicBezTo>
                <a:cubicBezTo>
                  <a:pt x="623219" y="983715"/>
                  <a:pt x="608807" y="980234"/>
                  <a:pt x="595745" y="973703"/>
                </a:cubicBezTo>
                <a:cubicBezTo>
                  <a:pt x="580852" y="966256"/>
                  <a:pt x="568639" y="954255"/>
                  <a:pt x="554182" y="945994"/>
                </a:cubicBezTo>
                <a:cubicBezTo>
                  <a:pt x="536250" y="935747"/>
                  <a:pt x="517237" y="927521"/>
                  <a:pt x="498764" y="918285"/>
                </a:cubicBezTo>
                <a:cubicBezTo>
                  <a:pt x="452225" y="801942"/>
                  <a:pt x="497740" y="889349"/>
                  <a:pt x="429491" y="807449"/>
                </a:cubicBezTo>
                <a:cubicBezTo>
                  <a:pt x="418831" y="794657"/>
                  <a:pt x="390008" y="777660"/>
                  <a:pt x="401782" y="765885"/>
                </a:cubicBezTo>
                <a:cubicBezTo>
                  <a:pt x="413556" y="754111"/>
                  <a:pt x="428888" y="785333"/>
                  <a:pt x="443345" y="793594"/>
                </a:cubicBezTo>
                <a:cubicBezTo>
                  <a:pt x="461277" y="803841"/>
                  <a:pt x="480291" y="812067"/>
                  <a:pt x="498764" y="821303"/>
                </a:cubicBezTo>
                <a:cubicBezTo>
                  <a:pt x="520693" y="854196"/>
                  <a:pt x="542260" y="888213"/>
                  <a:pt x="568036" y="918285"/>
                </a:cubicBezTo>
                <a:cubicBezTo>
                  <a:pt x="606461" y="963114"/>
                  <a:pt x="591516" y="959849"/>
                  <a:pt x="623454" y="959849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Улыбающееся лицо 34"/>
          <p:cNvSpPr/>
          <p:nvPr/>
        </p:nvSpPr>
        <p:spPr>
          <a:xfrm>
            <a:off x="4286248" y="2143116"/>
            <a:ext cx="500066" cy="428628"/>
          </a:xfrm>
          <a:prstGeom prst="smileyFace">
            <a:avLst>
              <a:gd name="adj" fmla="val 1812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Полилиния 36"/>
          <p:cNvSpPr/>
          <p:nvPr/>
        </p:nvSpPr>
        <p:spPr>
          <a:xfrm>
            <a:off x="4092868" y="2632364"/>
            <a:ext cx="991750" cy="1209944"/>
          </a:xfrm>
          <a:custGeom>
            <a:avLst/>
            <a:gdLst>
              <a:gd name="connsiteX0" fmla="*/ 451423 w 991750"/>
              <a:gd name="connsiteY0" fmla="*/ 0 h 1209944"/>
              <a:gd name="connsiteX1" fmla="*/ 437568 w 991750"/>
              <a:gd name="connsiteY1" fmla="*/ 457200 h 1209944"/>
              <a:gd name="connsiteX2" fmla="*/ 368296 w 991750"/>
              <a:gd name="connsiteY2" fmla="*/ 803563 h 1209944"/>
              <a:gd name="connsiteX3" fmla="*/ 326732 w 991750"/>
              <a:gd name="connsiteY3" fmla="*/ 831272 h 1209944"/>
              <a:gd name="connsiteX4" fmla="*/ 257459 w 991750"/>
              <a:gd name="connsiteY4" fmla="*/ 900545 h 1209944"/>
              <a:gd name="connsiteX5" fmla="*/ 229750 w 991750"/>
              <a:gd name="connsiteY5" fmla="*/ 955963 h 1209944"/>
              <a:gd name="connsiteX6" fmla="*/ 188187 w 991750"/>
              <a:gd name="connsiteY6" fmla="*/ 1011381 h 1209944"/>
              <a:gd name="connsiteX7" fmla="*/ 105059 w 991750"/>
              <a:gd name="connsiteY7" fmla="*/ 1080654 h 1209944"/>
              <a:gd name="connsiteX8" fmla="*/ 63496 w 991750"/>
              <a:gd name="connsiteY8" fmla="*/ 1094509 h 1209944"/>
              <a:gd name="connsiteX9" fmla="*/ 8077 w 991750"/>
              <a:gd name="connsiteY9" fmla="*/ 1177636 h 1209944"/>
              <a:gd name="connsiteX10" fmla="*/ 21932 w 991750"/>
              <a:gd name="connsiteY10" fmla="*/ 1122218 h 1209944"/>
              <a:gd name="connsiteX11" fmla="*/ 77350 w 991750"/>
              <a:gd name="connsiteY11" fmla="*/ 1080654 h 1209944"/>
              <a:gd name="connsiteX12" fmla="*/ 202041 w 991750"/>
              <a:gd name="connsiteY12" fmla="*/ 997527 h 1209944"/>
              <a:gd name="connsiteX13" fmla="*/ 271314 w 991750"/>
              <a:gd name="connsiteY13" fmla="*/ 928254 h 1209944"/>
              <a:gd name="connsiteX14" fmla="*/ 340587 w 991750"/>
              <a:gd name="connsiteY14" fmla="*/ 872836 h 1209944"/>
              <a:gd name="connsiteX15" fmla="*/ 368296 w 991750"/>
              <a:gd name="connsiteY15" fmla="*/ 831272 h 1209944"/>
              <a:gd name="connsiteX16" fmla="*/ 451423 w 991750"/>
              <a:gd name="connsiteY16" fmla="*/ 762000 h 1209944"/>
              <a:gd name="connsiteX17" fmla="*/ 548405 w 991750"/>
              <a:gd name="connsiteY17" fmla="*/ 789709 h 1209944"/>
              <a:gd name="connsiteX18" fmla="*/ 645387 w 991750"/>
              <a:gd name="connsiteY18" fmla="*/ 845127 h 1209944"/>
              <a:gd name="connsiteX19" fmla="*/ 686950 w 991750"/>
              <a:gd name="connsiteY19" fmla="*/ 858981 h 1209944"/>
              <a:gd name="connsiteX20" fmla="*/ 770077 w 991750"/>
              <a:gd name="connsiteY20" fmla="*/ 914400 h 1209944"/>
              <a:gd name="connsiteX21" fmla="*/ 839350 w 991750"/>
              <a:gd name="connsiteY21" fmla="*/ 955963 h 1209944"/>
              <a:gd name="connsiteX22" fmla="*/ 867059 w 991750"/>
              <a:gd name="connsiteY22" fmla="*/ 997527 h 1209944"/>
              <a:gd name="connsiteX23" fmla="*/ 908623 w 991750"/>
              <a:gd name="connsiteY23" fmla="*/ 1025236 h 1209944"/>
              <a:gd name="connsiteX24" fmla="*/ 922477 w 991750"/>
              <a:gd name="connsiteY24" fmla="*/ 1066800 h 1209944"/>
              <a:gd name="connsiteX25" fmla="*/ 950187 w 991750"/>
              <a:gd name="connsiteY25" fmla="*/ 1094509 h 1209944"/>
              <a:gd name="connsiteX26" fmla="*/ 991750 w 991750"/>
              <a:gd name="connsiteY26" fmla="*/ 1136072 h 12099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991750" h="1209944">
                <a:moveTo>
                  <a:pt x="451423" y="0"/>
                </a:moveTo>
                <a:cubicBezTo>
                  <a:pt x="446805" y="152400"/>
                  <a:pt x="445872" y="304956"/>
                  <a:pt x="437568" y="457200"/>
                </a:cubicBezTo>
                <a:cubicBezTo>
                  <a:pt x="426078" y="667843"/>
                  <a:pt x="478542" y="711692"/>
                  <a:pt x="368296" y="803563"/>
                </a:cubicBezTo>
                <a:cubicBezTo>
                  <a:pt x="355504" y="814223"/>
                  <a:pt x="340587" y="822036"/>
                  <a:pt x="326732" y="831272"/>
                </a:cubicBezTo>
                <a:cubicBezTo>
                  <a:pt x="294239" y="928747"/>
                  <a:pt x="343060" y="814944"/>
                  <a:pt x="257459" y="900545"/>
                </a:cubicBezTo>
                <a:cubicBezTo>
                  <a:pt x="242855" y="915149"/>
                  <a:pt x="240696" y="938449"/>
                  <a:pt x="229750" y="955963"/>
                </a:cubicBezTo>
                <a:cubicBezTo>
                  <a:pt x="217512" y="975544"/>
                  <a:pt x="203214" y="993849"/>
                  <a:pt x="188187" y="1011381"/>
                </a:cubicBezTo>
                <a:cubicBezTo>
                  <a:pt x="165205" y="1038193"/>
                  <a:pt x="137128" y="1064619"/>
                  <a:pt x="105059" y="1080654"/>
                </a:cubicBezTo>
                <a:cubicBezTo>
                  <a:pt x="91997" y="1087185"/>
                  <a:pt x="77350" y="1089891"/>
                  <a:pt x="63496" y="1094509"/>
                </a:cubicBezTo>
                <a:cubicBezTo>
                  <a:pt x="45023" y="1122218"/>
                  <a:pt x="0" y="1209944"/>
                  <a:pt x="8077" y="1177636"/>
                </a:cubicBezTo>
                <a:cubicBezTo>
                  <a:pt x="12695" y="1159163"/>
                  <a:pt x="10864" y="1137712"/>
                  <a:pt x="21932" y="1122218"/>
                </a:cubicBezTo>
                <a:cubicBezTo>
                  <a:pt x="35353" y="1103428"/>
                  <a:pt x="60092" y="1095995"/>
                  <a:pt x="77350" y="1080654"/>
                </a:cubicBezTo>
                <a:cubicBezTo>
                  <a:pt x="174475" y="994320"/>
                  <a:pt x="106553" y="1021398"/>
                  <a:pt x="202041" y="997527"/>
                </a:cubicBezTo>
                <a:cubicBezTo>
                  <a:pt x="312874" y="923639"/>
                  <a:pt x="178954" y="1020615"/>
                  <a:pt x="271314" y="928254"/>
                </a:cubicBezTo>
                <a:cubicBezTo>
                  <a:pt x="343322" y="856245"/>
                  <a:pt x="285745" y="941387"/>
                  <a:pt x="340587" y="872836"/>
                </a:cubicBezTo>
                <a:cubicBezTo>
                  <a:pt x="350989" y="859834"/>
                  <a:pt x="357636" y="844064"/>
                  <a:pt x="368296" y="831272"/>
                </a:cubicBezTo>
                <a:cubicBezTo>
                  <a:pt x="401631" y="791269"/>
                  <a:pt x="410555" y="789245"/>
                  <a:pt x="451423" y="762000"/>
                </a:cubicBezTo>
                <a:cubicBezTo>
                  <a:pt x="483750" y="771236"/>
                  <a:pt x="516808" y="778219"/>
                  <a:pt x="548405" y="789709"/>
                </a:cubicBezTo>
                <a:cubicBezTo>
                  <a:pt x="637465" y="822094"/>
                  <a:pt x="571523" y="808195"/>
                  <a:pt x="645387" y="845127"/>
                </a:cubicBezTo>
                <a:cubicBezTo>
                  <a:pt x="658449" y="851658"/>
                  <a:pt x="673096" y="854363"/>
                  <a:pt x="686950" y="858981"/>
                </a:cubicBezTo>
                <a:cubicBezTo>
                  <a:pt x="792640" y="964671"/>
                  <a:pt x="669827" y="854250"/>
                  <a:pt x="770077" y="914400"/>
                </a:cubicBezTo>
                <a:cubicBezTo>
                  <a:pt x="865161" y="971450"/>
                  <a:pt x="721617" y="916719"/>
                  <a:pt x="839350" y="955963"/>
                </a:cubicBezTo>
                <a:cubicBezTo>
                  <a:pt x="848586" y="969818"/>
                  <a:pt x="855285" y="985753"/>
                  <a:pt x="867059" y="997527"/>
                </a:cubicBezTo>
                <a:cubicBezTo>
                  <a:pt x="878833" y="1009301"/>
                  <a:pt x="898221" y="1012234"/>
                  <a:pt x="908623" y="1025236"/>
                </a:cubicBezTo>
                <a:cubicBezTo>
                  <a:pt x="917746" y="1036640"/>
                  <a:pt x="914963" y="1054277"/>
                  <a:pt x="922477" y="1066800"/>
                </a:cubicBezTo>
                <a:cubicBezTo>
                  <a:pt x="929198" y="1078001"/>
                  <a:pt x="940950" y="1085273"/>
                  <a:pt x="950187" y="1094509"/>
                </a:cubicBezTo>
                <a:cubicBezTo>
                  <a:pt x="980817" y="1155769"/>
                  <a:pt x="963293" y="1164531"/>
                  <a:pt x="991750" y="113607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3" name="Прямая соединительная линия 42"/>
          <p:cNvCxnSpPr/>
          <p:nvPr/>
        </p:nvCxnSpPr>
        <p:spPr>
          <a:xfrm>
            <a:off x="3857620" y="2714620"/>
            <a:ext cx="128588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Улыбающееся лицо 45"/>
          <p:cNvSpPr/>
          <p:nvPr/>
        </p:nvSpPr>
        <p:spPr>
          <a:xfrm>
            <a:off x="6643702" y="1000108"/>
            <a:ext cx="500066" cy="500066"/>
          </a:xfrm>
          <a:prstGeom prst="smileyFac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8" name="Прямая соединительная линия 47"/>
          <p:cNvCxnSpPr>
            <a:endCxn id="56" idx="0"/>
          </p:cNvCxnSpPr>
          <p:nvPr/>
        </p:nvCxnSpPr>
        <p:spPr>
          <a:xfrm rot="16200000" flipH="1">
            <a:off x="6461415" y="2111088"/>
            <a:ext cx="947750" cy="1167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Полилиния 52"/>
          <p:cNvSpPr/>
          <p:nvPr/>
        </p:nvSpPr>
        <p:spPr>
          <a:xfrm>
            <a:off x="6923385" y="1219200"/>
            <a:ext cx="696615" cy="528417"/>
          </a:xfrm>
          <a:custGeom>
            <a:avLst/>
            <a:gdLst>
              <a:gd name="connsiteX0" fmla="*/ 31597 w 696615"/>
              <a:gd name="connsiteY0" fmla="*/ 512618 h 528417"/>
              <a:gd name="connsiteX1" fmla="*/ 114724 w 696615"/>
              <a:gd name="connsiteY1" fmla="*/ 471055 h 528417"/>
              <a:gd name="connsiteX2" fmla="*/ 156288 w 696615"/>
              <a:gd name="connsiteY2" fmla="*/ 443345 h 528417"/>
              <a:gd name="connsiteX3" fmla="*/ 183997 w 696615"/>
              <a:gd name="connsiteY3" fmla="*/ 401782 h 528417"/>
              <a:gd name="connsiteX4" fmla="*/ 239415 w 696615"/>
              <a:gd name="connsiteY4" fmla="*/ 374073 h 528417"/>
              <a:gd name="connsiteX5" fmla="*/ 322542 w 696615"/>
              <a:gd name="connsiteY5" fmla="*/ 318655 h 528417"/>
              <a:gd name="connsiteX6" fmla="*/ 322542 w 696615"/>
              <a:gd name="connsiteY6" fmla="*/ 318655 h 528417"/>
              <a:gd name="connsiteX7" fmla="*/ 391815 w 696615"/>
              <a:gd name="connsiteY7" fmla="*/ 263236 h 528417"/>
              <a:gd name="connsiteX8" fmla="*/ 433379 w 696615"/>
              <a:gd name="connsiteY8" fmla="*/ 249382 h 528417"/>
              <a:gd name="connsiteX9" fmla="*/ 474942 w 696615"/>
              <a:gd name="connsiteY9" fmla="*/ 207818 h 528417"/>
              <a:gd name="connsiteX10" fmla="*/ 516506 w 696615"/>
              <a:gd name="connsiteY10" fmla="*/ 180109 h 528417"/>
              <a:gd name="connsiteX11" fmla="*/ 571924 w 696615"/>
              <a:gd name="connsiteY11" fmla="*/ 124691 h 528417"/>
              <a:gd name="connsiteX12" fmla="*/ 613488 w 696615"/>
              <a:gd name="connsiteY12" fmla="*/ 83127 h 528417"/>
              <a:gd name="connsiteX13" fmla="*/ 668906 w 696615"/>
              <a:gd name="connsiteY13" fmla="*/ 41564 h 528417"/>
              <a:gd name="connsiteX14" fmla="*/ 696615 w 696615"/>
              <a:gd name="connsiteY14" fmla="*/ 0 h 5284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696615" h="528417">
                <a:moveTo>
                  <a:pt x="31597" y="512618"/>
                </a:moveTo>
                <a:cubicBezTo>
                  <a:pt x="150714" y="433205"/>
                  <a:pt x="0" y="528417"/>
                  <a:pt x="114724" y="471055"/>
                </a:cubicBezTo>
                <a:cubicBezTo>
                  <a:pt x="129617" y="463608"/>
                  <a:pt x="142433" y="452582"/>
                  <a:pt x="156288" y="443345"/>
                </a:cubicBezTo>
                <a:cubicBezTo>
                  <a:pt x="165524" y="429491"/>
                  <a:pt x="171205" y="412442"/>
                  <a:pt x="183997" y="401782"/>
                </a:cubicBezTo>
                <a:cubicBezTo>
                  <a:pt x="199863" y="388560"/>
                  <a:pt x="221705" y="384699"/>
                  <a:pt x="239415" y="374073"/>
                </a:cubicBezTo>
                <a:cubicBezTo>
                  <a:pt x="267971" y="356939"/>
                  <a:pt x="294833" y="337128"/>
                  <a:pt x="322542" y="318655"/>
                </a:cubicBezTo>
                <a:lnTo>
                  <a:pt x="322542" y="318655"/>
                </a:lnTo>
                <a:cubicBezTo>
                  <a:pt x="348315" y="292881"/>
                  <a:pt x="356859" y="280714"/>
                  <a:pt x="391815" y="263236"/>
                </a:cubicBezTo>
                <a:cubicBezTo>
                  <a:pt x="404877" y="256705"/>
                  <a:pt x="419524" y="254000"/>
                  <a:pt x="433379" y="249382"/>
                </a:cubicBezTo>
                <a:cubicBezTo>
                  <a:pt x="447233" y="235527"/>
                  <a:pt x="459890" y="220361"/>
                  <a:pt x="474942" y="207818"/>
                </a:cubicBezTo>
                <a:cubicBezTo>
                  <a:pt x="487734" y="197158"/>
                  <a:pt x="506104" y="193111"/>
                  <a:pt x="516506" y="180109"/>
                </a:cubicBezTo>
                <a:cubicBezTo>
                  <a:pt x="570244" y="112935"/>
                  <a:pt x="481239" y="154918"/>
                  <a:pt x="571924" y="124691"/>
                </a:cubicBezTo>
                <a:cubicBezTo>
                  <a:pt x="585779" y="110836"/>
                  <a:pt x="598612" y="95878"/>
                  <a:pt x="613488" y="83127"/>
                </a:cubicBezTo>
                <a:cubicBezTo>
                  <a:pt x="631020" y="68100"/>
                  <a:pt x="652578" y="57892"/>
                  <a:pt x="668906" y="41564"/>
                </a:cubicBezTo>
                <a:cubicBezTo>
                  <a:pt x="680680" y="29790"/>
                  <a:pt x="696615" y="0"/>
                  <a:pt x="696615" y="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Полилиния 53"/>
          <p:cNvSpPr/>
          <p:nvPr/>
        </p:nvSpPr>
        <p:spPr>
          <a:xfrm>
            <a:off x="6192982" y="1219200"/>
            <a:ext cx="692727" cy="581891"/>
          </a:xfrm>
          <a:custGeom>
            <a:avLst/>
            <a:gdLst>
              <a:gd name="connsiteX0" fmla="*/ 692727 w 692727"/>
              <a:gd name="connsiteY0" fmla="*/ 581891 h 581891"/>
              <a:gd name="connsiteX1" fmla="*/ 568036 w 692727"/>
              <a:gd name="connsiteY1" fmla="*/ 526473 h 581891"/>
              <a:gd name="connsiteX2" fmla="*/ 484909 w 692727"/>
              <a:gd name="connsiteY2" fmla="*/ 471055 h 581891"/>
              <a:gd name="connsiteX3" fmla="*/ 415636 w 692727"/>
              <a:gd name="connsiteY3" fmla="*/ 387927 h 581891"/>
              <a:gd name="connsiteX4" fmla="*/ 332509 w 692727"/>
              <a:gd name="connsiteY4" fmla="*/ 332509 h 581891"/>
              <a:gd name="connsiteX5" fmla="*/ 304800 w 692727"/>
              <a:gd name="connsiteY5" fmla="*/ 290945 h 581891"/>
              <a:gd name="connsiteX6" fmla="*/ 263236 w 692727"/>
              <a:gd name="connsiteY6" fmla="*/ 263236 h 581891"/>
              <a:gd name="connsiteX7" fmla="*/ 207818 w 692727"/>
              <a:gd name="connsiteY7" fmla="*/ 221673 h 581891"/>
              <a:gd name="connsiteX8" fmla="*/ 166254 w 692727"/>
              <a:gd name="connsiteY8" fmla="*/ 166255 h 581891"/>
              <a:gd name="connsiteX9" fmla="*/ 138545 w 692727"/>
              <a:gd name="connsiteY9" fmla="*/ 138545 h 581891"/>
              <a:gd name="connsiteX10" fmla="*/ 110836 w 692727"/>
              <a:gd name="connsiteY10" fmla="*/ 83127 h 581891"/>
              <a:gd name="connsiteX11" fmla="*/ 27709 w 692727"/>
              <a:gd name="connsiteY11" fmla="*/ 27709 h 581891"/>
              <a:gd name="connsiteX12" fmla="*/ 0 w 692727"/>
              <a:gd name="connsiteY12" fmla="*/ 0 h 5818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92727" h="581891">
                <a:moveTo>
                  <a:pt x="692727" y="581891"/>
                </a:moveTo>
                <a:cubicBezTo>
                  <a:pt x="616883" y="562929"/>
                  <a:pt x="645579" y="575818"/>
                  <a:pt x="568036" y="526473"/>
                </a:cubicBezTo>
                <a:cubicBezTo>
                  <a:pt x="539940" y="508594"/>
                  <a:pt x="484909" y="471055"/>
                  <a:pt x="484909" y="471055"/>
                </a:cubicBezTo>
                <a:cubicBezTo>
                  <a:pt x="460278" y="434109"/>
                  <a:pt x="452563" y="416648"/>
                  <a:pt x="415636" y="387927"/>
                </a:cubicBezTo>
                <a:cubicBezTo>
                  <a:pt x="389349" y="367481"/>
                  <a:pt x="332509" y="332509"/>
                  <a:pt x="332509" y="332509"/>
                </a:cubicBezTo>
                <a:cubicBezTo>
                  <a:pt x="323273" y="318654"/>
                  <a:pt x="316574" y="302719"/>
                  <a:pt x="304800" y="290945"/>
                </a:cubicBezTo>
                <a:cubicBezTo>
                  <a:pt x="293026" y="279171"/>
                  <a:pt x="276786" y="272914"/>
                  <a:pt x="263236" y="263236"/>
                </a:cubicBezTo>
                <a:cubicBezTo>
                  <a:pt x="244446" y="249815"/>
                  <a:pt x="224146" y="238001"/>
                  <a:pt x="207818" y="221673"/>
                </a:cubicBezTo>
                <a:cubicBezTo>
                  <a:pt x="191490" y="205345"/>
                  <a:pt x="181036" y="183994"/>
                  <a:pt x="166254" y="166255"/>
                </a:cubicBezTo>
                <a:cubicBezTo>
                  <a:pt x="157892" y="156220"/>
                  <a:pt x="145791" y="149414"/>
                  <a:pt x="138545" y="138545"/>
                </a:cubicBezTo>
                <a:cubicBezTo>
                  <a:pt x="127089" y="121361"/>
                  <a:pt x="125440" y="97731"/>
                  <a:pt x="110836" y="83127"/>
                </a:cubicBezTo>
                <a:cubicBezTo>
                  <a:pt x="87288" y="59579"/>
                  <a:pt x="51257" y="51257"/>
                  <a:pt x="27709" y="27709"/>
                </a:cubicBezTo>
                <a:lnTo>
                  <a:pt x="0" y="0"/>
                </a:ln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5" name="Полилиния 54"/>
          <p:cNvSpPr/>
          <p:nvPr/>
        </p:nvSpPr>
        <p:spPr>
          <a:xfrm>
            <a:off x="6658913" y="2576945"/>
            <a:ext cx="282214" cy="457200"/>
          </a:xfrm>
          <a:custGeom>
            <a:avLst/>
            <a:gdLst>
              <a:gd name="connsiteX0" fmla="*/ 282214 w 282214"/>
              <a:gd name="connsiteY0" fmla="*/ 0 h 457200"/>
              <a:gd name="connsiteX1" fmla="*/ 226796 w 282214"/>
              <a:gd name="connsiteY1" fmla="*/ 110837 h 457200"/>
              <a:gd name="connsiteX2" fmla="*/ 212942 w 282214"/>
              <a:gd name="connsiteY2" fmla="*/ 152400 h 457200"/>
              <a:gd name="connsiteX3" fmla="*/ 115960 w 282214"/>
              <a:gd name="connsiteY3" fmla="*/ 277091 h 457200"/>
              <a:gd name="connsiteX4" fmla="*/ 88251 w 282214"/>
              <a:gd name="connsiteY4" fmla="*/ 332510 h 457200"/>
              <a:gd name="connsiteX5" fmla="*/ 46687 w 282214"/>
              <a:gd name="connsiteY5" fmla="*/ 346364 h 457200"/>
              <a:gd name="connsiteX6" fmla="*/ 32832 w 282214"/>
              <a:gd name="connsiteY6" fmla="*/ 387928 h 457200"/>
              <a:gd name="connsiteX7" fmla="*/ 5123 w 282214"/>
              <a:gd name="connsiteY7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82214" h="457200">
                <a:moveTo>
                  <a:pt x="282214" y="0"/>
                </a:moveTo>
                <a:cubicBezTo>
                  <a:pt x="263741" y="36946"/>
                  <a:pt x="239858" y="71650"/>
                  <a:pt x="226796" y="110837"/>
                </a:cubicBezTo>
                <a:cubicBezTo>
                  <a:pt x="222178" y="124691"/>
                  <a:pt x="220034" y="139634"/>
                  <a:pt x="212942" y="152400"/>
                </a:cubicBezTo>
                <a:cubicBezTo>
                  <a:pt x="171513" y="226972"/>
                  <a:pt x="166447" y="226604"/>
                  <a:pt x="115960" y="277091"/>
                </a:cubicBezTo>
                <a:cubicBezTo>
                  <a:pt x="106724" y="295564"/>
                  <a:pt x="102855" y="317906"/>
                  <a:pt x="88251" y="332510"/>
                </a:cubicBezTo>
                <a:cubicBezTo>
                  <a:pt x="77924" y="342837"/>
                  <a:pt x="57014" y="336037"/>
                  <a:pt x="46687" y="346364"/>
                </a:cubicBezTo>
                <a:cubicBezTo>
                  <a:pt x="36360" y="356691"/>
                  <a:pt x="39363" y="374866"/>
                  <a:pt x="32832" y="387928"/>
                </a:cubicBezTo>
                <a:cubicBezTo>
                  <a:pt x="0" y="453592"/>
                  <a:pt x="5123" y="403734"/>
                  <a:pt x="5123" y="457200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олилиния 55"/>
          <p:cNvSpPr/>
          <p:nvPr/>
        </p:nvSpPr>
        <p:spPr>
          <a:xfrm>
            <a:off x="6941127" y="2590800"/>
            <a:ext cx="429491" cy="401782"/>
          </a:xfrm>
          <a:custGeom>
            <a:avLst/>
            <a:gdLst>
              <a:gd name="connsiteX0" fmla="*/ 0 w 429491"/>
              <a:gd name="connsiteY0" fmla="*/ 0 h 401782"/>
              <a:gd name="connsiteX1" fmla="*/ 152400 w 429491"/>
              <a:gd name="connsiteY1" fmla="*/ 69273 h 401782"/>
              <a:gd name="connsiteX2" fmla="*/ 193964 w 429491"/>
              <a:gd name="connsiteY2" fmla="*/ 96982 h 401782"/>
              <a:gd name="connsiteX3" fmla="*/ 263237 w 429491"/>
              <a:gd name="connsiteY3" fmla="*/ 180109 h 401782"/>
              <a:gd name="connsiteX4" fmla="*/ 360218 w 429491"/>
              <a:gd name="connsiteY4" fmla="*/ 304800 h 401782"/>
              <a:gd name="connsiteX5" fmla="*/ 374073 w 429491"/>
              <a:gd name="connsiteY5" fmla="*/ 346364 h 401782"/>
              <a:gd name="connsiteX6" fmla="*/ 415637 w 429491"/>
              <a:gd name="connsiteY6" fmla="*/ 360218 h 401782"/>
              <a:gd name="connsiteX7" fmla="*/ 429491 w 429491"/>
              <a:gd name="connsiteY7" fmla="*/ 401782 h 4017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29491" h="401782">
                <a:moveTo>
                  <a:pt x="0" y="0"/>
                </a:moveTo>
                <a:cubicBezTo>
                  <a:pt x="101929" y="20386"/>
                  <a:pt x="49679" y="793"/>
                  <a:pt x="152400" y="69273"/>
                </a:cubicBezTo>
                <a:lnTo>
                  <a:pt x="193964" y="96982"/>
                </a:lnTo>
                <a:cubicBezTo>
                  <a:pt x="292983" y="245508"/>
                  <a:pt x="138777" y="20089"/>
                  <a:pt x="263237" y="180109"/>
                </a:cubicBezTo>
                <a:cubicBezTo>
                  <a:pt x="379243" y="329259"/>
                  <a:pt x="265855" y="210434"/>
                  <a:pt x="360218" y="304800"/>
                </a:cubicBezTo>
                <a:cubicBezTo>
                  <a:pt x="364836" y="318655"/>
                  <a:pt x="363746" y="336037"/>
                  <a:pt x="374073" y="346364"/>
                </a:cubicBezTo>
                <a:cubicBezTo>
                  <a:pt x="384400" y="356691"/>
                  <a:pt x="405310" y="349891"/>
                  <a:pt x="415637" y="360218"/>
                </a:cubicBezTo>
                <a:cubicBezTo>
                  <a:pt x="425964" y="370545"/>
                  <a:pt x="429491" y="401782"/>
                  <a:pt x="429491" y="401782"/>
                </a:cubicBezTo>
              </a:path>
            </a:pathLst>
          </a:cu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4786314" y="5715016"/>
            <a:ext cx="414340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Лесенка успеха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Oval 2"/>
          <p:cNvSpPr>
            <a:spLocks noChangeArrowheads="1"/>
          </p:cNvSpPr>
          <p:nvPr/>
        </p:nvSpPr>
        <p:spPr bwMode="auto">
          <a:xfrm>
            <a:off x="1979613" y="2924175"/>
            <a:ext cx="996950" cy="1963738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1" name="AutoShape 3"/>
          <p:cNvSpPr>
            <a:spLocks noChangeArrowheads="1"/>
          </p:cNvSpPr>
          <p:nvPr/>
        </p:nvSpPr>
        <p:spPr bwMode="auto">
          <a:xfrm>
            <a:off x="5087938" y="2936875"/>
            <a:ext cx="819150" cy="1911350"/>
          </a:xfrm>
          <a:prstGeom prst="triangle">
            <a:avLst>
              <a:gd name="adj" fmla="val 50000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2" name="AutoShape 4"/>
          <p:cNvSpPr>
            <a:spLocks noChangeArrowheads="1"/>
          </p:cNvSpPr>
          <p:nvPr/>
        </p:nvSpPr>
        <p:spPr bwMode="auto">
          <a:xfrm>
            <a:off x="6403975" y="2936875"/>
            <a:ext cx="819150" cy="1911350"/>
          </a:xfrm>
          <a:prstGeom prst="triangle">
            <a:avLst>
              <a:gd name="adj" fmla="val 50000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7577138" y="2955925"/>
            <a:ext cx="957262" cy="1885950"/>
          </a:xfrm>
          <a:prstGeom prst="rect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4" name="Oval 6"/>
          <p:cNvSpPr>
            <a:spLocks noChangeArrowheads="1"/>
          </p:cNvSpPr>
          <p:nvPr/>
        </p:nvSpPr>
        <p:spPr bwMode="auto">
          <a:xfrm>
            <a:off x="630238" y="2898775"/>
            <a:ext cx="996950" cy="1963738"/>
          </a:xfrm>
          <a:prstGeom prst="ellipse">
            <a:avLst/>
          </a:prstGeom>
          <a:solidFill>
            <a:srgbClr val="0000FF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5" name="Rectangle 7"/>
          <p:cNvSpPr>
            <a:spLocks noChangeArrowheads="1"/>
          </p:cNvSpPr>
          <p:nvPr/>
        </p:nvSpPr>
        <p:spPr bwMode="auto">
          <a:xfrm>
            <a:off x="3576638" y="2955925"/>
            <a:ext cx="957262" cy="18859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6" name="Rectangle 8"/>
          <p:cNvSpPr>
            <a:spLocks noChangeArrowheads="1"/>
          </p:cNvSpPr>
          <p:nvPr/>
        </p:nvSpPr>
        <p:spPr bwMode="auto">
          <a:xfrm>
            <a:off x="450850" y="2636838"/>
            <a:ext cx="2757488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7" name="Rectangle 9"/>
          <p:cNvSpPr>
            <a:spLocks noChangeArrowheads="1"/>
          </p:cNvSpPr>
          <p:nvPr/>
        </p:nvSpPr>
        <p:spPr bwMode="auto">
          <a:xfrm>
            <a:off x="1852613" y="2636838"/>
            <a:ext cx="2863850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8" name="Rectangle 10"/>
          <p:cNvSpPr>
            <a:spLocks noChangeArrowheads="1"/>
          </p:cNvSpPr>
          <p:nvPr/>
        </p:nvSpPr>
        <p:spPr bwMode="auto">
          <a:xfrm>
            <a:off x="3348038" y="2636838"/>
            <a:ext cx="2824162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099" name="Rectangle 11"/>
          <p:cNvSpPr>
            <a:spLocks noChangeArrowheads="1"/>
          </p:cNvSpPr>
          <p:nvPr/>
        </p:nvSpPr>
        <p:spPr bwMode="auto">
          <a:xfrm>
            <a:off x="4899025" y="2636838"/>
            <a:ext cx="2481263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100" name="Rectangle 12"/>
          <p:cNvSpPr>
            <a:spLocks noChangeArrowheads="1"/>
          </p:cNvSpPr>
          <p:nvPr/>
        </p:nvSpPr>
        <p:spPr bwMode="auto">
          <a:xfrm>
            <a:off x="6156325" y="2636838"/>
            <a:ext cx="2592388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89101" name="Text Box 13"/>
          <p:cNvSpPr txBox="1">
            <a:spLocks noChangeArrowheads="1"/>
          </p:cNvSpPr>
          <p:nvPr/>
        </p:nvSpPr>
        <p:spPr bwMode="auto">
          <a:xfrm>
            <a:off x="0" y="1050925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i="0">
                <a:solidFill>
                  <a:srgbClr val="990000"/>
                </a:solidFill>
              </a:rPr>
              <a:t>Чем отличаются фигуры?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89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90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90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90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9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90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90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909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1000"/>
                                        <p:tgtEl>
                                          <p:spTgt spid="8909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1000"/>
                                        <p:tgtEl>
                                          <p:spTgt spid="890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" dur="1000"/>
                                        <p:tgtEl>
                                          <p:spTgt spid="890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1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1000"/>
                                        <p:tgtEl>
                                          <p:spTgt spid="890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9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89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0" grpId="0" animBg="1"/>
      <p:bldP spid="89091" grpId="0" animBg="1"/>
      <p:bldP spid="89092" grpId="0" animBg="1"/>
      <p:bldP spid="89093" grpId="0" animBg="1"/>
      <p:bldP spid="89094" grpId="0" animBg="1"/>
      <p:bldP spid="89095" grpId="0" animBg="1"/>
      <p:bldP spid="89096" grpId="0" animBg="1"/>
      <p:bldP spid="89096" grpId="1" animBg="1"/>
      <p:bldP spid="89097" grpId="0" animBg="1"/>
      <p:bldP spid="89097" grpId="1" animBg="1"/>
      <p:bldP spid="89098" grpId="0" animBg="1"/>
      <p:bldP spid="89098" grpId="1" animBg="1"/>
      <p:bldP spid="89099" grpId="0" animBg="1"/>
      <p:bldP spid="89099" grpId="1" animBg="1"/>
      <p:bldP spid="89100" grpId="0" animBg="1"/>
      <p:bldP spid="8910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Oval 2"/>
          <p:cNvSpPr>
            <a:spLocks noChangeArrowheads="1"/>
          </p:cNvSpPr>
          <p:nvPr/>
        </p:nvSpPr>
        <p:spPr bwMode="auto">
          <a:xfrm>
            <a:off x="2006600" y="2898775"/>
            <a:ext cx="996950" cy="1963738"/>
          </a:xfrm>
          <a:prstGeom prst="ellipse">
            <a:avLst/>
          </a:prstGeom>
          <a:solidFill>
            <a:srgbClr val="FF0066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5" name="AutoShape 3"/>
          <p:cNvSpPr>
            <a:spLocks noChangeArrowheads="1"/>
          </p:cNvSpPr>
          <p:nvPr/>
        </p:nvSpPr>
        <p:spPr bwMode="auto">
          <a:xfrm>
            <a:off x="5087938" y="2936875"/>
            <a:ext cx="819150" cy="1911350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6" name="AutoShape 4"/>
          <p:cNvSpPr>
            <a:spLocks noChangeArrowheads="1"/>
          </p:cNvSpPr>
          <p:nvPr/>
        </p:nvSpPr>
        <p:spPr bwMode="auto">
          <a:xfrm>
            <a:off x="6516688" y="3357563"/>
            <a:ext cx="488950" cy="1139825"/>
          </a:xfrm>
          <a:prstGeom prst="triangle">
            <a:avLst>
              <a:gd name="adj" fmla="val 50000"/>
            </a:avLst>
          </a:prstGeom>
          <a:solidFill>
            <a:srgbClr val="CC99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7577138" y="2955925"/>
            <a:ext cx="957262" cy="188595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8" name="Oval 6"/>
          <p:cNvSpPr>
            <a:spLocks noChangeArrowheads="1"/>
          </p:cNvSpPr>
          <p:nvPr/>
        </p:nvSpPr>
        <p:spPr bwMode="auto">
          <a:xfrm>
            <a:off x="827088" y="3182938"/>
            <a:ext cx="708025" cy="1393825"/>
          </a:xfrm>
          <a:prstGeom prst="ellipse">
            <a:avLst/>
          </a:prstGeom>
          <a:solidFill>
            <a:srgbClr val="00FF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3708400" y="3213100"/>
            <a:ext cx="677863" cy="1336675"/>
          </a:xfrm>
          <a:prstGeom prst="rect">
            <a:avLst/>
          </a:prstGeom>
          <a:solidFill>
            <a:srgbClr val="FF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20" name="Rectangle 8"/>
          <p:cNvSpPr>
            <a:spLocks noChangeArrowheads="1"/>
          </p:cNvSpPr>
          <p:nvPr/>
        </p:nvSpPr>
        <p:spPr bwMode="auto">
          <a:xfrm>
            <a:off x="450850" y="2636838"/>
            <a:ext cx="2757488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21" name="Rectangle 9"/>
          <p:cNvSpPr>
            <a:spLocks noChangeArrowheads="1"/>
          </p:cNvSpPr>
          <p:nvPr/>
        </p:nvSpPr>
        <p:spPr bwMode="auto">
          <a:xfrm>
            <a:off x="1852613" y="2636838"/>
            <a:ext cx="2863850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22" name="Rectangle 10"/>
          <p:cNvSpPr>
            <a:spLocks noChangeArrowheads="1"/>
          </p:cNvSpPr>
          <p:nvPr/>
        </p:nvSpPr>
        <p:spPr bwMode="auto">
          <a:xfrm>
            <a:off x="3348038" y="2636838"/>
            <a:ext cx="2824162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23" name="Rectangle 11"/>
          <p:cNvSpPr>
            <a:spLocks noChangeArrowheads="1"/>
          </p:cNvSpPr>
          <p:nvPr/>
        </p:nvSpPr>
        <p:spPr bwMode="auto">
          <a:xfrm>
            <a:off x="4899025" y="2636838"/>
            <a:ext cx="2481263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90124" name="Rectangle 12"/>
          <p:cNvSpPr>
            <a:spLocks noChangeArrowheads="1"/>
          </p:cNvSpPr>
          <p:nvPr/>
        </p:nvSpPr>
        <p:spPr bwMode="auto">
          <a:xfrm>
            <a:off x="6156325" y="2636838"/>
            <a:ext cx="2592388" cy="2438400"/>
          </a:xfrm>
          <a:prstGeom prst="rect">
            <a:avLst/>
          </a:prstGeom>
          <a:noFill/>
          <a:ln w="38100">
            <a:solidFill>
              <a:srgbClr val="99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6157" name="Text Box 13"/>
          <p:cNvSpPr txBox="1">
            <a:spLocks noChangeArrowheads="1"/>
          </p:cNvSpPr>
          <p:nvPr/>
        </p:nvSpPr>
        <p:spPr bwMode="auto">
          <a:xfrm>
            <a:off x="0" y="1050925"/>
            <a:ext cx="9144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600" i="0">
                <a:solidFill>
                  <a:srgbClr val="990000"/>
                </a:solidFill>
              </a:rPr>
              <a:t>Чем отличаются фигуры?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01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901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0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01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01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901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901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901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90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1000"/>
                                        <p:tgtEl>
                                          <p:spTgt spid="901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901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9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90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4" grpId="0" animBg="1"/>
      <p:bldP spid="90115" grpId="0" animBg="1"/>
      <p:bldP spid="90116" grpId="0" animBg="1"/>
      <p:bldP spid="90117" grpId="0" animBg="1"/>
      <p:bldP spid="90118" grpId="0" animBg="1"/>
      <p:bldP spid="90119" grpId="0" animBg="1"/>
      <p:bldP spid="90120" grpId="0" animBg="1"/>
      <p:bldP spid="90120" grpId="1" animBg="1"/>
      <p:bldP spid="90121" grpId="0" animBg="1"/>
      <p:bldP spid="90121" grpId="1" animBg="1"/>
      <p:bldP spid="90122" grpId="0" animBg="1"/>
      <p:bldP spid="90122" grpId="1" animBg="1"/>
      <p:bldP spid="90123" grpId="0" animBg="1"/>
      <p:bldP spid="90123" grpId="1" animBg="1"/>
      <p:bldP spid="901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1619250" y="1285875"/>
            <a:ext cx="5689600" cy="57626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 b="0" i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83562" cy="1050925"/>
          </a:xfrm>
          <a:noFill/>
        </p:spPr>
        <p:txBody>
          <a:bodyPr/>
          <a:lstStyle/>
          <a:p>
            <a:pPr algn="ctr"/>
            <a:r>
              <a:rPr lang="ru-RU" smtClean="0">
                <a:solidFill>
                  <a:srgbClr val="993300"/>
                </a:solidFill>
                <a:latin typeface="Arial" charset="0"/>
              </a:rPr>
              <a:t>Помогите Гному !</a:t>
            </a:r>
          </a:p>
        </p:txBody>
      </p:sp>
      <p:sp>
        <p:nvSpPr>
          <p:cNvPr id="7172" name="Rectangle 4"/>
          <p:cNvSpPr>
            <a:spLocks noGrp="1"/>
          </p:cNvSpPr>
          <p:nvPr>
            <p:ph type="body" idx="1"/>
          </p:nvPr>
        </p:nvSpPr>
        <p:spPr>
          <a:xfrm>
            <a:off x="250825" y="1773238"/>
            <a:ext cx="8642350" cy="4824412"/>
          </a:xfrm>
        </p:spPr>
        <p:txBody>
          <a:bodyPr/>
          <a:lstStyle/>
          <a:p>
            <a:endParaRPr lang="ru-RU" sz="2400" smtClean="0"/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4284663" y="299720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4" name="Oval 7"/>
          <p:cNvSpPr>
            <a:spLocks noChangeArrowheads="1"/>
          </p:cNvSpPr>
          <p:nvPr/>
        </p:nvSpPr>
        <p:spPr bwMode="auto">
          <a:xfrm>
            <a:off x="2411413" y="2205038"/>
            <a:ext cx="1800225" cy="1727200"/>
          </a:xfrm>
          <a:prstGeom prst="ellipse">
            <a:avLst/>
          </a:prstGeom>
          <a:solidFill>
            <a:srgbClr val="00CC66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13" name="Oval 13"/>
          <p:cNvSpPr>
            <a:spLocks noChangeArrowheads="1"/>
          </p:cNvSpPr>
          <p:nvPr/>
        </p:nvSpPr>
        <p:spPr bwMode="auto">
          <a:xfrm>
            <a:off x="684213" y="1989138"/>
            <a:ext cx="1130300" cy="1079500"/>
          </a:xfrm>
          <a:prstGeom prst="ellipse">
            <a:avLst/>
          </a:prstGeom>
          <a:solidFill>
            <a:srgbClr val="00CC66"/>
          </a:solidFill>
          <a:ln w="603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>
            <a:off x="4859338" y="1989138"/>
            <a:ext cx="1130300" cy="1079500"/>
          </a:xfrm>
          <a:prstGeom prst="ellipse">
            <a:avLst/>
          </a:prstGeom>
          <a:solidFill>
            <a:srgbClr val="FFC000"/>
          </a:solidFill>
          <a:ln w="603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2555875" y="45085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971550" y="32845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а</a:t>
            </a:r>
          </a:p>
        </p:txBody>
      </p:sp>
      <p:sp>
        <p:nvSpPr>
          <p:cNvPr id="7179" name="Rectangle 16"/>
          <p:cNvSpPr>
            <a:spLocks noChangeArrowheads="1"/>
          </p:cNvSpPr>
          <p:nvPr/>
        </p:nvSpPr>
        <p:spPr bwMode="auto">
          <a:xfrm>
            <a:off x="5219700" y="32845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в</a:t>
            </a:r>
          </a:p>
        </p:txBody>
      </p:sp>
      <p:sp>
        <p:nvSpPr>
          <p:cNvPr id="7180" name="Rectangle 17"/>
          <p:cNvSpPr>
            <a:spLocks noChangeArrowheads="1"/>
          </p:cNvSpPr>
          <p:nvPr/>
        </p:nvSpPr>
        <p:spPr bwMode="auto">
          <a:xfrm>
            <a:off x="3132138" y="4149725"/>
            <a:ext cx="503237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б</a:t>
            </a:r>
          </a:p>
        </p:txBody>
      </p:sp>
      <p:pic>
        <p:nvPicPr>
          <p:cNvPr id="7184" name="Picture 23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2997200"/>
            <a:ext cx="2674937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1619250" y="1285875"/>
            <a:ext cx="5689600" cy="57626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 b="0" i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7171" name="Rectangle 3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83562" cy="1050925"/>
          </a:xfrm>
          <a:noFill/>
        </p:spPr>
        <p:txBody>
          <a:bodyPr/>
          <a:lstStyle/>
          <a:p>
            <a:pPr algn="ctr"/>
            <a:r>
              <a:rPr lang="ru-RU" smtClean="0">
                <a:solidFill>
                  <a:srgbClr val="993300"/>
                </a:solidFill>
                <a:latin typeface="Arial" charset="0"/>
              </a:rPr>
              <a:t>Помогите Гному !</a:t>
            </a:r>
          </a:p>
        </p:txBody>
      </p:sp>
      <p:sp>
        <p:nvSpPr>
          <p:cNvPr id="7172" name="Rectangle 4"/>
          <p:cNvSpPr>
            <a:spLocks noGrp="1"/>
          </p:cNvSpPr>
          <p:nvPr>
            <p:ph type="body" idx="1"/>
          </p:nvPr>
        </p:nvSpPr>
        <p:spPr>
          <a:xfrm>
            <a:off x="250825" y="1773238"/>
            <a:ext cx="8642350" cy="4824412"/>
          </a:xfrm>
        </p:spPr>
        <p:txBody>
          <a:bodyPr/>
          <a:lstStyle/>
          <a:p>
            <a:endParaRPr lang="ru-RU" sz="2400" smtClean="0"/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4284663" y="299720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4" name="Oval 7"/>
          <p:cNvSpPr>
            <a:spLocks noChangeArrowheads="1"/>
          </p:cNvSpPr>
          <p:nvPr/>
        </p:nvSpPr>
        <p:spPr bwMode="auto">
          <a:xfrm>
            <a:off x="2411413" y="2205038"/>
            <a:ext cx="1800225" cy="1727200"/>
          </a:xfrm>
          <a:prstGeom prst="ellipse">
            <a:avLst/>
          </a:prstGeom>
          <a:solidFill>
            <a:srgbClr val="00CC66"/>
          </a:solidFill>
          <a:ln w="5715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13" name="Oval 13"/>
          <p:cNvSpPr>
            <a:spLocks noChangeArrowheads="1"/>
          </p:cNvSpPr>
          <p:nvPr/>
        </p:nvSpPr>
        <p:spPr bwMode="auto">
          <a:xfrm>
            <a:off x="684213" y="1989138"/>
            <a:ext cx="1130300" cy="1079500"/>
          </a:xfrm>
          <a:prstGeom prst="ellipse">
            <a:avLst/>
          </a:prstGeom>
          <a:solidFill>
            <a:srgbClr val="00CC66"/>
          </a:solidFill>
          <a:ln w="603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6806" name="Oval 6"/>
          <p:cNvSpPr>
            <a:spLocks noChangeArrowheads="1"/>
          </p:cNvSpPr>
          <p:nvPr/>
        </p:nvSpPr>
        <p:spPr bwMode="auto">
          <a:xfrm>
            <a:off x="4859338" y="1989138"/>
            <a:ext cx="1130300" cy="1079500"/>
          </a:xfrm>
          <a:prstGeom prst="ellipse">
            <a:avLst/>
          </a:prstGeom>
          <a:solidFill>
            <a:srgbClr val="FFFF00"/>
          </a:solidFill>
          <a:ln w="603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7177" name="Rectangle 14"/>
          <p:cNvSpPr>
            <a:spLocks noChangeArrowheads="1"/>
          </p:cNvSpPr>
          <p:nvPr/>
        </p:nvSpPr>
        <p:spPr bwMode="auto">
          <a:xfrm>
            <a:off x="2555875" y="45085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178" name="Rectangle 15"/>
          <p:cNvSpPr>
            <a:spLocks noChangeArrowheads="1"/>
          </p:cNvSpPr>
          <p:nvPr/>
        </p:nvSpPr>
        <p:spPr bwMode="auto">
          <a:xfrm>
            <a:off x="971550" y="32845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а</a:t>
            </a:r>
          </a:p>
        </p:txBody>
      </p:sp>
      <p:sp>
        <p:nvSpPr>
          <p:cNvPr id="7179" name="Rectangle 16"/>
          <p:cNvSpPr>
            <a:spLocks noChangeArrowheads="1"/>
          </p:cNvSpPr>
          <p:nvPr/>
        </p:nvSpPr>
        <p:spPr bwMode="auto">
          <a:xfrm>
            <a:off x="5219700" y="32845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в</a:t>
            </a:r>
          </a:p>
        </p:txBody>
      </p:sp>
      <p:sp>
        <p:nvSpPr>
          <p:cNvPr id="7180" name="Rectangle 17"/>
          <p:cNvSpPr>
            <a:spLocks noChangeArrowheads="1"/>
          </p:cNvSpPr>
          <p:nvPr/>
        </p:nvSpPr>
        <p:spPr bwMode="auto">
          <a:xfrm>
            <a:off x="3132138" y="4149725"/>
            <a:ext cx="503237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б</a:t>
            </a:r>
          </a:p>
        </p:txBody>
      </p:sp>
      <p:sp>
        <p:nvSpPr>
          <p:cNvPr id="76819" name="Rectangle 19"/>
          <p:cNvSpPr>
            <a:spLocks noChangeArrowheads="1"/>
          </p:cNvSpPr>
          <p:nvPr/>
        </p:nvSpPr>
        <p:spPr bwMode="auto">
          <a:xfrm>
            <a:off x="755650" y="5373688"/>
            <a:ext cx="1584325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 а       б</a:t>
            </a:r>
          </a:p>
        </p:txBody>
      </p:sp>
      <p:sp>
        <p:nvSpPr>
          <p:cNvPr id="76820" name="Rectangle 20"/>
          <p:cNvSpPr>
            <a:spLocks noChangeArrowheads="1"/>
          </p:cNvSpPr>
          <p:nvPr/>
        </p:nvSpPr>
        <p:spPr bwMode="auto">
          <a:xfrm>
            <a:off x="3635375" y="5373688"/>
            <a:ext cx="1584325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 а  =   в</a:t>
            </a:r>
          </a:p>
        </p:txBody>
      </p:sp>
      <p:pic>
        <p:nvPicPr>
          <p:cNvPr id="76822" name="Picture 22" descr="Равно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913" y="5445125"/>
            <a:ext cx="381000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23" descr="1211097568_38fedc1b3384b0822650dd244f0a84_full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2997200"/>
            <a:ext cx="2674937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" name="TextBox 16"/>
          <p:cNvSpPr txBox="1"/>
          <p:nvPr/>
        </p:nvSpPr>
        <p:spPr>
          <a:xfrm>
            <a:off x="1928794" y="5429264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б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94444E-6 0 L 0.22952 0.078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0.00017 0 L 0.22952 0.0787 " pathEditMode="relative" rAng="0" ptsTypes="AA">
                                      <p:cBhvr>
                                        <p:cTn id="9" dur="3000" spd="-100000" fill="hold"/>
                                        <p:tgtEl>
                                          <p:spTgt spid="768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5" y="39"/>
                                    </p:animMotion>
                                  </p:childTnLst>
                                </p:cTn>
                              </p:par>
                              <p:par>
                                <p:cTn id="1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68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76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8000"/>
                            </p:stCondLst>
                            <p:childTnLst>
                              <p:par>
                                <p:cTn id="17" presetID="0" presetClass="path" presetSubtype="0" accel="50000" decel="5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2.77778E-6 4.07407E-6 L -0.45677 4.07407E-6 " pathEditMode="relative" ptsTypes="AA">
                                      <p:cBhvr>
                                        <p:cTn id="18" dur="2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1500"/>
                            </p:stCondLst>
                            <p:childTnLst>
                              <p:par>
                                <p:cTn id="20" presetID="0" presetClass="path" presetSubtype="0" accel="50000" decel="50000" fill="hold" grpId="1" nodeType="afterEffect">
                                  <p:stCondLst>
                                    <p:cond delay="3000"/>
                                  </p:stCondLst>
                                  <p:childTnLst>
                                    <p:animMotion origin="layout" path="M 0.01458 0.00532 L -0.4566 4.07407E-6 " pathEditMode="relative" rAng="0" ptsTypes="AA">
                                      <p:cBhvr>
                                        <p:cTn id="21" dur="3000" spd="-100000" fill="hold"/>
                                        <p:tgtEl>
                                          <p:spTgt spid="76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6" y="-3"/>
                                    </p:animMotion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768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3" grpId="0" animBg="1"/>
      <p:bldP spid="76813" grpId="1" animBg="1"/>
      <p:bldP spid="76806" grpId="0" animBg="1"/>
      <p:bldP spid="76806" grpId="1" animBg="1"/>
      <p:bldP spid="76819" grpId="0" animBg="1"/>
      <p:bldP spid="7682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1619250" y="1285875"/>
            <a:ext cx="5689600" cy="57626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 b="0" i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83562" cy="1050925"/>
          </a:xfrm>
          <a:noFill/>
        </p:spPr>
        <p:txBody>
          <a:bodyPr/>
          <a:lstStyle/>
          <a:p>
            <a:pPr algn="ctr"/>
            <a:r>
              <a:rPr lang="ru-RU" smtClean="0">
                <a:solidFill>
                  <a:srgbClr val="993300"/>
                </a:solidFill>
                <a:latin typeface="Arial" charset="0"/>
              </a:rPr>
              <a:t>Помогите Гному !</a:t>
            </a:r>
          </a:p>
        </p:txBody>
      </p:sp>
      <p:sp>
        <p:nvSpPr>
          <p:cNvPr id="8196" name="Rectangle 4"/>
          <p:cNvSpPr>
            <a:spLocks noGrp="1"/>
          </p:cNvSpPr>
          <p:nvPr>
            <p:ph type="body" idx="1"/>
          </p:nvPr>
        </p:nvSpPr>
        <p:spPr>
          <a:xfrm>
            <a:off x="250825" y="1773238"/>
            <a:ext cx="8642350" cy="4824412"/>
          </a:xfrm>
        </p:spPr>
        <p:txBody>
          <a:bodyPr/>
          <a:lstStyle/>
          <a:p>
            <a:endParaRPr lang="ru-RU" sz="2400" smtClean="0"/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4284663" y="299720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2555875" y="45085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971550" y="37163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а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5219700" y="37163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в</a:t>
            </a:r>
          </a:p>
        </p:txBody>
      </p:sp>
      <p:sp>
        <p:nvSpPr>
          <p:cNvPr id="8201" name="Rectangle 13"/>
          <p:cNvSpPr>
            <a:spLocks noChangeArrowheads="1"/>
          </p:cNvSpPr>
          <p:nvPr/>
        </p:nvSpPr>
        <p:spPr bwMode="auto">
          <a:xfrm>
            <a:off x="3132138" y="4149725"/>
            <a:ext cx="503237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б</a:t>
            </a:r>
          </a:p>
        </p:txBody>
      </p:sp>
      <p:sp>
        <p:nvSpPr>
          <p:cNvPr id="80913" name="AutoShape 17"/>
          <p:cNvSpPr>
            <a:spLocks noChangeArrowheads="1"/>
          </p:cNvSpPr>
          <p:nvPr/>
        </p:nvSpPr>
        <p:spPr bwMode="auto">
          <a:xfrm>
            <a:off x="4572000" y="1628775"/>
            <a:ext cx="1577975" cy="1655763"/>
          </a:xfrm>
          <a:prstGeom prst="triangle">
            <a:avLst>
              <a:gd name="adj" fmla="val 50000"/>
            </a:avLst>
          </a:prstGeom>
          <a:solidFill>
            <a:srgbClr val="CC0099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0914" name="AutoShape 18"/>
          <p:cNvSpPr>
            <a:spLocks noChangeArrowheads="1"/>
          </p:cNvSpPr>
          <p:nvPr/>
        </p:nvSpPr>
        <p:spPr bwMode="auto">
          <a:xfrm>
            <a:off x="2700338" y="2205038"/>
            <a:ext cx="1577975" cy="1655762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0912" name="AutoShape 16"/>
          <p:cNvSpPr>
            <a:spLocks noChangeArrowheads="1"/>
          </p:cNvSpPr>
          <p:nvPr/>
        </p:nvSpPr>
        <p:spPr bwMode="auto">
          <a:xfrm>
            <a:off x="395288" y="1773238"/>
            <a:ext cx="1577975" cy="1655762"/>
          </a:xfrm>
          <a:prstGeom prst="triangle">
            <a:avLst>
              <a:gd name="adj" fmla="val 50000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Rectangle 19"/>
          <p:cNvSpPr>
            <a:spLocks noChangeArrowheads="1"/>
          </p:cNvSpPr>
          <p:nvPr/>
        </p:nvSpPr>
        <p:spPr bwMode="auto">
          <a:xfrm>
            <a:off x="3276600" y="5300663"/>
            <a:ext cx="14335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/>
              <a:t> </a:t>
            </a:r>
          </a:p>
        </p:txBody>
      </p:sp>
      <p:pic>
        <p:nvPicPr>
          <p:cNvPr id="8210" name="Picture 23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2997200"/>
            <a:ext cx="2674937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4"/>
          <p:cNvSpPr>
            <a:spLocks noChangeArrowheads="1"/>
          </p:cNvSpPr>
          <p:nvPr/>
        </p:nvSpPr>
        <p:spPr bwMode="auto">
          <a:xfrm>
            <a:off x="1619250" y="1285875"/>
            <a:ext cx="5689600" cy="576263"/>
          </a:xfrm>
          <a:prstGeom prst="rect">
            <a:avLst/>
          </a:prstGeom>
          <a:solidFill>
            <a:schemeClr val="accent1">
              <a:alpha val="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l">
              <a:defRPr/>
            </a:pPr>
            <a:endParaRPr lang="ru-RU" b="0" i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195" name="Rectangle 3"/>
          <p:cNvSpPr>
            <a:spLocks noGrp="1"/>
          </p:cNvSpPr>
          <p:nvPr>
            <p:ph type="title"/>
          </p:nvPr>
        </p:nvSpPr>
        <p:spPr>
          <a:xfrm>
            <a:off x="468313" y="260350"/>
            <a:ext cx="8183562" cy="1050925"/>
          </a:xfrm>
          <a:noFill/>
        </p:spPr>
        <p:txBody>
          <a:bodyPr/>
          <a:lstStyle/>
          <a:p>
            <a:pPr algn="ctr"/>
            <a:r>
              <a:rPr lang="ru-RU" smtClean="0">
                <a:solidFill>
                  <a:srgbClr val="993300"/>
                </a:solidFill>
                <a:latin typeface="Arial" charset="0"/>
              </a:rPr>
              <a:t>Помогите Гному !</a:t>
            </a:r>
          </a:p>
        </p:txBody>
      </p:sp>
      <p:sp>
        <p:nvSpPr>
          <p:cNvPr id="8196" name="Rectangle 4"/>
          <p:cNvSpPr>
            <a:spLocks noGrp="1"/>
          </p:cNvSpPr>
          <p:nvPr>
            <p:ph type="body" idx="1"/>
          </p:nvPr>
        </p:nvSpPr>
        <p:spPr>
          <a:xfrm>
            <a:off x="250825" y="1773238"/>
            <a:ext cx="8642350" cy="4824412"/>
          </a:xfrm>
        </p:spPr>
        <p:txBody>
          <a:bodyPr/>
          <a:lstStyle/>
          <a:p>
            <a:endParaRPr lang="ru-RU" sz="2400" smtClean="0"/>
          </a:p>
          <a:p>
            <a:pPr>
              <a:buFont typeface="Wingdings 2" pitchFamily="18" charset="2"/>
              <a:buNone/>
            </a:pPr>
            <a:endParaRPr lang="ru-RU" sz="2400" smtClean="0"/>
          </a:p>
        </p:txBody>
      </p:sp>
      <p:sp>
        <p:nvSpPr>
          <p:cNvPr id="8197" name="Oval 5"/>
          <p:cNvSpPr>
            <a:spLocks noChangeArrowheads="1"/>
          </p:cNvSpPr>
          <p:nvPr/>
        </p:nvSpPr>
        <p:spPr bwMode="auto">
          <a:xfrm>
            <a:off x="4284663" y="2997200"/>
            <a:ext cx="914400" cy="9144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98" name="Rectangle 10"/>
          <p:cNvSpPr>
            <a:spLocks noChangeArrowheads="1"/>
          </p:cNvSpPr>
          <p:nvPr/>
        </p:nvSpPr>
        <p:spPr bwMode="auto">
          <a:xfrm>
            <a:off x="2555875" y="4508500"/>
            <a:ext cx="914400" cy="9144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8199" name="Rectangle 11"/>
          <p:cNvSpPr>
            <a:spLocks noChangeArrowheads="1"/>
          </p:cNvSpPr>
          <p:nvPr/>
        </p:nvSpPr>
        <p:spPr bwMode="auto">
          <a:xfrm>
            <a:off x="971550" y="37163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а</a:t>
            </a:r>
          </a:p>
        </p:txBody>
      </p:sp>
      <p:sp>
        <p:nvSpPr>
          <p:cNvPr id="8200" name="Rectangle 12"/>
          <p:cNvSpPr>
            <a:spLocks noChangeArrowheads="1"/>
          </p:cNvSpPr>
          <p:nvPr/>
        </p:nvSpPr>
        <p:spPr bwMode="auto">
          <a:xfrm>
            <a:off x="5219700" y="3716338"/>
            <a:ext cx="503238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в</a:t>
            </a:r>
          </a:p>
        </p:txBody>
      </p:sp>
      <p:sp>
        <p:nvSpPr>
          <p:cNvPr id="8201" name="Rectangle 13"/>
          <p:cNvSpPr>
            <a:spLocks noChangeArrowheads="1"/>
          </p:cNvSpPr>
          <p:nvPr/>
        </p:nvSpPr>
        <p:spPr bwMode="auto">
          <a:xfrm>
            <a:off x="3132138" y="4149725"/>
            <a:ext cx="503237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б</a:t>
            </a:r>
          </a:p>
        </p:txBody>
      </p:sp>
      <p:sp>
        <p:nvSpPr>
          <p:cNvPr id="8202" name="Rectangle 14"/>
          <p:cNvSpPr>
            <a:spLocks noChangeArrowheads="1"/>
          </p:cNvSpPr>
          <p:nvPr/>
        </p:nvSpPr>
        <p:spPr bwMode="auto">
          <a:xfrm>
            <a:off x="611188" y="4652963"/>
            <a:ext cx="1584325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 а  =   б</a:t>
            </a:r>
          </a:p>
        </p:txBody>
      </p:sp>
      <p:sp>
        <p:nvSpPr>
          <p:cNvPr id="8203" name="Rectangle 15"/>
          <p:cNvSpPr>
            <a:spLocks noChangeArrowheads="1"/>
          </p:cNvSpPr>
          <p:nvPr/>
        </p:nvSpPr>
        <p:spPr bwMode="auto">
          <a:xfrm>
            <a:off x="611188" y="5445125"/>
            <a:ext cx="1584325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 б  =   в</a:t>
            </a:r>
          </a:p>
        </p:txBody>
      </p:sp>
      <p:sp>
        <p:nvSpPr>
          <p:cNvPr id="80913" name="AutoShape 17"/>
          <p:cNvSpPr>
            <a:spLocks noChangeArrowheads="1"/>
          </p:cNvSpPr>
          <p:nvPr/>
        </p:nvSpPr>
        <p:spPr bwMode="auto">
          <a:xfrm>
            <a:off x="4572000" y="1628775"/>
            <a:ext cx="1577975" cy="1655763"/>
          </a:xfrm>
          <a:prstGeom prst="triangle">
            <a:avLst>
              <a:gd name="adj" fmla="val 50000"/>
            </a:avLst>
          </a:prstGeom>
          <a:solidFill>
            <a:srgbClr val="CC0099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0914" name="AutoShape 18"/>
          <p:cNvSpPr>
            <a:spLocks noChangeArrowheads="1"/>
          </p:cNvSpPr>
          <p:nvPr/>
        </p:nvSpPr>
        <p:spPr bwMode="auto">
          <a:xfrm>
            <a:off x="2700338" y="2205038"/>
            <a:ext cx="1577975" cy="1655762"/>
          </a:xfrm>
          <a:prstGeom prst="triangle">
            <a:avLst>
              <a:gd name="adj" fmla="val 50000"/>
            </a:avLst>
          </a:prstGeom>
          <a:solidFill>
            <a:srgbClr val="CCCCFF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0912" name="AutoShape 16"/>
          <p:cNvSpPr>
            <a:spLocks noChangeArrowheads="1"/>
          </p:cNvSpPr>
          <p:nvPr/>
        </p:nvSpPr>
        <p:spPr bwMode="auto">
          <a:xfrm>
            <a:off x="395288" y="1773238"/>
            <a:ext cx="1577975" cy="1655762"/>
          </a:xfrm>
          <a:prstGeom prst="triangle">
            <a:avLst>
              <a:gd name="adj" fmla="val 50000"/>
            </a:avLst>
          </a:prstGeom>
          <a:solidFill>
            <a:srgbClr val="FF99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207" name="Rectangle 19"/>
          <p:cNvSpPr>
            <a:spLocks noChangeArrowheads="1"/>
          </p:cNvSpPr>
          <p:nvPr/>
        </p:nvSpPr>
        <p:spPr bwMode="auto">
          <a:xfrm>
            <a:off x="3276600" y="5300663"/>
            <a:ext cx="1433513" cy="5191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ru-RU"/>
              <a:t> </a:t>
            </a:r>
          </a:p>
        </p:txBody>
      </p:sp>
      <p:sp>
        <p:nvSpPr>
          <p:cNvPr id="80916" name="Rectangle 20"/>
          <p:cNvSpPr>
            <a:spLocks noChangeArrowheads="1"/>
          </p:cNvSpPr>
          <p:nvPr/>
        </p:nvSpPr>
        <p:spPr bwMode="auto">
          <a:xfrm>
            <a:off x="3924300" y="4652963"/>
            <a:ext cx="1584325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pPr algn="l"/>
            <a:r>
              <a:rPr lang="ru-RU"/>
              <a:t> </a:t>
            </a:r>
            <a:r>
              <a:rPr lang="ru-RU">
                <a:solidFill>
                  <a:srgbClr val="FF0066"/>
                </a:solidFill>
              </a:rPr>
              <a:t>а  =   в</a:t>
            </a:r>
          </a:p>
        </p:txBody>
      </p:sp>
      <p:sp>
        <p:nvSpPr>
          <p:cNvPr id="80917" name="Rectangle 21"/>
          <p:cNvSpPr>
            <a:spLocks noChangeArrowheads="1"/>
          </p:cNvSpPr>
          <p:nvPr/>
        </p:nvSpPr>
        <p:spPr bwMode="auto">
          <a:xfrm>
            <a:off x="3276600" y="5445125"/>
            <a:ext cx="2303463" cy="504825"/>
          </a:xfrm>
          <a:prstGeom prst="rect">
            <a:avLst/>
          </a:prstGeom>
          <a:solidFill>
            <a:srgbClr val="FFFFFF"/>
          </a:solidFill>
          <a:ln w="28575">
            <a:solidFill>
              <a:srgbClr val="9933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ru-RU">
                <a:solidFill>
                  <a:srgbClr val="FF0066"/>
                </a:solidFill>
              </a:rPr>
              <a:t> а  =  б =  в</a:t>
            </a:r>
          </a:p>
        </p:txBody>
      </p:sp>
      <p:pic>
        <p:nvPicPr>
          <p:cNvPr id="8210" name="Picture 23" descr="1211097568_38fedc1b3384b0822650dd244f0a84_full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1863" y="2997200"/>
            <a:ext cx="2674937" cy="331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-1.11111E-6 -4.07407E-6 L 0.25243 0.0682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6" y="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3.88889E-6 3.33333E-6 L 0.23664 0.05787 " pathEditMode="relative" rAng="0" ptsTypes="AA">
                                      <p:cBhvr>
                                        <p:cTn id="9" dur="2000" spd="-100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8" y="2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000"/>
                            </p:stCondLst>
                            <p:childTnLst>
                              <p:par>
                                <p:cTn id="11" presetID="0" presetClass="path" presetSubtype="0" accel="50000" decel="50000" fill="hold" grpId="0" nodeType="afterEffect">
                                  <p:stCondLst>
                                    <p:cond delay="1500"/>
                                  </p:stCondLst>
                                  <p:childTnLst>
                                    <p:animMotion origin="layout" path="M -1.11111E-6 -3.7037E-6 L 0.20486 -0.08402 " pathEditMode="relative" ptsTypes="AA">
                                      <p:cBhvr>
                                        <p:cTn id="12" dur="20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500"/>
                            </p:stCondLst>
                            <p:childTnLst>
                              <p:par>
                                <p:cTn id="14" presetID="0" presetClass="path" presetSubtype="0" accel="50000" decel="5000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7.22222E-6 -4.07407E-6 L 0.19687 -0.08402 " pathEditMode="relative" ptsTypes="AA">
                                      <p:cBhvr>
                                        <p:cTn id="15" dur="2000" spd="-100000" fill="hold"/>
                                        <p:tgtEl>
                                          <p:spTgt spid="809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4500"/>
                            </p:stCondLst>
                            <p:childTnLst>
                              <p:par>
                                <p:cTn id="17" presetID="0" presetClass="path" presetSubtype="0" accel="50000" decel="50000" fill="hold" grpId="2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2.77778E-7 -4.07407E-6 L 0.37014 0.40949 " pathEditMode="relative" ptsTypes="AA">
                                      <p:cBhvr>
                                        <p:cTn id="18" dur="2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19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7.40741E-7 L -0.08646 0.43055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3" y="21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8500"/>
                            </p:stCondLst>
                            <p:childTnLst>
                              <p:par>
                                <p:cTn id="22" presetID="0" presetClass="path" presetSubtype="0" accel="50000" decel="50000" fill="hold" grpId="3" nodeType="after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.37014 0.40949 L -0.00746 -0.01574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89" y="-213"/>
                                    </p:animMotion>
                                  </p:childTnLst>
                                </p:cTn>
                              </p:par>
                              <p:par>
                                <p:cTn id="2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663 0.43056 L -0.00781 0.02107 " pathEditMode="relative" ptsTypes="AA">
                                      <p:cBhvr>
                                        <p:cTn id="25" dur="2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80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2500"/>
                            </p:stCondLst>
                            <p:childTnLst>
                              <p:par>
                                <p:cTn id="30" presetID="4" presetClass="entr" presetSubtype="16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80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0" presetClass="path" presetSubtype="0" accel="50000" decel="5000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747 -0.01574 L 0.25243 0.06828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809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0" y="42"/>
                                    </p:animMotion>
                                  </p:childTnLst>
                                </p:cTn>
                              </p:par>
                              <p:par>
                                <p:cTn id="35" presetID="0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6 2.59259E-6 L -0.20469 0.08403 " pathEditMode="relative" ptsTypes="AA">
                                      <p:cBhvr>
                                        <p:cTn id="36" dur="2000" fill="hold"/>
                                        <p:tgtEl>
                                          <p:spTgt spid="809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0913" grpId="0" animBg="1"/>
      <p:bldP spid="80913" grpId="1" animBg="1"/>
      <p:bldP spid="80913" grpId="2" animBg="1"/>
      <p:bldP spid="80914" grpId="0" animBg="1"/>
      <p:bldP spid="80914" grpId="1" animBg="1"/>
      <p:bldP spid="80912" grpId="0" animBg="1"/>
      <p:bldP spid="80912" grpId="1" animBg="1"/>
      <p:bldP spid="80912" grpId="2" animBg="1"/>
      <p:bldP spid="80912" grpId="3" animBg="1"/>
      <p:bldP spid="80912" grpId="4" animBg="1"/>
      <p:bldP spid="80916" grpId="0" animBg="1"/>
      <p:bldP spid="809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Прямоугольник 51"/>
          <p:cNvSpPr>
            <a:spLocks noChangeArrowheads="1"/>
          </p:cNvSpPr>
          <p:nvPr/>
        </p:nvSpPr>
        <p:spPr bwMode="auto">
          <a:xfrm>
            <a:off x="500063" y="0"/>
            <a:ext cx="8358187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3200" i="0" dirty="0">
                <a:solidFill>
                  <a:srgbClr val="993300"/>
                </a:solidFill>
                <a:latin typeface="Trebuchet MS" pitchFamily="34" charset="0"/>
              </a:rPr>
              <a:t>Найди равные фигур</a:t>
            </a:r>
            <a:r>
              <a:rPr lang="ru-RU" sz="3200" i="0" dirty="0">
                <a:solidFill>
                  <a:srgbClr val="993300"/>
                </a:solidFill>
              </a:rPr>
              <a:t>ы</a:t>
            </a:r>
            <a:r>
              <a:rPr lang="ru-RU" sz="3200" i="0" dirty="0">
                <a:solidFill>
                  <a:srgbClr val="993300"/>
                </a:solidFill>
                <a:latin typeface="Trebuchet MS" pitchFamily="34" charset="0"/>
              </a:rPr>
              <a:t> </a:t>
            </a:r>
          </a:p>
        </p:txBody>
      </p:sp>
      <p:sp>
        <p:nvSpPr>
          <p:cNvPr id="9219" name="TextBox 70"/>
          <p:cNvSpPr txBox="1">
            <a:spLocks noChangeArrowheads="1"/>
          </p:cNvSpPr>
          <p:nvPr/>
        </p:nvSpPr>
        <p:spPr bwMode="auto">
          <a:xfrm>
            <a:off x="1331913" y="4652963"/>
            <a:ext cx="7056437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i="0">
                <a:solidFill>
                  <a:srgbClr val="993300"/>
                </a:solidFill>
              </a:rPr>
              <a:t>              Раскрась их одинаковым               		цветом</a:t>
            </a:r>
          </a:p>
        </p:txBody>
      </p:sp>
      <p:graphicFrame>
        <p:nvGraphicFramePr>
          <p:cNvPr id="94212" name="Group 4"/>
          <p:cNvGraphicFramePr>
            <a:graphicFrameLocks noGrp="1"/>
          </p:cNvGraphicFramePr>
          <p:nvPr/>
        </p:nvGraphicFramePr>
        <p:xfrm>
          <a:off x="3635375" y="1844675"/>
          <a:ext cx="1304925" cy="1472184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23838"/>
                <a:gridCol w="217487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317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е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263" name="Group 55"/>
          <p:cNvGraphicFramePr>
            <a:graphicFrameLocks noGrp="1"/>
          </p:cNvGraphicFramePr>
          <p:nvPr/>
        </p:nvGraphicFramePr>
        <p:xfrm>
          <a:off x="5508625" y="1844675"/>
          <a:ext cx="1303338" cy="981456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23838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г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300" name="Group 92"/>
          <p:cNvGraphicFramePr>
            <a:graphicFrameLocks noGrp="1"/>
          </p:cNvGraphicFramePr>
          <p:nvPr/>
        </p:nvGraphicFramePr>
        <p:xfrm>
          <a:off x="7164388" y="1844675"/>
          <a:ext cx="1303337" cy="1487170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23837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60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1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з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351" name="Group 143"/>
          <p:cNvGraphicFramePr>
            <a:graphicFrameLocks noGrp="1"/>
          </p:cNvGraphicFramePr>
          <p:nvPr/>
        </p:nvGraphicFramePr>
        <p:xfrm>
          <a:off x="468313" y="1844675"/>
          <a:ext cx="1758950" cy="490728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  <a:gridCol w="215900"/>
                <a:gridCol w="231775"/>
                <a:gridCol w="223837"/>
                <a:gridCol w="223838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а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380" name="Group 172"/>
          <p:cNvGraphicFramePr>
            <a:graphicFrameLocks noGrp="1"/>
          </p:cNvGraphicFramePr>
          <p:nvPr/>
        </p:nvGraphicFramePr>
        <p:xfrm>
          <a:off x="2700338" y="1844675"/>
          <a:ext cx="431800" cy="2208276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</a:tblGrid>
              <a:tr h="1079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д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412" name="Group 204"/>
          <p:cNvGraphicFramePr>
            <a:graphicFrameLocks noGrp="1"/>
          </p:cNvGraphicFramePr>
          <p:nvPr/>
        </p:nvGraphicFramePr>
        <p:xfrm>
          <a:off x="3851275" y="3573463"/>
          <a:ext cx="1966913" cy="490728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23838"/>
                <a:gridCol w="223837"/>
                <a:gridCol w="223838"/>
                <a:gridCol w="223837"/>
                <a:gridCol w="207963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ж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444" name="Group 236"/>
          <p:cNvGraphicFramePr>
            <a:graphicFrameLocks noGrp="1"/>
          </p:cNvGraphicFramePr>
          <p:nvPr/>
        </p:nvGraphicFramePr>
        <p:xfrm>
          <a:off x="6804025" y="3573463"/>
          <a:ext cx="1543050" cy="490728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31775"/>
                <a:gridCol w="223838"/>
                <a:gridCol w="223837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и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470" name="Group 262"/>
          <p:cNvGraphicFramePr>
            <a:graphicFrameLocks noGrp="1"/>
          </p:cNvGraphicFramePr>
          <p:nvPr/>
        </p:nvGraphicFramePr>
        <p:xfrm>
          <a:off x="468313" y="2565400"/>
          <a:ext cx="863600" cy="1472184"/>
        </p:xfrm>
        <a:graphic>
          <a:graphicData uri="http://schemas.openxmlformats.org/drawingml/2006/table">
            <a:tbl>
              <a:tblPr/>
              <a:tblGrid>
                <a:gridCol w="215900"/>
                <a:gridCol w="215900"/>
                <a:gridCol w="215900"/>
                <a:gridCol w="215900"/>
              </a:tblGrid>
              <a:tr h="2159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б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   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4507" name="Group 299"/>
          <p:cNvGraphicFramePr>
            <a:graphicFrameLocks noGrp="1"/>
          </p:cNvGraphicFramePr>
          <p:nvPr/>
        </p:nvGraphicFramePr>
        <p:xfrm>
          <a:off x="1692275" y="2852738"/>
          <a:ext cx="447675" cy="1023430"/>
        </p:xfrm>
        <a:graphic>
          <a:graphicData uri="http://schemas.openxmlformats.org/drawingml/2006/table">
            <a:tbl>
              <a:tblPr/>
              <a:tblGrid>
                <a:gridCol w="215900"/>
                <a:gridCol w="231775"/>
              </a:tblGrid>
              <a:tr h="2873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r>
                        <a:rPr kumimoji="0" lang="ru-RU" sz="14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в</a:t>
                      </a: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  <a:tr h="187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1500188" algn="l"/>
                        </a:tabLst>
                      </a:pP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68580" marR="68580" marT="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9532" name="Oval 319"/>
          <p:cNvSpPr>
            <a:spLocks noChangeArrowheads="1"/>
          </p:cNvSpPr>
          <p:nvPr/>
        </p:nvSpPr>
        <p:spPr bwMode="auto">
          <a:xfrm>
            <a:off x="1547813" y="981075"/>
            <a:ext cx="914400" cy="1346200"/>
          </a:xfrm>
          <a:prstGeom prst="ellipse">
            <a:avLst/>
          </a:prstGeom>
          <a:noFill/>
          <a:ln w="9525" algn="ctr">
            <a:noFill/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ru-RU"/>
          </a:p>
        </p:txBody>
      </p:sp>
      <p:sp>
        <p:nvSpPr>
          <p:cNvPr id="9533" name="Rectangle 320"/>
          <p:cNvSpPr>
            <a:spLocks noChangeArrowheads="1"/>
          </p:cNvSpPr>
          <p:nvPr/>
        </p:nvSpPr>
        <p:spPr bwMode="auto">
          <a:xfrm>
            <a:off x="1116013" y="1000108"/>
            <a:ext cx="976312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/>
            <a:r>
              <a:rPr lang="ru-RU" b="1" i="0" dirty="0"/>
              <a:t>№ 1.</a:t>
            </a:r>
          </a:p>
        </p:txBody>
      </p:sp>
      <p:pic>
        <p:nvPicPr>
          <p:cNvPr id="9534" name="Picture 321" descr="karanda74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9750" y="4149725"/>
            <a:ext cx="1971675" cy="2087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297</Words>
  <Application>Microsoft Office PowerPoint</Application>
  <PresentationFormat>Экран (4:3)</PresentationFormat>
  <Paragraphs>145</Paragraphs>
  <Slides>20</Slides>
  <Notes>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Слайд 1</vt:lpstr>
      <vt:lpstr>Слайд 2</vt:lpstr>
      <vt:lpstr>Слайд 3</vt:lpstr>
      <vt:lpstr>Слайд 4</vt:lpstr>
      <vt:lpstr>Помогите Гному !</vt:lpstr>
      <vt:lpstr>Помогите Гному !</vt:lpstr>
      <vt:lpstr>Помогите Гному !</vt:lpstr>
      <vt:lpstr>Помогите Гному !</vt:lpstr>
      <vt:lpstr>Слайд 9</vt:lpstr>
      <vt:lpstr>Слайд 10</vt:lpstr>
      <vt:lpstr>Физкультминутка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Любовь Генадьевна</dc:creator>
  <cp:lastModifiedBy>user</cp:lastModifiedBy>
  <cp:revision>16</cp:revision>
  <dcterms:created xsi:type="dcterms:W3CDTF">2012-12-09T11:01:30Z</dcterms:created>
  <dcterms:modified xsi:type="dcterms:W3CDTF">2019-10-01T08:43:48Z</dcterms:modified>
</cp:coreProperties>
</file>