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73" r:id="rId5"/>
    <p:sldId id="256" r:id="rId6"/>
    <p:sldId id="257" r:id="rId7"/>
    <p:sldId id="258" r:id="rId8"/>
    <p:sldId id="259" r:id="rId9"/>
    <p:sldId id="269" r:id="rId10"/>
    <p:sldId id="26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6628772-5AA5-46F1-AE41-2B69EDF2F76E}" type="datetimeFigureOut">
              <a:rPr lang="ru-RU" smtClean="0"/>
              <a:pPr/>
              <a:t>22.09.2019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71F8938-5C69-440E-96C9-FA8C5038B6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ony\Documents\KNL4PUJtn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496944" cy="489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43808" y="551723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campagne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ou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ville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 question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eternelle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лимшина\Documents\946c0ed04dd7d05700187ab7e0377b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5401056" cy="3602736"/>
          </a:xfrm>
          <a:prstGeom prst="rect">
            <a:avLst/>
          </a:prstGeom>
          <a:noFill/>
        </p:spPr>
      </p:pic>
      <p:pic>
        <p:nvPicPr>
          <p:cNvPr id="2052" name="Picture 4" descr="C:\Users\Климшина\Documents\happy_smiling_child_hand-1440x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836712"/>
            <a:ext cx="3995936" cy="4657700"/>
          </a:xfrm>
          <a:prstGeom prst="rect">
            <a:avLst/>
          </a:prstGeom>
          <a:noFill/>
        </p:spPr>
      </p:pic>
      <p:pic>
        <p:nvPicPr>
          <p:cNvPr id="2053" name="Picture 5" descr="C:\Users\Климшина\Documents\baby-iq-ft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068960"/>
            <a:ext cx="4536504" cy="3600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76056" y="5877272"/>
            <a:ext cx="4067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est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temps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d’etre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heureux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42493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Marche deux heures tous les jours,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dors septs heures toutes les nuits,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couche toi dès que tu as envie de dormir,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lève-toi dès que tu as éveillé.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Ne mange qu'à ta faim,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ne bois qu'à ta soif, et toujours sobrement.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Ne parle que lorsqu'il le faut, n'écris que ce que tu peux signer,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ne fais que ce que tu peux dire.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N'oublie jamais que les autres comptent sur toi et que tu ne dois compter sur eux. 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N'estime l'argent ni plus ni moins qu'il ne vaut, c'est un bon serviteur et un mauvais maître.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Pardonne d'avance à tout le monde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 méprise pas les hommes, ne les hais pas davantage , plains-les. 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Efforce-toi d’être simple, de devenir utile, de rester libre.</a:t>
            </a:r>
            <a:br>
              <a:rPr lang="fr-FR" sz="2000" b="1" dirty="0" smtClean="0">
                <a:latin typeface="Arial" pitchFamily="34" charset="0"/>
                <a:cs typeface="Arial" pitchFamily="34" charset="0"/>
              </a:rPr>
            </a:b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</a:t>
            </a:r>
          </a:p>
          <a:p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A.DUMAS fils</a:t>
            </a:r>
          </a:p>
          <a:p>
            <a:r>
              <a:rPr lang="fr-FR" dirty="0" smtClean="0"/>
              <a:t/>
            </a:r>
            <a:br>
              <a:rPr lang="fr-FR" dirty="0" smtClean="0"/>
            </a:br>
            <a:endParaRPr lang="ru-RU" dirty="0"/>
          </a:p>
        </p:txBody>
      </p:sp>
      <p:pic>
        <p:nvPicPr>
          <p:cNvPr id="1026" name="Picture 2" descr="C:\Users\Климшина\Documents\07-24-a-dum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216024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ny\Documents\19854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3264"/>
            <a:ext cx="4680520" cy="62920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908720"/>
            <a:ext cx="51233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avantages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ville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Tout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portee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la main:</a:t>
            </a: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 travail</a:t>
            </a: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-les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ecoles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les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universites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-les divertissements</a:t>
            </a: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-les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magasins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2121" y="260648"/>
            <a:ext cx="3096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avantages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campagne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sont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calme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-la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qualite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l’air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de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l’eau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-les beaux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paysages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-les gens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plus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souriants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moins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nerveux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Sony\Documents\maxresdefault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5400600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88640"/>
            <a:ext cx="8460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inconvenients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de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ville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et de la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campagne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Sony\Documents\69367052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49694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лимшина\Documents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760640" cy="3752850"/>
          </a:xfrm>
          <a:prstGeom prst="rect">
            <a:avLst/>
          </a:prstGeom>
          <a:noFill/>
        </p:spPr>
      </p:pic>
      <p:pic>
        <p:nvPicPr>
          <p:cNvPr id="1027" name="Picture 3" descr="C:\Users\Климшина\Documents\fish_frank_gehry_8mapf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492896"/>
            <a:ext cx="4790306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12160" y="332656"/>
            <a:ext cx="313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probleme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deplacement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entre la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ville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la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campagne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97152"/>
            <a:ext cx="3676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Beaucoup de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pierre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de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constructions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metalliques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tas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d’ordures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лимшина\Documents\limousin_france_village_sc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97500" cy="3810000"/>
          </a:xfrm>
          <a:prstGeom prst="rect">
            <a:avLst/>
          </a:prstGeom>
          <a:noFill/>
        </p:spPr>
      </p:pic>
      <p:pic>
        <p:nvPicPr>
          <p:cNvPr id="2053" name="Picture 5" descr="http://www.bolshoisport.ru/uploads/image/file/2729/screen_rtr1rjpn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068960"/>
            <a:ext cx="6120680" cy="36450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2120" y="548680"/>
            <a:ext cx="3869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manque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de distraction et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 de culture.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437112"/>
            <a:ext cx="506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Les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embouteillages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et </a:t>
            </a:r>
          </a:p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Les accidents de la route.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лимшина\Documents\0_5fcb5_677a0d7b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92688" cy="4176464"/>
          </a:xfrm>
          <a:prstGeom prst="rect">
            <a:avLst/>
          </a:prstGeom>
          <a:noFill/>
        </p:spPr>
      </p:pic>
      <p:pic>
        <p:nvPicPr>
          <p:cNvPr id="3075" name="Picture 3" descr="C:\Users\Климшина\Documents\B-U7fCRIUAAjze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140968"/>
            <a:ext cx="5705475" cy="35623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300192" y="620688"/>
            <a:ext cx="3545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manque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de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travail.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Le bruit.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лимшина\Documents\vie_sauv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01008"/>
            <a:ext cx="4536504" cy="3168352"/>
          </a:xfrm>
          <a:prstGeom prst="rect">
            <a:avLst/>
          </a:prstGeom>
          <a:noFill/>
        </p:spPr>
      </p:pic>
      <p:pic>
        <p:nvPicPr>
          <p:cNvPr id="4100" name="Picture 4" descr="C:\Users\Климшина\Documents\180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01008"/>
            <a:ext cx="4320480" cy="3195836"/>
          </a:xfrm>
          <a:prstGeom prst="rect">
            <a:avLst/>
          </a:prstGeom>
          <a:noFill/>
        </p:spPr>
      </p:pic>
      <p:pic>
        <p:nvPicPr>
          <p:cNvPr id="4102" name="Picture 6" descr="C:\Users\Климшина\Documents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60648"/>
            <a:ext cx="4404151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692696"/>
            <a:ext cx="4796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La pollution de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l’eau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et de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l’ air.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ony\Documents\d5dadb9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201</TotalTime>
  <Words>147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Климшина</dc:creator>
  <cp:lastModifiedBy>Татьяна</cp:lastModifiedBy>
  <cp:revision>23</cp:revision>
  <dcterms:created xsi:type="dcterms:W3CDTF">2015-11-24T11:42:39Z</dcterms:created>
  <dcterms:modified xsi:type="dcterms:W3CDTF">2019-09-22T06:31:34Z</dcterms:modified>
</cp:coreProperties>
</file>