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7" r:id="rId4"/>
    <p:sldId id="298" r:id="rId5"/>
    <p:sldId id="261" r:id="rId6"/>
    <p:sldId id="272" r:id="rId7"/>
    <p:sldId id="267" r:id="rId8"/>
    <p:sldId id="270" r:id="rId9"/>
    <p:sldId id="259" r:id="rId10"/>
    <p:sldId id="273" r:id="rId11"/>
    <p:sldId id="288" r:id="rId12"/>
    <p:sldId id="290" r:id="rId13"/>
    <p:sldId id="274" r:id="rId14"/>
    <p:sldId id="275" r:id="rId15"/>
    <p:sldId id="291" r:id="rId16"/>
    <p:sldId id="282" r:id="rId17"/>
    <p:sldId id="279" r:id="rId18"/>
    <p:sldId id="301" r:id="rId19"/>
    <p:sldId id="276" r:id="rId20"/>
    <p:sldId id="300" r:id="rId21"/>
    <p:sldId id="277" r:id="rId22"/>
    <p:sldId id="293" r:id="rId23"/>
    <p:sldId id="30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95" d="100"/>
          <a:sy n="95" d="100"/>
        </p:scale>
        <p:origin x="-17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9B02-027F-437A-8FCE-11EB512166C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7FD-8191-402E-B459-9268350E6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9B02-027F-437A-8FCE-11EB512166C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7FD-8191-402E-B459-9268350E6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9B02-027F-437A-8FCE-11EB512166C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7FD-8191-402E-B459-9268350E6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9B02-027F-437A-8FCE-11EB512166C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7FD-8191-402E-B459-9268350E6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9B02-027F-437A-8FCE-11EB512166C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7FD-8191-402E-B459-9268350E6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9B02-027F-437A-8FCE-11EB512166C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7FD-8191-402E-B459-9268350E6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9B02-027F-437A-8FCE-11EB512166C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7FD-8191-402E-B459-9268350E6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9B02-027F-437A-8FCE-11EB512166C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7FD-8191-402E-B459-9268350E6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9B02-027F-437A-8FCE-11EB512166C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7FD-8191-402E-B459-9268350E6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9B02-027F-437A-8FCE-11EB512166C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7FD-8191-402E-B459-9268350E6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9B02-027F-437A-8FCE-11EB512166C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7FD-8191-402E-B459-9268350E6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9B02-027F-437A-8FCE-11EB512166C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AE7FD-8191-402E-B459-9268350E6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428759"/>
          </a:xfrm>
        </p:spPr>
        <p:txBody>
          <a:bodyPr/>
          <a:lstStyle/>
          <a:p>
            <a:r>
              <a:rPr lang="ru-RU" dirty="0" smtClean="0"/>
              <a:t>Земля –наш общий дом.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2352676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«Мир окружающий ребенка – это прежде всего мир природы, с безграничным богатством явлений, с неисчерпаемой красотой. Здесь, в природе, вечный источник детского разума» В. А. Сухомлинский. </a:t>
            </a:r>
            <a:endParaRPr lang="ru-RU" dirty="0"/>
          </a:p>
          <a:p>
            <a:r>
              <a:rPr lang="ru-RU" dirty="0"/>
              <a:t>Актуальность.</a:t>
            </a:r>
          </a:p>
          <a:p>
            <a:r>
              <a:rPr lang="ru-RU" dirty="0"/>
              <a:t>В дошкольном детстве закладываются основы личности, в том числе отношение к природе, окружающему миру. Детский сад является первым звеном системы непрерывного </a:t>
            </a:r>
            <a:r>
              <a:rPr lang="ru-RU" b="1" dirty="0"/>
              <a:t>экологического</a:t>
            </a:r>
            <a:r>
              <a:rPr lang="ru-RU" dirty="0"/>
              <a:t> образования и воспитания, поэтому мы как педагоги формируем  у дошкольников основы культуры рационального природопользования, способствующие осмыслению различных аспектов взаимодействия человека с природой.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результативности: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 ходе реализации </a:t>
            </a:r>
            <a:r>
              <a:rPr lang="ru-RU" b="1" dirty="0" smtClean="0"/>
              <a:t>проекта дети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формируется чувство сопереживания, </a:t>
            </a:r>
            <a:r>
              <a:rPr lang="ru-RU" dirty="0" smtClean="0"/>
              <a:t> </a:t>
            </a:r>
            <a:r>
              <a:rPr lang="ru-RU" dirty="0" smtClean="0"/>
              <a:t>станут добрее, возникнут добрые чувства к природе, углубятся знания о необходимости сохранности и приумножения богатства родной планеты </a:t>
            </a:r>
            <a:r>
              <a:rPr lang="ru-RU" b="1" dirty="0" smtClean="0"/>
              <a:t>Земля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  <p:pic>
        <p:nvPicPr>
          <p:cNvPr id="5" name="Содержимое 4" descr="https://pp.userapi.com/c836620/v836620514/155f/xSsT3BEF7T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14290"/>
            <a:ext cx="535466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портфолео\IMG_1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285876" y="1285876"/>
            <a:ext cx="6858000" cy="4286248"/>
          </a:xfrm>
          <a:prstGeom prst="rect">
            <a:avLst/>
          </a:prstGeom>
          <a:noFill/>
        </p:spPr>
      </p:pic>
      <p:pic>
        <p:nvPicPr>
          <p:cNvPr id="6" name="Picture 2" descr="E:\фото портфолео\IMG_1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3008313" cy="469742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Экологический праздник </a:t>
            </a:r>
            <a:r>
              <a:rPr lang="ru-RU" i="1" dirty="0" smtClean="0"/>
              <a:t>«День </a:t>
            </a:r>
            <a:r>
              <a:rPr lang="ru-RU" b="1" i="1" dirty="0" smtClean="0"/>
              <a:t>Земли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Прослушивание</a:t>
            </a:r>
            <a:r>
              <a:rPr lang="ru-RU" dirty="0" smtClean="0"/>
              <a:t>: </a:t>
            </a:r>
            <a:r>
              <a:rPr lang="ru-RU" i="1" dirty="0" smtClean="0"/>
              <a:t>«Звуки природы»</a:t>
            </a:r>
            <a:r>
              <a:rPr lang="ru-RU" dirty="0" smtClean="0"/>
              <a:t>, </a:t>
            </a:r>
            <a:r>
              <a:rPr lang="ru-RU" i="1" dirty="0" smtClean="0"/>
              <a:t>«Звуки леса»</a:t>
            </a:r>
            <a:r>
              <a:rPr lang="ru-RU" dirty="0" smtClean="0"/>
              <a:t>, </a:t>
            </a:r>
            <a:r>
              <a:rPr lang="ru-RU" i="1" dirty="0" smtClean="0"/>
              <a:t>«Звуки птиц»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Изучение песен</a:t>
            </a:r>
            <a:r>
              <a:rPr lang="ru-RU" dirty="0" smtClean="0"/>
              <a:t>: </a:t>
            </a:r>
            <a:r>
              <a:rPr lang="ru-RU" i="1" dirty="0" smtClean="0"/>
              <a:t>«Дождик»</a:t>
            </a:r>
            <a:r>
              <a:rPr lang="ru-RU" dirty="0" smtClean="0"/>
              <a:t>, </a:t>
            </a:r>
            <a:r>
              <a:rPr lang="ru-RU" i="1" dirty="0" smtClean="0"/>
              <a:t>«Ласточка»</a:t>
            </a:r>
            <a:r>
              <a:rPr lang="ru-RU" dirty="0" smtClean="0"/>
              <a:t>, </a:t>
            </a:r>
            <a:r>
              <a:rPr lang="ru-RU" i="1" dirty="0" smtClean="0"/>
              <a:t>«Весна пришла»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Прослушивание музыкальных произведений по теме </a:t>
            </a:r>
            <a:r>
              <a:rPr lang="ru-RU" b="1" dirty="0" smtClean="0"/>
              <a:t>проекта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Физическое развитие.</a:t>
            </a:r>
          </a:p>
          <a:p>
            <a:r>
              <a:rPr lang="ru-RU" u="sng" dirty="0" smtClean="0"/>
              <a:t>Подвижная игра</a:t>
            </a:r>
            <a:r>
              <a:rPr lang="ru-RU" dirty="0" smtClean="0"/>
              <a:t>: </a:t>
            </a:r>
            <a:r>
              <a:rPr lang="ru-RU" i="1" dirty="0" smtClean="0"/>
              <a:t>«У медведя во бору»</a:t>
            </a:r>
            <a:r>
              <a:rPr lang="ru-RU" dirty="0" smtClean="0"/>
              <a:t>, </a:t>
            </a:r>
            <a:r>
              <a:rPr lang="ru-RU" i="1" dirty="0" smtClean="0"/>
              <a:t>«Поймай комара»</a:t>
            </a:r>
            <a:r>
              <a:rPr lang="ru-RU" dirty="0" smtClean="0"/>
              <a:t>, </a:t>
            </a:r>
            <a:r>
              <a:rPr lang="ru-RU" i="1" dirty="0" smtClean="0"/>
              <a:t>«Лягушки и цапля»</a:t>
            </a:r>
            <a:r>
              <a:rPr lang="ru-RU" dirty="0" smtClean="0"/>
              <a:t>. Солнышко и дождик», </a:t>
            </a:r>
            <a:r>
              <a:rPr lang="ru-RU" i="1" dirty="0" smtClean="0"/>
              <a:t>«Птички в гнездышках»</a:t>
            </a:r>
            <a:r>
              <a:rPr lang="ru-RU" dirty="0" smtClean="0"/>
              <a:t>, </a:t>
            </a:r>
            <a:r>
              <a:rPr lang="ru-RU" i="1" dirty="0" smtClean="0"/>
              <a:t>«Жуки»</a:t>
            </a:r>
            <a:r>
              <a:rPr lang="ru-RU" dirty="0" smtClean="0"/>
              <a:t>, </a:t>
            </a:r>
            <a:r>
              <a:rPr lang="ru-RU" i="1" dirty="0" smtClean="0"/>
              <a:t>«Пчёлки и ласточки»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Игра-соревнование</a:t>
            </a:r>
            <a:r>
              <a:rPr lang="ru-RU" dirty="0" smtClean="0"/>
              <a:t>: </a:t>
            </a:r>
            <a:r>
              <a:rPr lang="ru-RU" i="1" dirty="0" smtClean="0"/>
              <a:t>«Кто быстрей?»</a:t>
            </a:r>
            <a:r>
              <a:rPr lang="ru-RU" dirty="0" smtClean="0"/>
              <a:t>, </a:t>
            </a:r>
            <a:r>
              <a:rPr lang="ru-RU" i="1" dirty="0" smtClean="0"/>
              <a:t>«Осы, пчёлы, шмели»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Физкультминутка</a:t>
            </a:r>
            <a:r>
              <a:rPr lang="ru-RU" dirty="0" smtClean="0"/>
              <a:t>: </a:t>
            </a:r>
            <a:r>
              <a:rPr lang="ru-RU" i="1" dirty="0" smtClean="0"/>
              <a:t>«Животные в лесу»</a:t>
            </a:r>
            <a:r>
              <a:rPr lang="ru-RU" dirty="0" smtClean="0"/>
              <a:t>, </a:t>
            </a:r>
            <a:r>
              <a:rPr lang="ru-RU" i="1" dirty="0" smtClean="0"/>
              <a:t>«Божья коровка»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Игровые упражнения</a:t>
            </a:r>
            <a:r>
              <a:rPr lang="ru-RU" dirty="0" smtClean="0"/>
              <a:t>: </a:t>
            </a:r>
            <a:r>
              <a:rPr lang="ru-RU" i="1" dirty="0" smtClean="0"/>
              <a:t>«К дереву беги»</a:t>
            </a:r>
            <a:r>
              <a:rPr lang="ru-RU" dirty="0" smtClean="0"/>
              <a:t>, </a:t>
            </a:r>
            <a:r>
              <a:rPr lang="ru-RU" i="1" dirty="0" smtClean="0"/>
              <a:t>«Звери вышли на зарядку»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Развивающая </a:t>
            </a:r>
            <a:r>
              <a:rPr lang="ru-RU" b="1" dirty="0" smtClean="0"/>
              <a:t>среда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Альбомы для рассматривания </a:t>
            </a:r>
            <a:r>
              <a:rPr lang="ru-RU" i="1" dirty="0" smtClean="0"/>
              <a:t>«Времена года»</a:t>
            </a:r>
            <a:r>
              <a:rPr lang="ru-RU" dirty="0" smtClean="0"/>
              <a:t>, </a:t>
            </a:r>
            <a:r>
              <a:rPr lang="ru-RU" i="1" dirty="0" smtClean="0"/>
              <a:t>«Дикие животные»</a:t>
            </a:r>
            <a:r>
              <a:rPr lang="ru-RU" dirty="0" smtClean="0"/>
              <a:t>, </a:t>
            </a:r>
            <a:r>
              <a:rPr lang="ru-RU" i="1" dirty="0" smtClean="0"/>
              <a:t>«Растения»</a:t>
            </a:r>
            <a:r>
              <a:rPr lang="ru-RU" dirty="0" smtClean="0"/>
              <a:t>»,</a:t>
            </a:r>
            <a:r>
              <a:rPr lang="ru-RU" i="1" dirty="0" smtClean="0"/>
              <a:t>«Насекомые»</a:t>
            </a:r>
            <a:r>
              <a:rPr lang="ru-RU" dirty="0" smtClean="0"/>
              <a:t>, </a:t>
            </a:r>
            <a:r>
              <a:rPr lang="ru-RU" i="1" dirty="0" smtClean="0"/>
              <a:t>«Цветы»</a:t>
            </a:r>
            <a:r>
              <a:rPr lang="ru-RU" dirty="0" smtClean="0"/>
              <a:t> и др.</a:t>
            </a:r>
          </a:p>
          <a:p>
            <a:endParaRPr lang="ru-RU" dirty="0"/>
          </a:p>
        </p:txBody>
      </p:sp>
      <p:pic>
        <p:nvPicPr>
          <p:cNvPr id="5122" name="Picture 2" descr="E:\фото портфолео\IMG_1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85728"/>
            <a:ext cx="511175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pp.userapi.com/c844417/v844417433/253ef/pSqdI0hW_3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9290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pp.userapi.com/c846122/v846122433/1ceda/xXGZw1NEwks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42148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pp.userapi.com/c845217/v845217433/2449f/BJVbaq6pBVM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1434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pp.userapi.com/c830608/v830608433/cf15b/I2nwtEa07eQ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9" y="1428736"/>
            <a:ext cx="41434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500174"/>
          </a:xfrm>
        </p:spPr>
        <p:txBody>
          <a:bodyPr>
            <a:normAutofit/>
          </a:bodyPr>
          <a:lstStyle/>
          <a:p>
            <a:r>
              <a:rPr lang="ru-RU" dirty="0" smtClean="0"/>
              <a:t>Опыты с водой и мукой.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3074" name="Picture 2" descr="E:\фото портфолео\IMG_1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85728"/>
            <a:ext cx="511175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альбома </a:t>
            </a:r>
            <a:r>
              <a:rPr lang="ru-RU" i="1" dirty="0" smtClean="0"/>
              <a:t>«Берегите Землю»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5" descr="https://pp.userapi.com/c845217/v845217433/244a7/o7cqFj-Vjx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07181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https://pp.userapi.com/c845121/v845121433/24ff8/5p_ghBGEj8s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 rot="16200000">
            <a:off x="3802075" y="1055653"/>
            <a:ext cx="511175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3008313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НА нашем участке.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857232"/>
            <a:ext cx="3008313" cy="55721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Познавательное развитие.</a:t>
            </a:r>
          </a:p>
          <a:p>
            <a:r>
              <a:rPr lang="ru-RU" dirty="0" smtClean="0"/>
              <a:t>- наблюдение за деревьями, появлением почек, первых листочков;</a:t>
            </a:r>
          </a:p>
          <a:p>
            <a:r>
              <a:rPr lang="ru-RU" dirty="0" smtClean="0"/>
              <a:t>- наблюдение за птицами, прилетающими на участок, их поведением;</a:t>
            </a:r>
          </a:p>
          <a:p>
            <a:r>
              <a:rPr lang="ru-RU" dirty="0" smtClean="0"/>
              <a:t>- рассматривание иллюстраций о весне, весенних явлениях; рассматривание первоцветов;</a:t>
            </a:r>
          </a:p>
          <a:p>
            <a:r>
              <a:rPr lang="ru-RU" dirty="0" smtClean="0"/>
              <a:t>- ознакомление детей с поговорками, загадками о природе, животных, растениях, природных явлениях;</a:t>
            </a:r>
          </a:p>
          <a:p>
            <a:r>
              <a:rPr lang="ru-RU" dirty="0" smtClean="0"/>
              <a:t>- наблюдение за неживой природой, изменениями, происходящими с наступлением весны;</a:t>
            </a:r>
          </a:p>
          <a:p>
            <a:r>
              <a:rPr lang="ru-RU" dirty="0" smtClean="0"/>
              <a:t>- рассматривание иллюстраций на тему охраны природы;</a:t>
            </a:r>
          </a:p>
          <a:p>
            <a:r>
              <a:rPr lang="ru-RU" dirty="0" smtClean="0"/>
              <a:t>- рассматривание плаката на тему </a:t>
            </a:r>
            <a:r>
              <a:rPr lang="ru-RU" i="1" dirty="0" smtClean="0"/>
              <a:t>«Как вести себя в лесу?»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рассматривание картин </a:t>
            </a:r>
            <a:r>
              <a:rPr lang="ru-RU" i="1" dirty="0" smtClean="0"/>
              <a:t>«Лес»</a:t>
            </a:r>
            <a:r>
              <a:rPr lang="ru-RU" dirty="0" smtClean="0"/>
              <a:t>, </a:t>
            </a:r>
            <a:r>
              <a:rPr lang="ru-RU" i="1" dirty="0" smtClean="0"/>
              <a:t>«Луг»</a:t>
            </a:r>
            <a:r>
              <a:rPr lang="ru-RU" dirty="0" smtClean="0"/>
              <a:t>, </a:t>
            </a:r>
            <a:r>
              <a:rPr lang="ru-RU" i="1" dirty="0" smtClean="0"/>
              <a:t>«Пруд»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опыты с водой и </a:t>
            </a:r>
            <a:r>
              <a:rPr lang="ru-RU" b="1" dirty="0" smtClean="0"/>
              <a:t>землёй</a:t>
            </a:r>
            <a:r>
              <a:rPr lang="ru-RU" dirty="0" smtClean="0"/>
              <a:t>. </a:t>
            </a:r>
            <a:r>
              <a:rPr lang="ru-RU" i="1" dirty="0" smtClean="0"/>
              <a:t>«Посев семечка»</a:t>
            </a:r>
            <a:r>
              <a:rPr lang="ru-RU" dirty="0" smtClean="0"/>
              <a:t>, </a:t>
            </a:r>
            <a:r>
              <a:rPr lang="ru-RU" i="1" dirty="0" smtClean="0"/>
              <a:t>«Откопай разгадку»</a:t>
            </a:r>
            <a:r>
              <a:rPr lang="ru-RU" dirty="0" smtClean="0"/>
              <a:t>, </a:t>
            </a:r>
            <a:r>
              <a:rPr lang="ru-RU" i="1" dirty="0" smtClean="0"/>
              <a:t>«Растения пьют воду»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Рассказ воспитателя. «О Всемирном празднике </a:t>
            </a:r>
            <a:r>
              <a:rPr lang="ru-RU" i="1" dirty="0" smtClean="0"/>
              <a:t>«День </a:t>
            </a:r>
            <a:r>
              <a:rPr lang="ru-RU" b="1" i="1" dirty="0" smtClean="0"/>
              <a:t>Земли</a:t>
            </a:r>
            <a:r>
              <a:rPr lang="ru-RU" i="1" dirty="0" smtClean="0"/>
              <a:t>»</a:t>
            </a:r>
            <a:r>
              <a:rPr lang="ru-RU" dirty="0" smtClean="0"/>
              <a:t>, </a:t>
            </a:r>
            <a:r>
              <a:rPr lang="ru-RU" i="1" dirty="0" smtClean="0"/>
              <a:t>«Наш дом, наша планета -её надо любить и беречь»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https://pp.userapi.com/c836620/v836620514/16a1/INdOKKAlPG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14290"/>
            <a:ext cx="511175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14290"/>
            <a:ext cx="4254494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3008313" cy="4697427"/>
          </a:xfrm>
        </p:spPr>
        <p:txBody>
          <a:bodyPr/>
          <a:lstStyle/>
          <a:p>
            <a:r>
              <a:rPr lang="ru-RU" dirty="0" smtClean="0"/>
              <a:t>- наблюдение за неживой природой, изменениями, происходящими с наступлением весны;</a:t>
            </a:r>
          </a:p>
          <a:p>
            <a:r>
              <a:rPr lang="ru-RU" dirty="0" smtClean="0"/>
              <a:t>- рассматривание иллюстраций на тему охраны природы;</a:t>
            </a:r>
          </a:p>
          <a:p>
            <a:r>
              <a:rPr lang="ru-RU" dirty="0" smtClean="0"/>
              <a:t>- рассматривание плаката на тему </a:t>
            </a:r>
            <a:r>
              <a:rPr lang="ru-RU" i="1" dirty="0" smtClean="0"/>
              <a:t>«Как вести себя в лесу?»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рассматривание картин </a:t>
            </a:r>
            <a:r>
              <a:rPr lang="ru-RU" i="1" dirty="0" smtClean="0"/>
              <a:t>«Лес»</a:t>
            </a:r>
            <a:r>
              <a:rPr lang="ru-RU" dirty="0" smtClean="0"/>
              <a:t>, </a:t>
            </a:r>
            <a:r>
              <a:rPr lang="ru-RU" i="1" dirty="0" smtClean="0"/>
              <a:t>«Луг»</a:t>
            </a:r>
            <a:r>
              <a:rPr lang="ru-RU" dirty="0" smtClean="0"/>
              <a:t>, </a:t>
            </a:r>
            <a:r>
              <a:rPr lang="ru-RU" i="1" dirty="0" smtClean="0"/>
              <a:t>«Пруд»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опыты с водой и </a:t>
            </a:r>
            <a:r>
              <a:rPr lang="ru-RU" b="1" dirty="0" smtClean="0"/>
              <a:t>землёй</a:t>
            </a:r>
            <a:r>
              <a:rPr lang="ru-RU" dirty="0" smtClean="0"/>
              <a:t>. </a:t>
            </a:r>
            <a:r>
              <a:rPr lang="ru-RU" i="1" dirty="0" smtClean="0"/>
              <a:t>«Посев семечка»</a:t>
            </a:r>
            <a:r>
              <a:rPr lang="ru-RU" dirty="0" smtClean="0"/>
              <a:t>, </a:t>
            </a:r>
            <a:r>
              <a:rPr lang="ru-RU" i="1" dirty="0" smtClean="0"/>
              <a:t>«Откопай разгадку»</a:t>
            </a:r>
            <a:r>
              <a:rPr lang="ru-RU" dirty="0" smtClean="0"/>
              <a:t>, </a:t>
            </a:r>
            <a:r>
              <a:rPr lang="ru-RU" i="1" dirty="0" smtClean="0"/>
              <a:t>«Растения пьют воду»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Рассказ воспитателя. «О Всемирном празднике </a:t>
            </a:r>
            <a:r>
              <a:rPr lang="ru-RU" i="1" dirty="0" smtClean="0"/>
              <a:t>«День </a:t>
            </a:r>
            <a:r>
              <a:rPr lang="ru-RU" b="1" i="1" dirty="0" smtClean="0"/>
              <a:t>Земли</a:t>
            </a:r>
            <a:r>
              <a:rPr lang="ru-RU" i="1" dirty="0" smtClean="0"/>
              <a:t>»</a:t>
            </a:r>
            <a:r>
              <a:rPr lang="ru-RU" dirty="0" smtClean="0"/>
              <a:t>, </a:t>
            </a:r>
            <a:r>
              <a:rPr lang="ru-RU" i="1" dirty="0" smtClean="0"/>
              <a:t>«Наш дом, наша планета -её надо любить и беречь»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6082" name="Picture 2" descr="https://pp.userapi.com/c831208/v831208943/cfb68/SJZHqmxiEv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4286281" cy="5837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pp.userapi.com/c845018/v845018433/22d64/l4DJQzSXPYg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pp.userapi.com/c621704/v621704433/88c68/lKKFkchDaVM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457200" y="1428736"/>
            <a:ext cx="8229600" cy="464347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Название </a:t>
            </a:r>
            <a:r>
              <a:rPr lang="ru-RU" b="1" dirty="0" smtClean="0"/>
              <a:t>проекта</a:t>
            </a:r>
            <a:r>
              <a:rPr lang="ru-RU" dirty="0" smtClean="0"/>
              <a:t>: </a:t>
            </a:r>
            <a:r>
              <a:rPr lang="ru-RU" i="1" dirty="0" smtClean="0"/>
              <a:t>«</a:t>
            </a:r>
            <a:r>
              <a:rPr lang="ru-RU" b="1" i="1" dirty="0" err="1" smtClean="0"/>
              <a:t>Земля-наш</a:t>
            </a:r>
            <a:r>
              <a:rPr lang="ru-RU" b="1" i="1" dirty="0" smtClean="0"/>
              <a:t> общий дом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Вид </a:t>
            </a:r>
            <a:r>
              <a:rPr lang="ru-RU" b="1" dirty="0" smtClean="0"/>
              <a:t>проекта</a:t>
            </a:r>
            <a:r>
              <a:rPr lang="ru-RU" dirty="0" smtClean="0"/>
              <a:t>: познавательно- исследовательский.</a:t>
            </a:r>
          </a:p>
          <a:p>
            <a:r>
              <a:rPr lang="ru-RU" dirty="0" smtClean="0"/>
              <a:t>Участники </a:t>
            </a:r>
            <a:r>
              <a:rPr lang="ru-RU" b="1" dirty="0" err="1" smtClean="0"/>
              <a:t>проекта</a:t>
            </a:r>
            <a:r>
              <a:rPr lang="ru-RU" dirty="0" err="1" smtClean="0"/>
              <a:t>:дети</a:t>
            </a:r>
            <a:r>
              <a:rPr lang="ru-RU" dirty="0" smtClean="0"/>
              <a:t> </a:t>
            </a:r>
            <a:r>
              <a:rPr lang="ru-RU" b="1" dirty="0" smtClean="0"/>
              <a:t>подготовительного </a:t>
            </a:r>
            <a:r>
              <a:rPr lang="ru-RU" dirty="0" smtClean="0"/>
              <a:t> дошкольного возраста, родители, воспитатели.</a:t>
            </a:r>
          </a:p>
          <a:p>
            <a:r>
              <a:rPr lang="ru-RU" dirty="0" smtClean="0"/>
              <a:t>Продолжительность </a:t>
            </a:r>
            <a:r>
              <a:rPr lang="ru-RU" b="1" dirty="0" smtClean="0"/>
              <a:t>проекта </a:t>
            </a:r>
            <a:r>
              <a:rPr lang="ru-RU" dirty="0" err="1" smtClean="0"/>
              <a:t>долглсрочный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Период выполнения</a:t>
            </a:r>
            <a:r>
              <a:rPr lang="ru-RU" dirty="0" smtClean="0"/>
              <a:t>: с октября по май.</a:t>
            </a:r>
          </a:p>
          <a:p>
            <a:r>
              <a:rPr lang="ru-RU" dirty="0" smtClean="0"/>
              <a:t>Цель </a:t>
            </a:r>
            <a:r>
              <a:rPr lang="ru-RU" b="1" dirty="0" smtClean="0"/>
              <a:t>проекта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Развивать </a:t>
            </a:r>
            <a:r>
              <a:rPr lang="ru-RU" b="1" dirty="0" smtClean="0"/>
              <a:t>экологическую</a:t>
            </a:r>
            <a:r>
              <a:rPr lang="ru-RU" dirty="0" smtClean="0"/>
              <a:t> культуру детей на основе эмоциональных переживаний, практических действий.</a:t>
            </a:r>
          </a:p>
          <a:p>
            <a:r>
              <a:rPr lang="ru-RU" dirty="0" smtClean="0"/>
              <a:t>Углублять </a:t>
            </a:r>
            <a:r>
              <a:rPr lang="ru-RU" b="1" dirty="0" smtClean="0"/>
              <a:t>экологические знания детей</a:t>
            </a:r>
            <a:r>
              <a:rPr lang="ru-RU" dirty="0" smtClean="0"/>
              <a:t>, воспитывать у них гуманное отношение к природе, чувство ответственности за все живое на </a:t>
            </a:r>
            <a:r>
              <a:rPr lang="ru-RU" b="1" dirty="0" smtClean="0"/>
              <a:t>Земле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Задачи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-формировать представления детей о необходимости бережного отношения к окружающей природе, растениям, животным;</a:t>
            </a:r>
          </a:p>
          <a:p>
            <a:r>
              <a:rPr lang="ru-RU" dirty="0" smtClean="0"/>
              <a:t>-расширять знания детей о жизни растений, их потребностях, способах ухода за ними;</a:t>
            </a:r>
          </a:p>
          <a:p>
            <a:r>
              <a:rPr lang="ru-RU" dirty="0" smtClean="0"/>
              <a:t>-формировать у детей знания норм поведения в природном окружении и желание соблюдать их в практической деятельности и в быту;</a:t>
            </a:r>
          </a:p>
          <a:p>
            <a:r>
              <a:rPr lang="ru-RU" dirty="0" smtClean="0"/>
              <a:t>-привлекать детей к посильному участию по охране и защите природы;</a:t>
            </a:r>
          </a:p>
          <a:p>
            <a:r>
              <a:rPr lang="ru-RU" dirty="0" smtClean="0"/>
              <a:t>-доставить детям радость от участия в общем празднике и совместном труде;</a:t>
            </a:r>
          </a:p>
          <a:p>
            <a:r>
              <a:rPr lang="ru-RU" dirty="0" smtClean="0"/>
              <a:t>-воспитывать дружеские взаимоотношения между детьми в процессе игр, совместной деятельности;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96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ходе проекта с детьми проводились: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Autofit/>
          </a:bodyPr>
          <a:lstStyle/>
          <a:p>
            <a:r>
              <a:rPr lang="ru-RU" sz="1200" dirty="0" smtClean="0"/>
              <a:t>Развивающие игры. </a:t>
            </a:r>
            <a:r>
              <a:rPr lang="ru-RU" sz="1200" i="1" dirty="0" smtClean="0"/>
              <a:t>«Какая бывает вода?»</a:t>
            </a:r>
            <a:r>
              <a:rPr lang="ru-RU" sz="1200" dirty="0" smtClean="0"/>
              <a:t>, </a:t>
            </a:r>
            <a:r>
              <a:rPr lang="ru-RU" sz="1200" i="1" dirty="0" smtClean="0"/>
              <a:t>«Волшебная палочка»</a:t>
            </a:r>
            <a:r>
              <a:rPr lang="ru-RU" sz="1200" dirty="0" smtClean="0"/>
              <a:t>, </a:t>
            </a:r>
            <a:r>
              <a:rPr lang="ru-RU" sz="1200" i="1" dirty="0" smtClean="0"/>
              <a:t>«Разрезные картинки»</a:t>
            </a:r>
            <a:r>
              <a:rPr lang="ru-RU" sz="1200" dirty="0" smtClean="0"/>
              <a:t>, </a:t>
            </a:r>
            <a:r>
              <a:rPr lang="ru-RU" sz="1200" i="1" dirty="0" smtClean="0"/>
              <a:t>«Путаница»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Речевое развитие.</a:t>
            </a:r>
          </a:p>
          <a:p>
            <a:r>
              <a:rPr lang="ru-RU" sz="1200" u="sng" dirty="0" smtClean="0"/>
              <a:t>Словесные игры</a:t>
            </a:r>
            <a:r>
              <a:rPr lang="ru-RU" sz="1200" dirty="0" smtClean="0"/>
              <a:t>: </a:t>
            </a:r>
            <a:r>
              <a:rPr lang="ru-RU" sz="1200" i="1" dirty="0" smtClean="0"/>
              <a:t>«Как это было»</a:t>
            </a:r>
            <a:r>
              <a:rPr lang="ru-RU" sz="1200" dirty="0" smtClean="0"/>
              <a:t>, </a:t>
            </a:r>
            <a:r>
              <a:rPr lang="ru-RU" sz="1200" i="1" dirty="0" smtClean="0"/>
              <a:t>«Волшебный мешочек»</a:t>
            </a:r>
            <a:r>
              <a:rPr lang="ru-RU" sz="1200" dirty="0" smtClean="0"/>
              <a:t>, </a:t>
            </a:r>
            <a:r>
              <a:rPr lang="ru-RU" sz="1200" i="1" dirty="0" smtClean="0"/>
              <a:t>«Домино»</a:t>
            </a:r>
            <a:r>
              <a:rPr lang="ru-RU" sz="1200" dirty="0" smtClean="0"/>
              <a:t>, </a:t>
            </a:r>
            <a:r>
              <a:rPr lang="ru-RU" sz="1200" i="1" dirty="0" smtClean="0"/>
              <a:t>«Мир вокруг нас»</a:t>
            </a:r>
            <a:r>
              <a:rPr lang="ru-RU" sz="1200" dirty="0" smtClean="0"/>
              <a:t>, </a:t>
            </a:r>
            <a:r>
              <a:rPr lang="ru-RU" sz="1200" i="1" dirty="0" smtClean="0"/>
              <a:t>«Что было, что будет»</a:t>
            </a:r>
            <a:r>
              <a:rPr lang="ru-RU" sz="1200" dirty="0" smtClean="0"/>
              <a:t>, </a:t>
            </a:r>
            <a:r>
              <a:rPr lang="ru-RU" sz="1200" i="1" dirty="0" smtClean="0"/>
              <a:t>«Опиши, я отгадаю»</a:t>
            </a:r>
            <a:r>
              <a:rPr lang="ru-RU" sz="1200" dirty="0" smtClean="0"/>
              <a:t>, </a:t>
            </a:r>
            <a:r>
              <a:rPr lang="ru-RU" sz="1200" i="1" dirty="0" smtClean="0"/>
              <a:t>«Узнай животное по описанию»</a:t>
            </a:r>
            <a:r>
              <a:rPr lang="ru-RU" sz="1200" dirty="0" smtClean="0"/>
              <a:t>, </a:t>
            </a:r>
            <a:r>
              <a:rPr lang="ru-RU" sz="1200" i="1" dirty="0" smtClean="0"/>
              <a:t>«Кто в домике живёт?»</a:t>
            </a:r>
            <a:r>
              <a:rPr lang="ru-RU" sz="1200" dirty="0" smtClean="0"/>
              <a:t>, </a:t>
            </a:r>
            <a:r>
              <a:rPr lang="ru-RU" sz="1200" i="1" dirty="0" smtClean="0"/>
              <a:t>«Кто что ест и как кричит?»</a:t>
            </a:r>
            <a:r>
              <a:rPr lang="ru-RU" sz="1200" dirty="0" smtClean="0"/>
              <a:t>.</a:t>
            </a:r>
          </a:p>
          <a:p>
            <a:r>
              <a:rPr lang="ru-RU" sz="1200" u="sng" dirty="0" smtClean="0"/>
              <a:t>Беседы с детьми по темам</a:t>
            </a:r>
            <a:r>
              <a:rPr lang="ru-RU" sz="1200" dirty="0" smtClean="0"/>
              <a:t>: О значении почвы и воды в жизни всего живого», </a:t>
            </a:r>
            <a:r>
              <a:rPr lang="ru-RU" sz="1200" i="1" dirty="0" smtClean="0"/>
              <a:t>«Как вести себя в природе»</a:t>
            </a:r>
            <a:r>
              <a:rPr lang="ru-RU" sz="1200" dirty="0" smtClean="0"/>
              <a:t>, </a:t>
            </a:r>
            <a:r>
              <a:rPr lang="ru-RU" sz="1200" i="1" dirty="0" smtClean="0"/>
              <a:t>«Мы друзья природы»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Пословицы и загадки о весне, </a:t>
            </a:r>
            <a:r>
              <a:rPr lang="ru-RU" sz="1200" b="1" dirty="0" smtClean="0"/>
              <a:t>земле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Чтение и рассматривание иллюстраций энциклопедии </a:t>
            </a:r>
            <a:r>
              <a:rPr lang="ru-RU" sz="1200" i="1" dirty="0" smtClean="0"/>
              <a:t>«Животный мир»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Чтение художественной </a:t>
            </a:r>
            <a:r>
              <a:rPr lang="ru-RU" sz="1200" u="sng" dirty="0" smtClean="0"/>
              <a:t>литературы</a:t>
            </a:r>
            <a:r>
              <a:rPr lang="ru-RU" sz="1200" dirty="0" smtClean="0"/>
              <a:t>:</a:t>
            </a:r>
          </a:p>
          <a:p>
            <a:r>
              <a:rPr lang="ru-RU" sz="1200" dirty="0" smtClean="0"/>
              <a:t>Л. Толстой </a:t>
            </a:r>
            <a:r>
              <a:rPr lang="ru-RU" sz="1200" i="1" dirty="0" smtClean="0"/>
              <a:t>«О. Муравьях»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М. </a:t>
            </a:r>
            <a:r>
              <a:rPr lang="ru-RU" sz="1200" dirty="0" err="1" smtClean="0"/>
              <a:t>Сырова</a:t>
            </a:r>
            <a:r>
              <a:rPr lang="ru-RU" sz="1200" dirty="0" smtClean="0"/>
              <a:t> </a:t>
            </a:r>
            <a:r>
              <a:rPr lang="ru-RU" sz="1200" i="1" dirty="0" smtClean="0"/>
              <a:t>«Подснежник»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Г. Х. Андерсена </a:t>
            </a:r>
            <a:r>
              <a:rPr lang="ru-RU" sz="1200" i="1" dirty="0" smtClean="0"/>
              <a:t>«</a:t>
            </a:r>
            <a:r>
              <a:rPr lang="ru-RU" sz="1200" i="1" dirty="0" err="1" smtClean="0"/>
              <a:t>Дюймовочка</a:t>
            </a:r>
            <a:r>
              <a:rPr lang="ru-RU" sz="1200" i="1" dirty="0" smtClean="0"/>
              <a:t>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А. Блок </a:t>
            </a:r>
            <a:r>
              <a:rPr lang="ru-RU" sz="1200" i="1" dirty="0" smtClean="0"/>
              <a:t>«На лугу»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С Маршак </a:t>
            </a:r>
            <a:r>
              <a:rPr lang="ru-RU" sz="1200" i="1" dirty="0" smtClean="0"/>
              <a:t>«Весенняя песенка»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Е. </a:t>
            </a:r>
            <a:r>
              <a:rPr lang="ru-RU" sz="1200" dirty="0" err="1" smtClean="0"/>
              <a:t>Чарушин</a:t>
            </a:r>
            <a:r>
              <a:rPr lang="ru-RU" sz="1200" dirty="0" smtClean="0"/>
              <a:t> </a:t>
            </a:r>
            <a:r>
              <a:rPr lang="ru-RU" sz="1200" i="1" dirty="0" smtClean="0"/>
              <a:t>«Воробей»</a:t>
            </a:r>
            <a:r>
              <a:rPr lang="ru-RU" sz="1200" dirty="0" smtClean="0"/>
              <a:t>, Лисята», </a:t>
            </a:r>
            <a:r>
              <a:rPr lang="ru-RU" sz="1200" i="1" dirty="0" smtClean="0"/>
              <a:t>«Медвежата»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К Ушинский </a:t>
            </a:r>
            <a:r>
              <a:rPr lang="ru-RU" sz="1200" i="1" dirty="0" smtClean="0"/>
              <a:t>«Утренние лучи»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М. Пришвин </a:t>
            </a:r>
            <a:r>
              <a:rPr lang="ru-RU" sz="1200" i="1" dirty="0" smtClean="0"/>
              <a:t>«Разговор деревьев»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В. Зотов </a:t>
            </a:r>
            <a:r>
              <a:rPr lang="ru-RU" sz="1200" i="1" dirty="0" smtClean="0"/>
              <a:t>«Береза»</a:t>
            </a:r>
            <a:r>
              <a:rPr lang="ru-RU" sz="1200" dirty="0" smtClean="0"/>
              <a:t>, </a:t>
            </a:r>
            <a:r>
              <a:rPr lang="ru-RU" sz="1200" i="1" dirty="0" smtClean="0"/>
              <a:t>«Дуб»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Просмотр диафильмов и мультфильмов.</a:t>
            </a:r>
          </a:p>
          <a:p>
            <a:r>
              <a:rPr lang="ru-RU" sz="1200" dirty="0" smtClean="0"/>
              <a:t>Н. Калинина </a:t>
            </a:r>
            <a:r>
              <a:rPr lang="ru-RU" sz="1200" i="1" dirty="0" smtClean="0"/>
              <a:t>«Загадки воды»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Н. </a:t>
            </a:r>
            <a:r>
              <a:rPr lang="ru-RU" sz="1200" dirty="0" err="1" smtClean="0"/>
              <a:t>Притулина</a:t>
            </a:r>
            <a:r>
              <a:rPr lang="ru-RU" sz="1200" dirty="0" smtClean="0"/>
              <a:t> </a:t>
            </a:r>
            <a:r>
              <a:rPr lang="ru-RU" sz="1200" i="1" dirty="0" smtClean="0"/>
              <a:t>«Подарок Ёжика»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Сказки народов Советского Союза </a:t>
            </a:r>
            <a:r>
              <a:rPr lang="ru-RU" sz="1200" i="1" dirty="0" smtClean="0"/>
              <a:t>«Отчего? Почему? Как?»</a:t>
            </a:r>
            <a:r>
              <a:rPr lang="ru-RU" sz="1200" dirty="0" smtClean="0"/>
              <a:t>.</a:t>
            </a:r>
          </a:p>
          <a:p>
            <a:r>
              <a:rPr lang="ru-RU" sz="1200" i="1" dirty="0" smtClean="0"/>
              <a:t>«Как козлик </a:t>
            </a:r>
            <a:r>
              <a:rPr lang="ru-RU" sz="1200" b="1" i="1" dirty="0" smtClean="0"/>
              <a:t>Землю держал</a:t>
            </a:r>
            <a:r>
              <a:rPr lang="ru-RU" sz="1200" i="1" dirty="0" smtClean="0"/>
              <a:t>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К. Паустовский </a:t>
            </a:r>
            <a:r>
              <a:rPr lang="ru-RU" sz="1200" i="1" dirty="0" smtClean="0"/>
              <a:t>«Барсучий нос</a:t>
            </a:r>
            <a:r>
              <a:rPr lang="ru-RU" sz="1200" i="1" dirty="0" smtClean="0"/>
              <a:t>»</a:t>
            </a:r>
            <a:r>
              <a:rPr lang="ru-RU" sz="1200" dirty="0" smtClean="0"/>
              <a:t>.</a:t>
            </a: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s://pp.userapi.com/c846016/v846016433/1f69c/Y-cEEijRzak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pp.userapi.com/c845217/v845217433/2449f/BJVbaq6pBVM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Родительская гостиная.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37105"/>
          </a:xfrm>
        </p:spPr>
        <p:txBody>
          <a:bodyPr>
            <a:normAutofit/>
          </a:bodyPr>
          <a:lstStyle/>
          <a:p>
            <a:r>
              <a:rPr lang="ru-RU" dirty="0" smtClean="0"/>
              <a:t>Взаимодействие с родителями.</a:t>
            </a:r>
          </a:p>
          <a:p>
            <a:r>
              <a:rPr lang="ru-RU" dirty="0" smtClean="0"/>
              <a:t>Сбор фотографий, материала по теме.</a:t>
            </a:r>
          </a:p>
          <a:p>
            <a:r>
              <a:rPr lang="ru-RU" dirty="0" smtClean="0"/>
              <a:t>Оформление стенда </a:t>
            </a:r>
            <a:r>
              <a:rPr lang="ru-RU" i="1" dirty="0" smtClean="0"/>
              <a:t>«22 апреля День </a:t>
            </a:r>
            <a:r>
              <a:rPr lang="ru-RU" b="1" i="1" dirty="0" smtClean="0"/>
              <a:t>Земли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Домашнее задание для родителей и </a:t>
            </a:r>
            <a:r>
              <a:rPr lang="ru-RU" u="sng" dirty="0" smtClean="0"/>
              <a:t>детей</a:t>
            </a:r>
            <a:r>
              <a:rPr lang="ru-RU" dirty="0" smtClean="0"/>
              <a:t>:</a:t>
            </a:r>
          </a:p>
          <a:p>
            <a:r>
              <a:rPr lang="ru-RU" i="1" dirty="0" smtClean="0"/>
              <a:t>«Планета </a:t>
            </a:r>
            <a:r>
              <a:rPr lang="ru-RU" b="1" i="1" dirty="0" smtClean="0"/>
              <a:t>Земля глазами детей</a:t>
            </a:r>
            <a:r>
              <a:rPr lang="ru-RU" i="1" dirty="0" smtClean="0"/>
              <a:t>»</a:t>
            </a:r>
            <a:r>
              <a:rPr lang="ru-RU" dirty="0" smtClean="0"/>
              <a:t> - конкурс рисунка и поделки.</a:t>
            </a:r>
          </a:p>
          <a:p>
            <a:r>
              <a:rPr lang="ru-RU" dirty="0" smtClean="0"/>
              <a:t>Создание альбома </a:t>
            </a:r>
            <a:r>
              <a:rPr lang="ru-RU" i="1" dirty="0" smtClean="0"/>
              <a:t>«Берегите </a:t>
            </a:r>
            <a:r>
              <a:rPr lang="ru-RU" b="1" i="1" dirty="0" smtClean="0"/>
              <a:t>Землю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Анкетирование </a:t>
            </a:r>
            <a:r>
              <a:rPr lang="ru-RU" i="1" dirty="0" smtClean="0"/>
              <a:t>«</a:t>
            </a:r>
            <a:r>
              <a:rPr lang="ru-RU" b="1" i="1" dirty="0" smtClean="0"/>
              <a:t>Экологическое</a:t>
            </a:r>
            <a:r>
              <a:rPr lang="ru-RU" i="1" dirty="0" smtClean="0"/>
              <a:t> воспитание дошкольников»</a:t>
            </a:r>
            <a:r>
              <a:rPr lang="ru-RU" dirty="0" smtClean="0"/>
              <a:t>, </a:t>
            </a:r>
            <a:r>
              <a:rPr lang="ru-RU" i="1" dirty="0" smtClean="0"/>
              <a:t>«</a:t>
            </a:r>
            <a:r>
              <a:rPr lang="ru-RU" b="1" i="1" dirty="0" smtClean="0"/>
              <a:t>Экологическое образование в семье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Консультация для родителей и оформление папки – передвижки </a:t>
            </a:r>
            <a:r>
              <a:rPr lang="ru-RU" i="1" dirty="0" smtClean="0"/>
              <a:t>«Прикоснись к природе сердцем!»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 descr="E:\фото портфолео\IMG_11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85728"/>
            <a:ext cx="511175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s://pp.userapi.com/c844723/v844723707/253ec/uYel6rBv2K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3000364" cy="4643470"/>
          </a:xfrm>
          <a:prstGeom prst="rect">
            <a:avLst/>
          </a:prstGeom>
          <a:noFill/>
        </p:spPr>
      </p:pic>
      <p:pic>
        <p:nvPicPr>
          <p:cNvPr id="48134" name="Picture 6" descr="https://sun9-2.userapi.com/c840624/v840624707/710fd/Aa-OBYWElx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00090"/>
            <a:ext cx="3000364" cy="4143404"/>
          </a:xfrm>
          <a:prstGeom prst="rect">
            <a:avLst/>
          </a:prstGeom>
          <a:noFill/>
        </p:spPr>
      </p:pic>
      <p:pic>
        <p:nvPicPr>
          <p:cNvPr id="48138" name="Picture 10" descr="https://sun1-3.userapi.com/c840626/v840626707/725a7/vd5ft4Vix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-2071726"/>
            <a:ext cx="3857652" cy="7286676"/>
          </a:xfrm>
          <a:prstGeom prst="rect">
            <a:avLst/>
          </a:prstGeom>
          <a:noFill/>
        </p:spPr>
      </p:pic>
      <p:pic>
        <p:nvPicPr>
          <p:cNvPr id="48136" name="Picture 8" descr="https://pp.userapi.com/c831508/v831508707/d4327/KwoNayJf-B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500438"/>
            <a:ext cx="3214710" cy="3929090"/>
          </a:xfrm>
          <a:prstGeom prst="rect">
            <a:avLst/>
          </a:prstGeom>
          <a:noFill/>
        </p:spPr>
      </p:pic>
      <p:pic>
        <p:nvPicPr>
          <p:cNvPr id="48140" name="Picture 12" descr="https://pp.userapi.com/c844521/v844521707/25602/sGeJ6FMNvB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357298"/>
            <a:ext cx="2928926" cy="8215370"/>
          </a:xfrm>
          <a:prstGeom prst="rect">
            <a:avLst/>
          </a:prstGeom>
          <a:noFill/>
        </p:spPr>
      </p:pic>
      <p:pic>
        <p:nvPicPr>
          <p:cNvPr id="48130" name="Picture 2" descr="https://pp.userapi.com/c846020/v846020707/21cb7/aCrK3SdpIY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-142899"/>
            <a:ext cx="3000364" cy="335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 txBox="1">
            <a:spLocks/>
          </p:cNvSpPr>
          <p:nvPr/>
        </p:nvSpPr>
        <p:spPr>
          <a:xfrm>
            <a:off x="457200" y="285728"/>
            <a:ext cx="8401080" cy="584043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Показатели результативности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ходе реализации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проекта дети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формируется чувство сопереживания, дети станут добрее, возникнут добрые чувства к природе, углубятся знания о необходимости сохранности и приумножения богатства родной планеты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Земля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узнают, что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Земля – наш родной дом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живая планета, на ней есть вода, воздух, тепло – это условия для живых существ;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удовольствием проявляют интерес к творческой деятельности;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ходе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проекта педагог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осуществляет инновационную деятельность 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повышает свой профессиональный уровень;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ходе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пополнится предметно-развивающая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среда группы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познавательной литературой, оборудованием для экспериментирования, дидактическими играми;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самодельными журналами и книжками о путешествиях по нашей планете;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этап – подготовительный.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Подготовка к внедрению </a:t>
            </a:r>
            <a:r>
              <a:rPr lang="ru-RU" b="1" dirty="0" smtClean="0"/>
              <a:t>проекта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-Подобрать методическую литературу по теме.</a:t>
            </a:r>
          </a:p>
          <a:p>
            <a:r>
              <a:rPr lang="ru-RU" dirty="0" smtClean="0"/>
              <a:t>-Подобрать художественную литературу для чтения детям.</a:t>
            </a:r>
          </a:p>
          <a:p>
            <a:r>
              <a:rPr lang="ru-RU" dirty="0" smtClean="0"/>
              <a:t>-Систематизация и оформление дидактических материалов в соответствии с планом </a:t>
            </a:r>
            <a:r>
              <a:rPr lang="ru-RU" b="1" dirty="0" smtClean="0"/>
              <a:t>проекта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-Информационный материал для родителей.</a:t>
            </a:r>
          </a:p>
          <a:p>
            <a:r>
              <a:rPr lang="ru-RU" dirty="0" smtClean="0"/>
              <a:t>-Составить перспективный план мероприятий.</a:t>
            </a:r>
          </a:p>
          <a:p>
            <a:r>
              <a:rPr lang="ru-RU" dirty="0" smtClean="0"/>
              <a:t>-Разработать тематический досуг для детей </a:t>
            </a:r>
            <a:r>
              <a:rPr lang="ru-RU" i="1" dirty="0" smtClean="0"/>
              <a:t>«День </a:t>
            </a:r>
            <a:r>
              <a:rPr lang="ru-RU" b="1" i="1" dirty="0" smtClean="0"/>
              <a:t>Земли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-Подобрать дидактический материал, наглядные пособия </a:t>
            </a:r>
            <a:r>
              <a:rPr lang="ru-RU" i="1" dirty="0" smtClean="0"/>
              <a:t>(альбомы для рассматривания, картины, настольные игры)</a:t>
            </a:r>
            <a:r>
              <a:rPr lang="ru-RU" dirty="0" smtClean="0"/>
              <a:t>.</a:t>
            </a:r>
          </a:p>
          <a:p>
            <a:r>
              <a:rPr lang="ru-RU" dirty="0" smtClean="0"/>
              <a:t>II этап- основной.</a:t>
            </a:r>
          </a:p>
          <a:p>
            <a:r>
              <a:rPr lang="ru-RU" dirty="0" smtClean="0"/>
              <a:t>Выполнение </a:t>
            </a:r>
            <a:r>
              <a:rPr lang="ru-RU" b="1" dirty="0" smtClean="0"/>
              <a:t>проекта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Социально-коммуникативное развитие.</a:t>
            </a:r>
          </a:p>
          <a:p>
            <a:r>
              <a:rPr lang="ru-RU" u="sng" dirty="0" smtClean="0"/>
              <a:t>Дидактические игры</a:t>
            </a:r>
            <a:r>
              <a:rPr lang="ru-RU" dirty="0" smtClean="0"/>
              <a:t>: </a:t>
            </a:r>
            <a:r>
              <a:rPr lang="ru-RU" i="1" dirty="0" smtClean="0"/>
              <a:t>«Кому что нужно?»</a:t>
            </a:r>
            <a:r>
              <a:rPr lang="ru-RU" dirty="0" smtClean="0"/>
              <a:t>, </a:t>
            </a:r>
            <a:r>
              <a:rPr lang="ru-RU" i="1" dirty="0" smtClean="0"/>
              <a:t>«Кто чем питается?»</a:t>
            </a:r>
            <a:r>
              <a:rPr lang="ru-RU" dirty="0" smtClean="0"/>
              <a:t>, </a:t>
            </a:r>
            <a:r>
              <a:rPr lang="ru-RU" i="1" dirty="0" smtClean="0"/>
              <a:t>«Найди домик»</a:t>
            </a:r>
            <a:r>
              <a:rPr lang="ru-RU" dirty="0" smtClean="0"/>
              <a:t>, </a:t>
            </a:r>
            <a:r>
              <a:rPr lang="ru-RU" i="1" dirty="0" smtClean="0"/>
              <a:t>«Поможем растению»</a:t>
            </a:r>
            <a:r>
              <a:rPr lang="ru-RU" dirty="0" smtClean="0"/>
              <a:t>, «</a:t>
            </a:r>
            <a:r>
              <a:rPr lang="ru-RU" i="1" dirty="0" smtClean="0"/>
              <a:t>«Что изменилось»</a:t>
            </a:r>
            <a:r>
              <a:rPr lang="ru-RU" dirty="0" smtClean="0"/>
              <a:t>, </a:t>
            </a:r>
            <a:r>
              <a:rPr lang="ru-RU" i="1" dirty="0" smtClean="0"/>
              <a:t>«Что где растёт?»</a:t>
            </a:r>
            <a:r>
              <a:rPr lang="ru-RU" dirty="0" smtClean="0"/>
              <a:t>, </a:t>
            </a:r>
            <a:r>
              <a:rPr lang="ru-RU" i="1" dirty="0" smtClean="0"/>
              <a:t>«Кто быстрее найдёт»</a:t>
            </a:r>
            <a:r>
              <a:rPr lang="ru-RU" dirty="0" smtClean="0"/>
              <a:t>, </a:t>
            </a:r>
            <a:r>
              <a:rPr lang="ru-RU" i="1" dirty="0" smtClean="0"/>
              <a:t>«Когда это бывает?»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Игровая ситуация</a:t>
            </a:r>
            <a:r>
              <a:rPr lang="ru-RU" dirty="0" smtClean="0"/>
              <a:t>: </a:t>
            </a:r>
            <a:r>
              <a:rPr lang="ru-RU" i="1" dirty="0" smtClean="0"/>
              <a:t>«Расскажи Незнайке, как вести себя в лесу»</a:t>
            </a:r>
            <a:r>
              <a:rPr lang="ru-RU" dirty="0" smtClean="0"/>
              <a:t>, </a:t>
            </a:r>
            <a:r>
              <a:rPr lang="ru-RU" i="1" dirty="0" smtClean="0"/>
              <a:t>«Разбери мусор»</a:t>
            </a:r>
            <a:r>
              <a:rPr lang="ru-RU" dirty="0" smtClean="0"/>
              <a:t>, </a:t>
            </a:r>
            <a:r>
              <a:rPr lang="ru-RU" i="1" dirty="0" smtClean="0"/>
              <a:t>«Как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Трудовая деятельность</a:t>
            </a:r>
            <a:r>
              <a:rPr lang="ru-RU" dirty="0" smtClean="0"/>
              <a:t>: посадка семян помидор.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https://pp.userapi.com/c824204/v824204433/10b2d6/swhBQQWaHeU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00174"/>
            <a:ext cx="4038600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p.userapi.com/c845124/v845124433/2315c/QdCnOPmsn4U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435771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всходы.</a:t>
            </a:r>
            <a:endParaRPr lang="ru-RU" dirty="0"/>
          </a:p>
        </p:txBody>
      </p:sp>
      <p:pic>
        <p:nvPicPr>
          <p:cNvPr id="4" name="Содержимое 3" descr="https://pp.userapi.com/c844521/v844521433/26283/s8l1NyWMY5k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0200"/>
            <a:ext cx="32147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834303/v834303965/10e712/ZiNIpZeSae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481137"/>
            <a:ext cx="4571737" cy="459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3357562"/>
            <a:ext cx="3008313" cy="4691063"/>
          </a:xfrm>
        </p:spPr>
        <p:txBody>
          <a:bodyPr/>
          <a:lstStyle/>
          <a:p>
            <a:r>
              <a:rPr lang="ru-RU" dirty="0"/>
              <a:t> </a:t>
            </a:r>
          </a:p>
          <a:p>
            <a:r>
              <a:rPr lang="ru-RU" dirty="0"/>
              <a:t>Прежде чем что-то выбросить люди не задумываются над тем, сколько времени этот мусор будет мешать окружающим. Мусор переживет нас, если мы не найдем ему другое применение.</a:t>
            </a:r>
          </a:p>
          <a:p>
            <a:r>
              <a:rPr lang="ru-RU" dirty="0"/>
              <a:t>Бутылки, коробки из – под сока, яичная скорлупа, старые пакеты, газеты – эти вещи, обычно, оказываются в урне. Ребята  проявили  фантазию и творчество и дали мусору вторую жизнь.</a:t>
            </a:r>
          </a:p>
          <a:p>
            <a:endParaRPr lang="ru-RU" dirty="0"/>
          </a:p>
        </p:txBody>
      </p:sp>
      <p:pic>
        <p:nvPicPr>
          <p:cNvPr id="5" name="Содержимое 4" descr="https://pp.userapi.com/c846523/v846523433/1cceb/e_NbOWbbU4U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14290"/>
            <a:ext cx="528637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5" descr="https://pp.userapi.com/c834303/v834303965/10e712/ZiNIpZeSaeM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314327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всходы.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Вот такой огород у нас на окошке.</a:t>
            </a:r>
            <a:endParaRPr lang="ru-RU" sz="2800" dirty="0"/>
          </a:p>
        </p:txBody>
      </p:sp>
      <p:pic>
        <p:nvPicPr>
          <p:cNvPr id="24578" name="Picture 2" descr="https://pp.userapi.com/c847020/v847020965/1e3f9/4AZOvLPQCY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1857375" y="5715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/>
          </a:bodyPr>
          <a:lstStyle/>
          <a:p>
            <a:r>
              <a:rPr lang="ru-RU" dirty="0" smtClean="0"/>
              <a:t>Мастерили кормушки и скворечники.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u="sng" dirty="0"/>
              <a:t>Задачи</a:t>
            </a:r>
            <a:r>
              <a:rPr lang="ru-RU" dirty="0"/>
              <a:t>:</a:t>
            </a:r>
          </a:p>
          <a:p>
            <a:r>
              <a:rPr lang="ru-RU" dirty="0"/>
              <a:t>-формировать представления детей о необходимости бережного отношения к окружающей природе, растениям, животным;</a:t>
            </a:r>
          </a:p>
          <a:p>
            <a:r>
              <a:rPr lang="ru-RU" dirty="0"/>
              <a:t>-расширять знания детей о жизни растений, их потребностях, способах ухода за ними;</a:t>
            </a:r>
          </a:p>
          <a:p>
            <a:r>
              <a:rPr lang="ru-RU" dirty="0"/>
              <a:t>-формировать у детей знания норм поведения в природном окружении и желание соблюдать их в практической деятельности и в быту;</a:t>
            </a:r>
          </a:p>
          <a:p>
            <a:r>
              <a:rPr lang="ru-RU" dirty="0"/>
              <a:t>-привлекать детей к посильному участию по охране и защите природы;</a:t>
            </a:r>
          </a:p>
          <a:p>
            <a:r>
              <a:rPr lang="ru-RU" dirty="0"/>
              <a:t>-доставить детям радость от участия в общем празднике и совместном труде;</a:t>
            </a:r>
          </a:p>
          <a:p>
            <a:r>
              <a:rPr lang="ru-RU" dirty="0"/>
              <a:t>-воспитывать дружеские взаимоотношения между детьми в процессе игр, совместной деятельности;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https://pp.userapi.com/c836620/v836620514/1556/wz2A1qs3Ia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143304" cy="501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1378</Words>
  <Application>Microsoft Office PowerPoint</Application>
  <PresentationFormat>Экран 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Земля –наш общий дом.</vt:lpstr>
      <vt:lpstr>Паспорт проекта.</vt:lpstr>
      <vt:lpstr>Слайд 3</vt:lpstr>
      <vt:lpstr>Слайд 4</vt:lpstr>
      <vt:lpstr>Трудовая деятельность: посадка семян помидор.  </vt:lpstr>
      <vt:lpstr>Первые всходы.</vt:lpstr>
      <vt:lpstr>Слайд 7</vt:lpstr>
      <vt:lpstr>Первые всходы.</vt:lpstr>
      <vt:lpstr>Мастерили кормушки и скворечники.</vt:lpstr>
      <vt:lpstr>Показатели результативности:</vt:lpstr>
      <vt:lpstr>Слайд 11</vt:lpstr>
      <vt:lpstr>Слайд 12</vt:lpstr>
      <vt:lpstr>Слайд 13</vt:lpstr>
      <vt:lpstr>Слайд 14</vt:lpstr>
      <vt:lpstr>Опыты с водой и мукой. </vt:lpstr>
      <vt:lpstr>Создание альбома «Берегите Землю». </vt:lpstr>
      <vt:lpstr>НА нашем участке.</vt:lpstr>
      <vt:lpstr>Слайд 18</vt:lpstr>
      <vt:lpstr>Слайд 19</vt:lpstr>
      <vt:lpstr>В ходе проекта с детьми проводились:</vt:lpstr>
      <vt:lpstr>Слайд 21</vt:lpstr>
      <vt:lpstr>Родительская гостиная.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</dc:title>
  <dc:creator>Admin</dc:creator>
  <cp:lastModifiedBy>Admin</cp:lastModifiedBy>
  <cp:revision>22</cp:revision>
  <dcterms:created xsi:type="dcterms:W3CDTF">2018-04-09T18:33:26Z</dcterms:created>
  <dcterms:modified xsi:type="dcterms:W3CDTF">2018-04-11T16:39:28Z</dcterms:modified>
</cp:coreProperties>
</file>