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63"/>
  </p:notesMasterIdLst>
  <p:sldIdLst>
    <p:sldId id="353" r:id="rId6"/>
    <p:sldId id="352" r:id="rId7"/>
    <p:sldId id="354" r:id="rId8"/>
    <p:sldId id="263" r:id="rId9"/>
    <p:sldId id="275" r:id="rId10"/>
    <p:sldId id="256" r:id="rId11"/>
    <p:sldId id="271" r:id="rId12"/>
    <p:sldId id="268" r:id="rId13"/>
    <p:sldId id="282" r:id="rId14"/>
    <p:sldId id="259" r:id="rId15"/>
    <p:sldId id="266" r:id="rId16"/>
    <p:sldId id="260" r:id="rId17"/>
    <p:sldId id="257" r:id="rId18"/>
    <p:sldId id="270" r:id="rId19"/>
    <p:sldId id="265" r:id="rId20"/>
    <p:sldId id="278" r:id="rId21"/>
    <p:sldId id="280" r:id="rId22"/>
    <p:sldId id="283" r:id="rId23"/>
    <p:sldId id="264" r:id="rId24"/>
    <p:sldId id="279" r:id="rId25"/>
    <p:sldId id="262" r:id="rId26"/>
    <p:sldId id="276" r:id="rId27"/>
    <p:sldId id="258" r:id="rId28"/>
    <p:sldId id="281" r:id="rId29"/>
    <p:sldId id="285" r:id="rId30"/>
    <p:sldId id="287" r:id="rId31"/>
    <p:sldId id="289" r:id="rId32"/>
    <p:sldId id="291" r:id="rId33"/>
    <p:sldId id="290" r:id="rId34"/>
    <p:sldId id="292" r:id="rId35"/>
    <p:sldId id="294" r:id="rId36"/>
    <p:sldId id="295" r:id="rId37"/>
    <p:sldId id="339" r:id="rId38"/>
    <p:sldId id="341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6" r:id="rId49"/>
    <p:sldId id="308" r:id="rId50"/>
    <p:sldId id="351" r:id="rId51"/>
    <p:sldId id="350" r:id="rId52"/>
    <p:sldId id="309" r:id="rId53"/>
    <p:sldId id="310" r:id="rId54"/>
    <p:sldId id="311" r:id="rId55"/>
    <p:sldId id="343" r:id="rId56"/>
    <p:sldId id="347" r:id="rId57"/>
    <p:sldId id="345" r:id="rId58"/>
    <p:sldId id="344" r:id="rId59"/>
    <p:sldId id="349" r:id="rId60"/>
    <p:sldId id="348" r:id="rId61"/>
    <p:sldId id="336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85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84C08-F30D-4E75-8BD5-6BA1E4CAE4F0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DAC2A-8197-46BE-B155-F2AAF1906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71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BA34E-323A-48E4-ABF6-D1846DC00220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BA34E-323A-48E4-ABF6-D1846DC00220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BA34E-323A-48E4-ABF6-D1846DC00220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136267"/>
      </p:ext>
    </p:extLst>
  </p:cSld>
  <p:clrMapOvr>
    <a:masterClrMapping/>
  </p:clrMapOvr>
  <p:transition advClick="0" advTm="6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31366"/>
      </p:ext>
    </p:extLst>
  </p:cSld>
  <p:clrMapOvr>
    <a:masterClrMapping/>
  </p:clrMapOvr>
  <p:transition advClick="0" advTm="6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25852"/>
      </p:ext>
    </p:extLst>
  </p:cSld>
  <p:clrMapOvr>
    <a:masterClrMapping/>
  </p:clrMapOvr>
  <p:transition advClick="0" advTm="6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18350"/>
      </p:ext>
    </p:extLst>
  </p:cSld>
  <p:clrMapOvr>
    <a:masterClrMapping/>
  </p:clrMapOvr>
  <p:transition advClick="0" advTm="6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03574"/>
      </p:ext>
    </p:extLst>
  </p:cSld>
  <p:clrMapOvr>
    <a:masterClrMapping/>
  </p:clrMapOvr>
  <p:transition advClick="0" advTm="6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06958"/>
      </p:ext>
    </p:extLst>
  </p:cSld>
  <p:clrMapOvr>
    <a:masterClrMapping/>
  </p:clrMapOvr>
  <p:transition advClick="0" advTm="6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27672"/>
      </p:ext>
    </p:extLst>
  </p:cSld>
  <p:clrMapOvr>
    <a:masterClrMapping/>
  </p:clrMapOvr>
  <p:transition advClick="0" advTm="6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81234"/>
      </p:ext>
    </p:extLst>
  </p:cSld>
  <p:clrMapOvr>
    <a:masterClrMapping/>
  </p:clrMapOvr>
  <p:transition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39008"/>
      </p:ext>
    </p:extLst>
  </p:cSld>
  <p:clrMapOvr>
    <a:masterClrMapping/>
  </p:clrMapOvr>
  <p:transition advClick="0" advTm="6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14916"/>
      </p:ext>
    </p:extLst>
  </p:cSld>
  <p:clrMapOvr>
    <a:masterClrMapping/>
  </p:clrMapOvr>
  <p:transition advClick="0" advTm="6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305656"/>
      </p:ext>
    </p:extLst>
  </p:cSld>
  <p:clrMapOvr>
    <a:masterClrMapping/>
  </p:clrMapOvr>
  <p:transition advClick="0" advTm="6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25297"/>
      </p:ext>
    </p:extLst>
  </p:cSld>
  <p:clrMapOvr>
    <a:masterClrMapping/>
  </p:clrMapOvr>
  <p:transition advClick="0" advTm="6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29573"/>
      </p:ext>
    </p:extLst>
  </p:cSld>
  <p:clrMapOvr>
    <a:masterClrMapping/>
  </p:clrMapOvr>
  <p:transition advClick="0" advTm="6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401231"/>
      </p:ext>
    </p:extLst>
  </p:cSld>
  <p:clrMapOvr>
    <a:masterClrMapping/>
  </p:clrMapOvr>
  <p:transition advClick="0" advTm="6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9959"/>
      </p:ext>
    </p:extLst>
  </p:cSld>
  <p:clrMapOvr>
    <a:masterClrMapping/>
  </p:clrMapOvr>
  <p:transition advClick="0" advTm="6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81360"/>
      </p:ext>
    </p:extLst>
  </p:cSld>
  <p:clrMapOvr>
    <a:masterClrMapping/>
  </p:clrMapOvr>
  <p:transition advClick="0" advTm="6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29398"/>
      </p:ext>
    </p:extLst>
  </p:cSld>
  <p:clrMapOvr>
    <a:masterClrMapping/>
  </p:clrMapOvr>
  <p:transition advClick="0" advTm="6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41152"/>
      </p:ext>
    </p:extLst>
  </p:cSld>
  <p:clrMapOvr>
    <a:masterClrMapping/>
  </p:clrMapOvr>
  <p:transition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18588"/>
      </p:ext>
    </p:extLst>
  </p:cSld>
  <p:clrMapOvr>
    <a:masterClrMapping/>
  </p:clrMapOvr>
  <p:transition advClick="0" advTm="6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258201"/>
      </p:ext>
    </p:extLst>
  </p:cSld>
  <p:clrMapOvr>
    <a:masterClrMapping/>
  </p:clrMapOvr>
  <p:transition advClick="0" advTm="6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08295"/>
      </p:ext>
    </p:extLst>
  </p:cSld>
  <p:clrMapOvr>
    <a:masterClrMapping/>
  </p:clrMapOvr>
  <p:transition advClick="0" advTm="6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42811"/>
      </p:ext>
    </p:extLst>
  </p:cSld>
  <p:clrMapOvr>
    <a:masterClrMapping/>
  </p:clrMapOvr>
  <p:transition advClick="0" advTm="6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988571"/>
      </p:ext>
    </p:extLst>
  </p:cSld>
  <p:clrMapOvr>
    <a:masterClrMapping/>
  </p:clrMapOvr>
  <p:transition advClick="0" advTm="6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94595"/>
      </p:ext>
    </p:extLst>
  </p:cSld>
  <p:clrMapOvr>
    <a:masterClrMapping/>
  </p:clrMapOvr>
  <p:transition advClick="0" advTm="6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05523"/>
      </p:ext>
    </p:extLst>
  </p:cSld>
  <p:clrMapOvr>
    <a:masterClrMapping/>
  </p:clrMapOvr>
  <p:transition advClick="0" advTm="6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61541"/>
      </p:ext>
    </p:extLst>
  </p:cSld>
  <p:clrMapOvr>
    <a:masterClrMapping/>
  </p:clrMapOvr>
  <p:transition advClick="0" advTm="6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65175"/>
      </p:ext>
    </p:extLst>
  </p:cSld>
  <p:clrMapOvr>
    <a:masterClrMapping/>
  </p:clrMapOvr>
  <p:transition advClick="0" advTm="6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07275"/>
      </p:ext>
    </p:extLst>
  </p:cSld>
  <p:clrMapOvr>
    <a:masterClrMapping/>
  </p:clrMapOvr>
  <p:transition advClick="0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04832"/>
      </p:ext>
    </p:extLst>
  </p:cSld>
  <p:clrMapOvr>
    <a:masterClrMapping/>
  </p:clrMapOvr>
  <p:transition advClick="0" advTm="6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39044"/>
      </p:ext>
    </p:extLst>
  </p:cSld>
  <p:clrMapOvr>
    <a:masterClrMapping/>
  </p:clrMapOvr>
  <p:transition advClick="0" advTm="6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97809"/>
      </p:ext>
    </p:extLst>
  </p:cSld>
  <p:clrMapOvr>
    <a:masterClrMapping/>
  </p:clrMapOvr>
  <p:transition advClick="0" advTm="6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13036"/>
      </p:ext>
    </p:extLst>
  </p:cSld>
  <p:clrMapOvr>
    <a:masterClrMapping/>
  </p:clrMapOvr>
  <p:transition advClick="0" advTm="6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78852"/>
      </p:ext>
    </p:extLst>
  </p:cSld>
  <p:clrMapOvr>
    <a:masterClrMapping/>
  </p:clrMapOvr>
  <p:transition advClick="0" advTm="6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892551"/>
      </p:ext>
    </p:extLst>
  </p:cSld>
  <p:clrMapOvr>
    <a:masterClrMapping/>
  </p:clrMapOvr>
  <p:transition advClick="0" advTm="6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95250"/>
      </p:ext>
    </p:extLst>
  </p:cSld>
  <p:clrMapOvr>
    <a:masterClrMapping/>
  </p:clrMapOvr>
  <p:transition advClick="0" advTm="6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60024"/>
      </p:ext>
    </p:extLst>
  </p:cSld>
  <p:clrMapOvr>
    <a:masterClrMapping/>
  </p:clrMapOvr>
  <p:transition advClick="0" advTm="6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639957"/>
      </p:ext>
    </p:extLst>
  </p:cSld>
  <p:clrMapOvr>
    <a:masterClrMapping/>
  </p:clrMapOvr>
  <p:transition advClick="0" advTm="6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65962"/>
      </p:ext>
    </p:extLst>
  </p:cSld>
  <p:clrMapOvr>
    <a:masterClrMapping/>
  </p:clrMapOvr>
  <p:transition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110776"/>
      </p:ext>
    </p:extLst>
  </p:cSld>
  <p:clrMapOvr>
    <a:masterClrMapping/>
  </p:clrMapOvr>
  <p:transition advClick="0" advTm="6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3786"/>
      </p:ext>
    </p:extLst>
  </p:cSld>
  <p:clrMapOvr>
    <a:masterClrMapping/>
  </p:clrMapOvr>
  <p:transition advClick="0" advTm="6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45151"/>
      </p:ext>
    </p:extLst>
  </p:cSld>
  <p:clrMapOvr>
    <a:masterClrMapping/>
  </p:clrMapOvr>
  <p:transition advClick="0" advTm="6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61684"/>
      </p:ext>
    </p:extLst>
  </p:cSld>
  <p:clrMapOvr>
    <a:masterClrMapping/>
  </p:clrMapOvr>
  <p:transition advClick="0" advTm="600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64054"/>
      </p:ext>
    </p:extLst>
  </p:cSld>
  <p:clrMapOvr>
    <a:masterClrMapping/>
  </p:clrMapOvr>
  <p:transition advClick="0" advTm="6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24054"/>
      </p:ext>
    </p:extLst>
  </p:cSld>
  <p:clrMapOvr>
    <a:masterClrMapping/>
  </p:clrMapOvr>
  <p:transition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6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6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7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6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40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 advTm="6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9707B-E7A1-44BF-BA32-DEA9DF395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F1971-0294-402B-A9D1-4FC7803558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58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advClick="0" advTm="6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1.jpeg"/><Relationship Id="rId5" Type="http://schemas.openxmlformats.org/officeDocument/2006/relationships/image" Target="../media/image8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gif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76.gif"/><Relationship Id="rId3" Type="http://schemas.openxmlformats.org/officeDocument/2006/relationships/image" Target="../media/image66.gif"/><Relationship Id="rId7" Type="http://schemas.openxmlformats.org/officeDocument/2006/relationships/image" Target="../media/image70.gif"/><Relationship Id="rId12" Type="http://schemas.openxmlformats.org/officeDocument/2006/relationships/image" Target="../media/image75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11" Type="http://schemas.openxmlformats.org/officeDocument/2006/relationships/image" Target="../media/image74.gif"/><Relationship Id="rId5" Type="http://schemas.openxmlformats.org/officeDocument/2006/relationships/image" Target="../media/image68.gif"/><Relationship Id="rId10" Type="http://schemas.openxmlformats.org/officeDocument/2006/relationships/image" Target="../media/image73.gif"/><Relationship Id="rId4" Type="http://schemas.openxmlformats.org/officeDocument/2006/relationships/image" Target="../media/image67.gif"/><Relationship Id="rId9" Type="http://schemas.openxmlformats.org/officeDocument/2006/relationships/image" Target="../media/image72.gif"/><Relationship Id="rId14" Type="http://schemas.openxmlformats.org/officeDocument/2006/relationships/image" Target="../media/image7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13" Type="http://schemas.openxmlformats.org/officeDocument/2006/relationships/image" Target="../media/image80.gif"/><Relationship Id="rId3" Type="http://schemas.openxmlformats.org/officeDocument/2006/relationships/image" Target="../media/image66.gif"/><Relationship Id="rId7" Type="http://schemas.openxmlformats.org/officeDocument/2006/relationships/image" Target="../media/image74.gif"/><Relationship Id="rId12" Type="http://schemas.openxmlformats.org/officeDocument/2006/relationships/image" Target="../media/image79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11" Type="http://schemas.openxmlformats.org/officeDocument/2006/relationships/image" Target="../media/image78.gif"/><Relationship Id="rId5" Type="http://schemas.openxmlformats.org/officeDocument/2006/relationships/image" Target="../media/image68.gif"/><Relationship Id="rId10" Type="http://schemas.openxmlformats.org/officeDocument/2006/relationships/image" Target="../media/image77.gif"/><Relationship Id="rId4" Type="http://schemas.openxmlformats.org/officeDocument/2006/relationships/image" Target="../media/image67.gif"/><Relationship Id="rId9" Type="http://schemas.openxmlformats.org/officeDocument/2006/relationships/image" Target="../media/image76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13" Type="http://schemas.openxmlformats.org/officeDocument/2006/relationships/image" Target="../media/image80.gif"/><Relationship Id="rId3" Type="http://schemas.openxmlformats.org/officeDocument/2006/relationships/image" Target="../media/image66.gif"/><Relationship Id="rId7" Type="http://schemas.openxmlformats.org/officeDocument/2006/relationships/image" Target="../media/image72.gif"/><Relationship Id="rId12" Type="http://schemas.openxmlformats.org/officeDocument/2006/relationships/image" Target="../media/image81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11" Type="http://schemas.openxmlformats.org/officeDocument/2006/relationships/image" Target="../media/image77.gif"/><Relationship Id="rId5" Type="http://schemas.openxmlformats.org/officeDocument/2006/relationships/image" Target="../media/image68.gif"/><Relationship Id="rId10" Type="http://schemas.openxmlformats.org/officeDocument/2006/relationships/image" Target="../media/image76.gif"/><Relationship Id="rId4" Type="http://schemas.openxmlformats.org/officeDocument/2006/relationships/image" Target="../media/image67.gif"/><Relationship Id="rId9" Type="http://schemas.openxmlformats.org/officeDocument/2006/relationships/image" Target="../media/image75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3" Type="http://schemas.openxmlformats.org/officeDocument/2006/relationships/image" Target="../media/image66.gif"/><Relationship Id="rId7" Type="http://schemas.openxmlformats.org/officeDocument/2006/relationships/image" Target="../media/image74.gif"/><Relationship Id="rId12" Type="http://schemas.openxmlformats.org/officeDocument/2006/relationships/image" Target="../media/image81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11" Type="http://schemas.openxmlformats.org/officeDocument/2006/relationships/image" Target="../media/image82.gif"/><Relationship Id="rId5" Type="http://schemas.openxmlformats.org/officeDocument/2006/relationships/image" Target="../media/image68.gif"/><Relationship Id="rId10" Type="http://schemas.openxmlformats.org/officeDocument/2006/relationships/image" Target="../media/image80.gif"/><Relationship Id="rId4" Type="http://schemas.openxmlformats.org/officeDocument/2006/relationships/image" Target="../media/image67.gif"/><Relationship Id="rId9" Type="http://schemas.openxmlformats.org/officeDocument/2006/relationships/image" Target="../media/image7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13" Type="http://schemas.openxmlformats.org/officeDocument/2006/relationships/image" Target="../media/image88.gif"/><Relationship Id="rId3" Type="http://schemas.openxmlformats.org/officeDocument/2006/relationships/image" Target="../media/image66.gif"/><Relationship Id="rId7" Type="http://schemas.openxmlformats.org/officeDocument/2006/relationships/image" Target="../media/image72.gif"/><Relationship Id="rId12" Type="http://schemas.openxmlformats.org/officeDocument/2006/relationships/image" Target="../media/image7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11" Type="http://schemas.openxmlformats.org/officeDocument/2006/relationships/image" Target="../media/image82.gif"/><Relationship Id="rId5" Type="http://schemas.openxmlformats.org/officeDocument/2006/relationships/image" Target="../media/image68.gif"/><Relationship Id="rId10" Type="http://schemas.openxmlformats.org/officeDocument/2006/relationships/image" Target="../media/image77.gif"/><Relationship Id="rId4" Type="http://schemas.openxmlformats.org/officeDocument/2006/relationships/image" Target="../media/image67.gif"/><Relationship Id="rId9" Type="http://schemas.openxmlformats.org/officeDocument/2006/relationships/image" Target="../media/image76.gif"/><Relationship Id="rId14" Type="http://schemas.openxmlformats.org/officeDocument/2006/relationships/image" Target="../media/image89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image" Target="../media/image66.gif"/><Relationship Id="rId7" Type="http://schemas.openxmlformats.org/officeDocument/2006/relationships/image" Target="../media/image75.gif"/><Relationship Id="rId12" Type="http://schemas.openxmlformats.org/officeDocument/2006/relationships/image" Target="../media/image72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11" Type="http://schemas.openxmlformats.org/officeDocument/2006/relationships/image" Target="../media/image90.gif"/><Relationship Id="rId5" Type="http://schemas.openxmlformats.org/officeDocument/2006/relationships/image" Target="../media/image68.gif"/><Relationship Id="rId10" Type="http://schemas.openxmlformats.org/officeDocument/2006/relationships/image" Target="../media/image89.gif"/><Relationship Id="rId4" Type="http://schemas.openxmlformats.org/officeDocument/2006/relationships/image" Target="../media/image67.gif"/><Relationship Id="rId9" Type="http://schemas.openxmlformats.org/officeDocument/2006/relationships/image" Target="../media/image80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gif"/><Relationship Id="rId13" Type="http://schemas.openxmlformats.org/officeDocument/2006/relationships/image" Target="../media/image101.jpeg"/><Relationship Id="rId18" Type="http://schemas.openxmlformats.org/officeDocument/2006/relationships/image" Target="../media/image106.png"/><Relationship Id="rId3" Type="http://schemas.openxmlformats.org/officeDocument/2006/relationships/image" Target="../media/image91.gif"/><Relationship Id="rId21" Type="http://schemas.openxmlformats.org/officeDocument/2006/relationships/image" Target="../media/image109.jpeg"/><Relationship Id="rId7" Type="http://schemas.openxmlformats.org/officeDocument/2006/relationships/image" Target="../media/image95.gif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image" Target="../media/image52.png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gif"/><Relationship Id="rId11" Type="http://schemas.openxmlformats.org/officeDocument/2006/relationships/image" Target="../media/image99.jpeg"/><Relationship Id="rId5" Type="http://schemas.openxmlformats.org/officeDocument/2006/relationships/image" Target="../media/image93.gif"/><Relationship Id="rId15" Type="http://schemas.openxmlformats.org/officeDocument/2006/relationships/image" Target="../media/image103.jpeg"/><Relationship Id="rId10" Type="http://schemas.openxmlformats.org/officeDocument/2006/relationships/image" Target="../media/image98.jpeg"/><Relationship Id="rId19" Type="http://schemas.openxmlformats.org/officeDocument/2006/relationships/image" Target="../media/image107.png"/><Relationship Id="rId4" Type="http://schemas.openxmlformats.org/officeDocument/2006/relationships/image" Target="../media/image92.jpeg"/><Relationship Id="rId9" Type="http://schemas.openxmlformats.org/officeDocument/2006/relationships/image" Target="../media/image97.jpeg"/><Relationship Id="rId14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24589f51d8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93" y="0"/>
            <a:ext cx="7968214" cy="63240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093552">
            <a:off x="2921797" y="3045194"/>
            <a:ext cx="3615112" cy="1143000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rgbClr val="7030A0"/>
                </a:solidFill>
                <a:latin typeface="Monotype Corsiva" pitchFamily="66" charset="0"/>
                <a:ea typeface="MS Mincho" pitchFamily="49" charset="-128"/>
              </a:rPr>
              <a:t>Здравствуй, </a:t>
            </a:r>
            <a:br>
              <a:rPr lang="ru-RU" sz="6000" dirty="0" smtClean="0">
                <a:solidFill>
                  <a:srgbClr val="7030A0"/>
                </a:solidFill>
                <a:latin typeface="Monotype Corsiva" pitchFamily="66" charset="0"/>
                <a:ea typeface="MS Mincho" pitchFamily="49" charset="-128"/>
              </a:rPr>
            </a:br>
            <a:r>
              <a:rPr lang="ru-RU" sz="6000" dirty="0" smtClean="0">
                <a:solidFill>
                  <a:srgbClr val="7030A0"/>
                </a:solidFill>
                <a:latin typeface="Monotype Corsiva" pitchFamily="66" charset="0"/>
                <a:ea typeface="MS Mincho" pitchFamily="49" charset="-128"/>
              </a:rPr>
              <a:t>школа!</a:t>
            </a:r>
            <a:endParaRPr lang="ru-RU" sz="6000" dirty="0">
              <a:solidFill>
                <a:srgbClr val="7030A0"/>
              </a:solidFill>
              <a:latin typeface="Monotype Corsiva" pitchFamily="66" charset="0"/>
              <a:ea typeface="MS Mincho" pitchFamily="49" charset="-128"/>
            </a:endParaRPr>
          </a:p>
        </p:txBody>
      </p:sp>
      <p:sp>
        <p:nvSpPr>
          <p:cNvPr id="5" name="Подзаголовок 2"/>
          <p:cNvSpPr>
            <a:spLocks noGrp="1"/>
          </p:cNvSpPr>
          <p:nvPr/>
        </p:nvSpPr>
        <p:spPr bwMode="auto">
          <a:xfrm>
            <a:off x="2555776" y="5049371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ru-RU" sz="2000" dirty="0" smtClean="0"/>
          </a:p>
          <a:p>
            <a:r>
              <a:rPr lang="ru-RU" sz="1800" dirty="0" err="1" smtClean="0"/>
              <a:t>Шерстнёва</a:t>
            </a:r>
            <a:r>
              <a:rPr lang="ru-RU" sz="1800" dirty="0" smtClean="0"/>
              <a:t> Нелли Владимировна, </a:t>
            </a:r>
          </a:p>
          <a:p>
            <a:r>
              <a:rPr lang="ru-RU" sz="1800" dirty="0" smtClean="0"/>
              <a:t>учитель начальных классов </a:t>
            </a:r>
          </a:p>
          <a:p>
            <a:r>
              <a:rPr lang="ru-RU" sz="1800" dirty="0" smtClean="0"/>
              <a:t>АНОО ОДО «ДВЦНО», начальная школа – детский сад </a:t>
            </a:r>
            <a:r>
              <a:rPr lang="ru-RU" sz="1800" dirty="0" smtClean="0"/>
              <a:t>«</a:t>
            </a:r>
            <a:r>
              <a:rPr lang="ru-RU" sz="1800" dirty="0"/>
              <a:t>К</a:t>
            </a:r>
            <a:r>
              <a:rPr lang="ru-RU" sz="1800" dirty="0" smtClean="0"/>
              <a:t>лассическая </a:t>
            </a:r>
            <a:r>
              <a:rPr lang="ru-RU" sz="1800" dirty="0" smtClean="0"/>
              <a:t>европейская прогимназия», г. Владивосток.</a:t>
            </a:r>
          </a:p>
          <a:p>
            <a:r>
              <a:rPr lang="ru-RU" sz="1800" b="1" dirty="0" smtClean="0"/>
              <a:t> </a:t>
            </a:r>
            <a:endParaRPr lang="ru-RU" sz="1800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946411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39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5" y="0"/>
            <a:ext cx="9215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97" y="2132856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170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446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2389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7667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89" y="3068960"/>
            <a:ext cx="13335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13335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87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14:prism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9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46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661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 dirty="0">
                <a:latin typeface="Calibri" pitchFamily="34" charset="0"/>
              </a:rPr>
              <a:t>                                          </a:t>
            </a:r>
            <a:endParaRPr lang="ru-RU" i="1" dirty="0">
              <a:latin typeface="Calibri" pitchFamily="34" charset="0"/>
            </a:endParaRPr>
          </a:p>
          <a:p>
            <a:r>
              <a:rPr lang="ru-RU" sz="2400" dirty="0">
                <a:latin typeface="Calibri" pitchFamily="34" charset="0"/>
              </a:rPr>
              <a:t>                          </a:t>
            </a:r>
          </a:p>
          <a:p>
            <a:r>
              <a:rPr lang="ru-RU" sz="2400" dirty="0">
                <a:latin typeface="Calibri" pitchFamily="34" charset="0"/>
              </a:rPr>
              <a:t>                               </a:t>
            </a:r>
            <a:r>
              <a:rPr lang="en-US" sz="2400" dirty="0">
                <a:latin typeface="Calibri" pitchFamily="34" charset="0"/>
              </a:rPr>
              <a:t>  </a:t>
            </a:r>
            <a:endParaRPr lang="ru-RU" sz="2400" dirty="0">
              <a:latin typeface="Calibri" pitchFamily="34" charset="0"/>
            </a:endParaRPr>
          </a:p>
          <a:p>
            <a:r>
              <a:rPr lang="ru-RU" sz="2400" dirty="0">
                <a:latin typeface="Calibri" pitchFamily="34" charset="0"/>
              </a:rPr>
              <a:t>                  </a:t>
            </a:r>
          </a:p>
          <a:p>
            <a:endParaRPr lang="ru-RU" sz="2400" dirty="0">
              <a:latin typeface="Calibri" pitchFamily="34" charset="0"/>
            </a:endParaRPr>
          </a:p>
          <a:p>
            <a:endParaRPr lang="ru-RU" sz="2400" dirty="0">
              <a:latin typeface="Calibri" pitchFamily="34" charset="0"/>
            </a:endParaRPr>
          </a:p>
          <a:p>
            <a:r>
              <a:rPr lang="ru-RU" sz="2400" dirty="0">
                <a:latin typeface="Calibri" pitchFamily="34" charset="0"/>
              </a:rPr>
              <a:t>                                       </a:t>
            </a:r>
          </a:p>
          <a:p>
            <a:r>
              <a:rPr lang="ru-RU" sz="2800" i="1" dirty="0">
                <a:latin typeface="Calibri" pitchFamily="34" charset="0"/>
              </a:rPr>
              <a:t>                             </a:t>
            </a:r>
            <a:endParaRPr lang="ru-RU" sz="2800" dirty="0">
              <a:solidFill>
                <a:srgbClr val="FF0000"/>
              </a:solidFill>
              <a:latin typeface="Calibri" pitchFamily="34" charset="0"/>
            </a:endParaRPr>
          </a:p>
          <a:p>
            <a:endParaRPr lang="ru-RU" i="1" dirty="0">
              <a:latin typeface="Calibri" pitchFamily="34" charset="0"/>
            </a:endParaRPr>
          </a:p>
          <a:p>
            <a:endParaRPr lang="ru-RU" i="1" dirty="0">
              <a:latin typeface="Calibri" pitchFamily="34" charset="0"/>
            </a:endParaRPr>
          </a:p>
          <a:p>
            <a:endParaRPr lang="ru-RU" i="1" dirty="0">
              <a:latin typeface="Calibri" pitchFamily="34" charset="0"/>
            </a:endParaRPr>
          </a:p>
          <a:p>
            <a:r>
              <a:rPr lang="ru-RU" sz="2400" dirty="0">
                <a:latin typeface="Calibri" pitchFamily="34" charset="0"/>
              </a:rPr>
              <a:t>                    </a:t>
            </a:r>
          </a:p>
          <a:p>
            <a:r>
              <a:rPr lang="ru-RU" sz="2400" dirty="0">
                <a:latin typeface="Calibri" pitchFamily="34" charset="0"/>
              </a:rPr>
              <a:t>                      </a:t>
            </a:r>
          </a:p>
          <a:p>
            <a:endParaRPr lang="ru-RU" i="1" dirty="0">
              <a:latin typeface="Calibri" pitchFamily="34" charset="0"/>
            </a:endParaRPr>
          </a:p>
          <a:p>
            <a:endParaRPr lang="ru-RU" i="1" dirty="0">
              <a:latin typeface="Calibri" pitchFamily="34" charset="0"/>
            </a:endParaRPr>
          </a:p>
          <a:p>
            <a:endParaRPr lang="ru-RU" i="1" dirty="0">
              <a:latin typeface="Calibri" pitchFamily="34" charset="0"/>
            </a:endParaRPr>
          </a:p>
          <a:p>
            <a:endParaRPr lang="ru-RU" i="1" dirty="0">
              <a:latin typeface="Calibri" pitchFamily="34" charset="0"/>
            </a:endParaRPr>
          </a:p>
          <a:p>
            <a:endParaRPr lang="ru-RU" i="1" dirty="0">
              <a:latin typeface="Calibri" pitchFamily="34" charset="0"/>
            </a:endParaRPr>
          </a:p>
          <a:p>
            <a:endParaRPr lang="ru-RU" i="1" dirty="0">
              <a:latin typeface="Calibri" pitchFamily="34" charset="0"/>
            </a:endParaRPr>
          </a:p>
          <a:p>
            <a:r>
              <a:rPr lang="ru-RU" sz="2400" i="1" dirty="0">
                <a:latin typeface="Calibri" pitchFamily="34" charset="0"/>
              </a:rPr>
              <a:t>                                                        </a:t>
            </a:r>
            <a:endParaRPr lang="ru-RU" sz="2400" dirty="0">
              <a:latin typeface="Calibri" pitchFamily="34" charset="0"/>
            </a:endParaRPr>
          </a:p>
        </p:txBody>
      </p:sp>
      <p:pic>
        <p:nvPicPr>
          <p:cNvPr id="2" name="Picture 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437112"/>
            <a:ext cx="2857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всё\школьная жизнь 2\фото детей\1 а класс\DSC05382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16140" r="16667" b="5192"/>
          <a:stretch/>
        </p:blipFill>
        <p:spPr bwMode="auto">
          <a:xfrm>
            <a:off x="2330566" y="836712"/>
            <a:ext cx="4482868" cy="32492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16664240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всё\школьная жизнь 2\фото детей\IMG_49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анимашки\556d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88376"/>
            <a:ext cx="3189372" cy="309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64372"/>
            <a:ext cx="2880320" cy="275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43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95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5" y="0"/>
            <a:ext cx="914501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всё\школьная жизнь 2\фото детей\1 а класс\DSC053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27228"/>
            <a:ext cx="5851709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84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C:\всё\анимашки\РИСУНКИ ФОНЫ РАМКИ\3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всё\школьная жизнь 2\фото детей\IMG_51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27" y="980728"/>
            <a:ext cx="6801150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62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7" y="0"/>
            <a:ext cx="9119813" cy="6858000"/>
          </a:xfrm>
        </p:spPr>
      </p:pic>
      <p:pic>
        <p:nvPicPr>
          <p:cNvPr id="7170" name="Picture 2" descr="C:\всё\школьная жизнь 2\фото детей\1 а класс\DSC053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7019" r="14243"/>
          <a:stretch/>
        </p:blipFill>
        <p:spPr bwMode="auto">
          <a:xfrm>
            <a:off x="539552" y="908720"/>
            <a:ext cx="1977604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всё\школьная жизнь 2\фото детей\1 а класс\DSC053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8521" r="2878" b="1"/>
          <a:stretch/>
        </p:blipFill>
        <p:spPr bwMode="auto">
          <a:xfrm>
            <a:off x="6516216" y="908720"/>
            <a:ext cx="2029895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всё\школьная жизнь 2\фото детей\Новая папка\IMG_32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56" y="908719"/>
            <a:ext cx="1982836" cy="1800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всё\школьная жизнь 2\фото детей\Новая папка\IMG_348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8501" r="13333" b="21010"/>
          <a:stretch/>
        </p:blipFill>
        <p:spPr bwMode="auto">
          <a:xfrm>
            <a:off x="4523331" y="908720"/>
            <a:ext cx="2093826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всё\школьная жизнь 2\фото детей\Новая папка\IMG_457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r="14714" b="12930"/>
          <a:stretch/>
        </p:blipFill>
        <p:spPr bwMode="auto">
          <a:xfrm rot="20559841">
            <a:off x="864414" y="3860388"/>
            <a:ext cx="1877208" cy="2166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всё\школьная жизнь 2\фото детей\Новая папка (4)\IMG_060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0732"/>
          <a:stretch/>
        </p:blipFill>
        <p:spPr bwMode="auto">
          <a:xfrm rot="1096636">
            <a:off x="6328018" y="4220239"/>
            <a:ext cx="2406288" cy="1702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71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51"/>
            <a:ext cx="9144000" cy="68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06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утажи 1 сентября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9143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40648"/>
      </p:ext>
    </p:extLst>
  </p:cSld>
  <p:clrMapOvr>
    <a:masterClrMapping/>
  </p:clrMapOvr>
  <p:transition advClick="0" advTm="24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6101"/>
            <a:ext cx="9187573" cy="6811899"/>
          </a:xfrm>
        </p:spPr>
      </p:pic>
      <p:pic>
        <p:nvPicPr>
          <p:cNvPr id="9218" name="Picture 2" descr="C:\всё\школьная жизнь 2\фото детей\Новая папка\IMG_45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83537"/>
            <a:ext cx="6480720" cy="4671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0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84"/>
            <a:ext cx="9144000" cy="689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382050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головок 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6146" name="Picture 2" descr="C:\всё\школьная жизнь 2\фото детей\1 а класс\DSC053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t="26400" r="14243"/>
          <a:stretch/>
        </p:blipFill>
        <p:spPr bwMode="auto">
          <a:xfrm rot="1099256">
            <a:off x="722167" y="426889"/>
            <a:ext cx="7837467" cy="5108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69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7346" cy="68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79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0627" cy="77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07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4320480" cy="5808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98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4439" cy="686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detskie_pesni_-_pesenka_vinni_puha_(zvukoff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7.8425" end="40757.40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332656"/>
            <a:ext cx="609600" cy="609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97337"/>
            <a:ext cx="3761126" cy="45922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4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0" y="0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604" y="3395074"/>
            <a:ext cx="3930041" cy="319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C:\Users\User\Desktop\anim_letters_roses\PNG-letters\Ш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3909"/>
            <a:ext cx="1375419" cy="125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anim_letters_roses\PNG-letters\К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73" y="2681538"/>
            <a:ext cx="1075060" cy="142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esktop\anim_letters_roses\PNG-letters\О cop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30" y="1750081"/>
            <a:ext cx="1088371" cy="115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Desktop\anim_letters_roses\PNG-letters\Л cop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125" y="972586"/>
            <a:ext cx="899190" cy="113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User\Desktop\anim_letters_roses\PNG-letters\О cop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710" y="689701"/>
            <a:ext cx="987132" cy="105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User\Desktop\anim_letters_roses\PNG-letters\В2 cop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557" y="351590"/>
            <a:ext cx="910794" cy="12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User\Desktop\anim_letters_roses\PNG-letters\Е copy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03" y="291340"/>
            <a:ext cx="749100" cy="105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C:\Users\User\Desktop\anim_letters_roses\PNG-letters\Е copy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737" y="836103"/>
            <a:ext cx="718647" cy="100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C:\Users\User\Desktop\anim_letters_roses\PNG-letters\Е cop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534" y="3395073"/>
            <a:ext cx="900466" cy="126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User\Desktop\anim_letters_roses\PNG-letters\Д cop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886" y="669222"/>
            <a:ext cx="952851" cy="107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User\Desktop\anim_letters_roses\PNG-letters\Н copy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256" y="1387473"/>
            <a:ext cx="891169" cy="108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User\Desktop\anim_letters_roses\PNG-letters\И copy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286" y="2311511"/>
            <a:ext cx="982090" cy="119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09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86330" y="1143838"/>
            <a:ext cx="73421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Школа — это классное место для ежегодной встречи мальчишек и девчонок от 6 до 10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лет </a:t>
            </a:r>
            <a:endParaRPr lang="ru-RU" sz="3600" b="1" dirty="0">
              <a:solidFill>
                <a:srgbClr val="00206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836103"/>
            <a:ext cx="76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376" y="806741"/>
            <a:ext cx="7620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54595" y="3478641"/>
            <a:ext cx="80060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cs typeface="Adobe Arabic" pitchFamily="18" charset="-78"/>
              </a:rPr>
              <a:t>Правила </a:t>
            </a:r>
            <a:r>
              <a:rPr lang="ru-RU" sz="3600" b="1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cs typeface="Adobe Arabic" pitchFamily="18" charset="-78"/>
              </a:rPr>
              <a:t>поведения в школе: ученики, как только услышат звонок должны громко закричать: «Ура!» </a:t>
            </a:r>
          </a:p>
        </p:txBody>
      </p:sp>
      <p:pic>
        <p:nvPicPr>
          <p:cNvPr id="9" name="Picture 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953" y="5242348"/>
            <a:ext cx="1047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68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4744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3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24742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1"/>
            <a:ext cx="762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05202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20" y="2410617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628" y="2416056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78" y="2345166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069" y="2323692"/>
            <a:ext cx="6762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984" y="2405201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45166"/>
            <a:ext cx="762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345962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633" y="3257499"/>
            <a:ext cx="3090614" cy="309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59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lch6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166"/>
            <a:ext cx="9144000" cy="60785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682562">
            <a:off x="2167708" y="1402386"/>
            <a:ext cx="1947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76031"/>
                </a:solidFill>
              </a:rPr>
              <a:t>1 сентября!</a:t>
            </a:r>
            <a:endParaRPr lang="ru-RU" sz="2800" dirty="0">
              <a:solidFill>
                <a:srgbClr val="F7603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815582">
            <a:off x="2034445" y="1935986"/>
            <a:ext cx="1947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76031"/>
                </a:solidFill>
              </a:rPr>
              <a:t>1 сентября!</a:t>
            </a:r>
            <a:endParaRPr lang="ru-RU" sz="2800" dirty="0">
              <a:solidFill>
                <a:srgbClr val="F76031"/>
              </a:solidFill>
            </a:endParaRPr>
          </a:p>
        </p:txBody>
      </p:sp>
      <p:pic>
        <p:nvPicPr>
          <p:cNvPr id="8" name="Рисунок 7" descr="b24589f51d8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6620"/>
            <a:ext cx="7968214" cy="279138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2056398">
            <a:off x="630751" y="500042"/>
            <a:ext cx="1200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F76031"/>
                </a:solidFill>
              </a:rPr>
              <a:t>1 сентября</a:t>
            </a:r>
            <a:r>
              <a:rPr lang="ru-RU" dirty="0" smtClean="0">
                <a:solidFill>
                  <a:srgbClr val="F76031"/>
                </a:solidFill>
              </a:rPr>
              <a:t>!</a:t>
            </a:r>
            <a:endParaRPr lang="ru-RU" dirty="0">
              <a:solidFill>
                <a:srgbClr val="F7603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037843">
            <a:off x="425659" y="744537"/>
            <a:ext cx="1243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76031"/>
                </a:solidFill>
              </a:rPr>
              <a:t>1 сентября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" name="Рисунок 10" descr="0_60911_66b176db_orig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00240"/>
            <a:ext cx="3071834" cy="325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28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4744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3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24742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1"/>
            <a:ext cx="762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974" y="2258219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43" y="2193412"/>
            <a:ext cx="762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58219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021">
            <a:off x="2968321" y="3257499"/>
            <a:ext cx="3090614" cy="309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89" y="2217878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789" y="2217878"/>
            <a:ext cx="762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789" y="2217877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34" y="2217878"/>
            <a:ext cx="762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266" y="2124024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494" y="2193561"/>
            <a:ext cx="6762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699" y="2258219"/>
            <a:ext cx="6762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97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4744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3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24742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1"/>
            <a:ext cx="762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65" y="2326139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74" y="2382040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984" y="2405201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45166"/>
            <a:ext cx="762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345962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633" y="3257499"/>
            <a:ext cx="3090614" cy="309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23691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866" y="2442884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874" y="2412485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266" y="2323690"/>
            <a:ext cx="6762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4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4744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3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24742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1"/>
            <a:ext cx="762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878" y="2329940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416" y="2345166"/>
            <a:ext cx="762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633" y="3257499"/>
            <a:ext cx="3090614" cy="309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539" y="2395411"/>
            <a:ext cx="6762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2405998"/>
            <a:ext cx="7810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18" y="2429353"/>
            <a:ext cx="6762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874" y="2347775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362707"/>
            <a:ext cx="762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176" y="2379010"/>
            <a:ext cx="762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32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Чударики - Самолет ( детская зарядка, физминутка 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0"/>
            <a:ext cx="9217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7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1000"/>
    </mc:Choice>
    <mc:Fallback xmlns="">
      <p:transition advClick="0" advTm="15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461236da0e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4356"/>
            <a:ext cx="6429388" cy="2577468"/>
          </a:xfrm>
          <a:prstGeom prst="rect">
            <a:avLst/>
          </a:prstGeom>
        </p:spPr>
      </p:pic>
      <p:pic>
        <p:nvPicPr>
          <p:cNvPr id="3" name="Рисунок 2" descr="a461236da0e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28794" y="3857628"/>
            <a:ext cx="6286544" cy="2520204"/>
          </a:xfrm>
          <a:prstGeom prst="rect">
            <a:avLst/>
          </a:prstGeom>
        </p:spPr>
      </p:pic>
      <p:pic>
        <p:nvPicPr>
          <p:cNvPr id="5" name="Рисунок 4" descr="vozd55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30720">
            <a:off x="6078512" y="207785"/>
            <a:ext cx="1715151" cy="2771057"/>
          </a:xfrm>
          <a:prstGeom prst="rect">
            <a:avLst/>
          </a:prstGeom>
        </p:spPr>
      </p:pic>
      <p:pic>
        <p:nvPicPr>
          <p:cNvPr id="6" name="Рисунок 5" descr="vozd55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37316">
            <a:off x="677680" y="3688989"/>
            <a:ext cx="1599105" cy="258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4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23 -0.03635  L -0.23577 -0.03635  E" pathEditMode="fixed" ptsTypes="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4744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3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24742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1"/>
            <a:ext cx="762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48" y="2405200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68" y="2426120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136" y="2361469"/>
            <a:ext cx="762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354" y="2372726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633" y="3257499"/>
            <a:ext cx="3090614" cy="309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753" y="2420988"/>
            <a:ext cx="7810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09" y="2426121"/>
            <a:ext cx="6762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584" y="2444196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90" y="2426121"/>
            <a:ext cx="762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690" y="2356423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74" y="2345962"/>
            <a:ext cx="762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12116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044" y="2374896"/>
            <a:ext cx="6762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06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4744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3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24742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1"/>
            <a:ext cx="762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628" y="2217877"/>
            <a:ext cx="762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021">
            <a:off x="2968321" y="3257499"/>
            <a:ext cx="3090614" cy="309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550" y="2244216"/>
            <a:ext cx="762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482" y="2217878"/>
            <a:ext cx="6762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0702"/>
            <a:ext cx="6762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186" y="2270702"/>
            <a:ext cx="6762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71" y="2217878"/>
            <a:ext cx="6762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678" y="2217876"/>
            <a:ext cx="7239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236615"/>
            <a:ext cx="6762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63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19050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728">
            <a:off x="3939996" y="781240"/>
            <a:ext cx="1246301" cy="124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88" y="169145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988" y="1707487"/>
            <a:ext cx="1194159" cy="158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261" y="3355725"/>
            <a:ext cx="10001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97" y="4948549"/>
            <a:ext cx="1042032" cy="128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User\Desktop\9964712_22024-650x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2682" r="6909" b="6380"/>
          <a:stretch/>
        </p:blipFill>
        <p:spPr bwMode="auto">
          <a:xfrm>
            <a:off x="5060773" y="4990899"/>
            <a:ext cx="1282962" cy="130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image_58e61144d6b2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366" y="2563308"/>
            <a:ext cx="1315948" cy="110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royalty-free-rf-alarm-clock-clipart-illustration-by-merlinul-stock-1207052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9" t="12969" r="8272" b="17403"/>
          <a:stretch/>
        </p:blipFill>
        <p:spPr bwMode="auto">
          <a:xfrm>
            <a:off x="6156763" y="3668499"/>
            <a:ext cx="1674945" cy="148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apples-png-images-pictures-cliparts-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941408"/>
            <a:ext cx="1209060" cy="147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f77573396da80971ffc78268a554bc54 (1)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4" t="2623" r="13731" b="2606"/>
          <a:stretch/>
        </p:blipFill>
        <p:spPr bwMode="auto">
          <a:xfrm>
            <a:off x="7269676" y="838458"/>
            <a:ext cx="1195328" cy="156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platok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686" y="3276956"/>
            <a:ext cx="1215535" cy="152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\Desktop\eea97c7a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" t="6403" r="11248" b="5751"/>
          <a:stretch/>
        </p:blipFill>
        <p:spPr bwMode="auto">
          <a:xfrm>
            <a:off x="611560" y="2483952"/>
            <a:ext cx="1651707" cy="176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User\Desktop\bca7bbad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923" y="548680"/>
            <a:ext cx="1828804" cy="105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User\Desktop\01c6f55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88" y="5220479"/>
            <a:ext cx="1782443" cy="119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User\Desktop\PNGPIX-COM-Ice-Cream-Cone-PNG-Transparent-Image-1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408" y="647088"/>
            <a:ext cx="915225" cy="185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User\Desktop\5799f84511a041563171cdd0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404" y="4770009"/>
            <a:ext cx="1271919" cy="78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User\Desktop\cliparts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959" y="1478382"/>
            <a:ext cx="1624728" cy="163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User\Desktop\skazko-pro-mil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254" y="2602369"/>
            <a:ext cx="1430651" cy="102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27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6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208" y="354631"/>
            <a:ext cx="4485328" cy="52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27584" y="4293096"/>
            <a:ext cx="7488832" cy="175432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dirty="0">
                <a:solidFill>
                  <a:srgbClr val="002060"/>
                </a:solidFill>
              </a:rPr>
              <a:t>У</a:t>
            </a:r>
            <a:r>
              <a:rPr lang="ru-RU" sz="3600" b="1" dirty="0" smtClean="0">
                <a:solidFill>
                  <a:srgbClr val="002060"/>
                </a:solidFill>
              </a:rPr>
              <a:t>дача</a:t>
            </a:r>
            <a:r>
              <a:rPr lang="ru-RU" sz="3600" b="1" dirty="0">
                <a:solidFill>
                  <a:srgbClr val="002060"/>
                </a:solidFill>
              </a:rPr>
              <a:t>, как птичка, непостоянна, то прилетит, то улетит. Не зевай, поймай ее и держи </a:t>
            </a:r>
            <a:r>
              <a:rPr lang="ru-RU" sz="3600" b="1" dirty="0" smtClean="0">
                <a:solidFill>
                  <a:srgbClr val="002060"/>
                </a:solidFill>
              </a:rPr>
              <a:t>крепко.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49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3717032"/>
            <a:ext cx="7632848" cy="206210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kern="50" dirty="0">
                <a:solidFill>
                  <a:srgbClr val="002060"/>
                </a:solidFill>
                <a:latin typeface="Times New Roman"/>
                <a:ea typeface="Arial Unicode MS"/>
              </a:rPr>
              <a:t>О</a:t>
            </a:r>
            <a:r>
              <a:rPr lang="ru-RU" sz="3200" b="1" kern="50" dirty="0" smtClean="0">
                <a:solidFill>
                  <a:srgbClr val="002060"/>
                </a:solidFill>
                <a:latin typeface="Times New Roman"/>
                <a:ea typeface="Arial Unicode MS"/>
              </a:rPr>
              <a:t>но </a:t>
            </a:r>
            <a:r>
              <a:rPr lang="ru-RU" sz="3200" b="1" kern="50" dirty="0">
                <a:solidFill>
                  <a:srgbClr val="002060"/>
                </a:solidFill>
                <a:latin typeface="Times New Roman"/>
                <a:ea typeface="Arial Unicode MS"/>
              </a:rPr>
              <a:t>такое холодное, жди неприятностей, но что бы они тебя не тревожили, лучше учи домашние </a:t>
            </a:r>
            <a:r>
              <a:rPr lang="ru-RU" sz="3200" b="1" kern="50" dirty="0" smtClean="0">
                <a:solidFill>
                  <a:srgbClr val="002060"/>
                </a:solidFill>
                <a:latin typeface="Times New Roman"/>
                <a:ea typeface="Arial Unicode MS"/>
              </a:rPr>
              <a:t>задания.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7" name="Picture 11" descr="C:\Users\User\Desktop\PNGPIX-COM-Ice-Cream-Cone-PNG-Transparent-Image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536">
            <a:off x="4064410" y="1003584"/>
            <a:ext cx="1236974" cy="250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9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088" cy="705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8_Nasha_Sko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1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728">
            <a:off x="2911049" y="1267176"/>
            <a:ext cx="2491956" cy="249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3966909"/>
            <a:ext cx="8136904" cy="206210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Н</a:t>
            </a:r>
            <a:r>
              <a:rPr lang="ru-RU" sz="3200" b="1" dirty="0" smtClean="0">
                <a:solidFill>
                  <a:srgbClr val="002060"/>
                </a:solidFill>
              </a:rPr>
              <a:t>е </a:t>
            </a:r>
            <a:r>
              <a:rPr lang="ru-RU" sz="3200" b="1" dirty="0">
                <a:solidFill>
                  <a:srgbClr val="002060"/>
                </a:solidFill>
              </a:rPr>
              <a:t>забудь поздравить любимую учительницу и воспитательницу с началом учебного года. Настроение у них  будет отличное весь учебный </a:t>
            </a:r>
            <a:r>
              <a:rPr lang="ru-RU" sz="3200" b="1" dirty="0" smtClean="0">
                <a:solidFill>
                  <a:srgbClr val="002060"/>
                </a:solidFill>
              </a:rPr>
              <a:t>год.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67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2030" y="4129231"/>
            <a:ext cx="6984776" cy="179126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kern="50" dirty="0">
                <a:solidFill>
                  <a:srgbClr val="002060"/>
                </a:solidFill>
                <a:latin typeface="Times New Roman"/>
                <a:ea typeface="Arial Unicode MS"/>
                <a:cs typeface="Times New Roman"/>
              </a:rPr>
              <a:t>Мудрость в книгах. Читай побольше, ходи почаще в библиотеку.</a:t>
            </a:r>
            <a:endParaRPr lang="ru-RU" sz="3200" b="1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pic>
        <p:nvPicPr>
          <p:cNvPr id="7" name="Picture 6" descr="C:\Users\User\Desktop\f77573396da80971ffc78268a554bc54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4" t="2623" r="13731" b="2606"/>
          <a:stretch/>
        </p:blipFill>
        <p:spPr bwMode="auto">
          <a:xfrm>
            <a:off x="3141300" y="637361"/>
            <a:ext cx="2654836" cy="348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64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87624" y="4653136"/>
            <a:ext cx="6840760" cy="107721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Т</a:t>
            </a:r>
            <a:r>
              <a:rPr lang="ru-RU" sz="3200" b="1" dirty="0" smtClean="0">
                <a:solidFill>
                  <a:srgbClr val="002060"/>
                </a:solidFill>
              </a:rPr>
              <a:t>ебе </a:t>
            </a:r>
            <a:r>
              <a:rPr lang="ru-RU" sz="3200" b="1" dirty="0">
                <a:solidFill>
                  <a:srgbClr val="002060"/>
                </a:solidFill>
              </a:rPr>
              <a:t>предстоит с особым усердием </a:t>
            </a:r>
            <a:r>
              <a:rPr lang="ru-RU" sz="3200" b="1" dirty="0" smtClean="0">
                <a:solidFill>
                  <a:srgbClr val="002060"/>
                </a:solidFill>
              </a:rPr>
              <a:t>грызть </a:t>
            </a:r>
            <a:r>
              <a:rPr lang="ru-RU" sz="3200" b="1" dirty="0">
                <a:solidFill>
                  <a:srgbClr val="002060"/>
                </a:solidFill>
              </a:rPr>
              <a:t>знания. Учи все правила.</a:t>
            </a:r>
          </a:p>
        </p:txBody>
      </p:sp>
      <p:pic>
        <p:nvPicPr>
          <p:cNvPr id="7" name="Picture 8" descr="C:\Users\User\Desktop\eea97c7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" t="6403" r="11248" b="5751"/>
          <a:stretch/>
        </p:blipFill>
        <p:spPr bwMode="auto">
          <a:xfrm>
            <a:off x="2778436" y="692696"/>
            <a:ext cx="3528392" cy="377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6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02377"/>
            <a:ext cx="273630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3882707"/>
            <a:ext cx="7560840" cy="206210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Н</a:t>
            </a:r>
            <a:r>
              <a:rPr lang="ru-RU" sz="3200" b="1" dirty="0" smtClean="0">
                <a:solidFill>
                  <a:srgbClr val="002060"/>
                </a:solidFill>
              </a:rPr>
              <a:t>е </a:t>
            </a:r>
            <a:r>
              <a:rPr lang="ru-RU" sz="3200" b="1" dirty="0">
                <a:solidFill>
                  <a:srgbClr val="002060"/>
                </a:solidFill>
              </a:rPr>
              <a:t>забывай в течение всего учебного года активно заниматься физкультурой. Помни, что в здоровом теле — здоровый дух.</a:t>
            </a:r>
          </a:p>
        </p:txBody>
      </p:sp>
    </p:spTree>
    <p:extLst>
      <p:ext uri="{BB962C8B-B14F-4D97-AF65-F5344CB8AC3E}">
        <p14:creationId xmlns:p14="http://schemas.microsoft.com/office/powerpoint/2010/main" val="210289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4293096"/>
            <a:ext cx="7776864" cy="156966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Б</a:t>
            </a:r>
            <a:r>
              <a:rPr lang="ru-RU" sz="3200" b="1" dirty="0" smtClean="0">
                <a:solidFill>
                  <a:srgbClr val="002060"/>
                </a:solidFill>
              </a:rPr>
              <a:t>удь </a:t>
            </a:r>
            <a:r>
              <a:rPr lang="ru-RU" sz="3200" b="1" dirty="0">
                <a:solidFill>
                  <a:srgbClr val="002060"/>
                </a:solidFill>
              </a:rPr>
              <a:t>теплым и ласковым как солнышко, тогда и друзей у тебя будет много. Все захотят погреться в лучах твоей доброты.</a:t>
            </a:r>
          </a:p>
        </p:txBody>
      </p:sp>
      <p:pic>
        <p:nvPicPr>
          <p:cNvPr id="7" name="Picture 13" descr="C:\Users\User\Desktop\cliparts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91773"/>
            <a:ext cx="3672408" cy="370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44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8640"/>
            <a:ext cx="2592288" cy="344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5576" y="4221088"/>
            <a:ext cx="7632848" cy="107721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В</a:t>
            </a:r>
            <a:r>
              <a:rPr lang="ru-RU" sz="3200" b="1" dirty="0" smtClean="0">
                <a:solidFill>
                  <a:srgbClr val="002060"/>
                </a:solidFill>
              </a:rPr>
              <a:t>се </a:t>
            </a:r>
            <a:r>
              <a:rPr lang="ru-RU" sz="3200" b="1" dirty="0">
                <a:solidFill>
                  <a:srgbClr val="002060"/>
                </a:solidFill>
              </a:rPr>
              <a:t>твои желания сбудутся, только при одном условии — не опаздывай в школу.</a:t>
            </a:r>
          </a:p>
        </p:txBody>
      </p:sp>
    </p:spTree>
    <p:extLst>
      <p:ext uri="{BB962C8B-B14F-4D97-AF65-F5344CB8AC3E}">
        <p14:creationId xmlns:p14="http://schemas.microsoft.com/office/powerpoint/2010/main" val="170224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96752"/>
            <a:ext cx="2257623" cy="28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4437112"/>
            <a:ext cx="7776864" cy="156966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Б</a:t>
            </a:r>
            <a:r>
              <a:rPr lang="ru-RU" sz="3200" b="1" dirty="0" smtClean="0">
                <a:solidFill>
                  <a:srgbClr val="002060"/>
                </a:solidFill>
              </a:rPr>
              <a:t>удь </a:t>
            </a:r>
            <a:r>
              <a:rPr lang="ru-RU" sz="3200" b="1" dirty="0">
                <a:solidFill>
                  <a:srgbClr val="002060"/>
                </a:solidFill>
              </a:rPr>
              <a:t>наблюдательным, замечай красоту окружающего мира. По рисованию и трудам будут только пятерки.</a:t>
            </a:r>
          </a:p>
        </p:txBody>
      </p:sp>
    </p:spTree>
    <p:extLst>
      <p:ext uri="{BB962C8B-B14F-4D97-AF65-F5344CB8AC3E}">
        <p14:creationId xmlns:p14="http://schemas.microsoft.com/office/powerpoint/2010/main" val="225459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439" y="4149080"/>
            <a:ext cx="7920879" cy="206210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Т</a:t>
            </a:r>
            <a:r>
              <a:rPr lang="ru-RU" sz="3200" b="1" dirty="0" smtClean="0">
                <a:solidFill>
                  <a:srgbClr val="002060"/>
                </a:solidFill>
              </a:rPr>
              <a:t>ебе </a:t>
            </a:r>
            <a:r>
              <a:rPr lang="ru-RU" sz="3200" b="1" dirty="0">
                <a:solidFill>
                  <a:srgbClr val="002060"/>
                </a:solidFill>
              </a:rPr>
              <a:t>придется немного </a:t>
            </a:r>
            <a:r>
              <a:rPr lang="ru-RU" sz="3200" b="1" dirty="0" smtClean="0">
                <a:solidFill>
                  <a:srgbClr val="002060"/>
                </a:solidFill>
              </a:rPr>
              <a:t>поплакать </a:t>
            </a:r>
            <a:r>
              <a:rPr lang="ru-RU" sz="3200" b="1" dirty="0">
                <a:solidFill>
                  <a:srgbClr val="002060"/>
                </a:solidFill>
              </a:rPr>
              <a:t>в конце учебного года. Тебе так понравится учиться, что ты не захочешь уходить на летние каникулы.</a:t>
            </a:r>
          </a:p>
        </p:txBody>
      </p:sp>
      <p:pic>
        <p:nvPicPr>
          <p:cNvPr id="7" name="Picture 7" descr="C:\Users\User\Desktop\platok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484" y="807701"/>
            <a:ext cx="2664296" cy="333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34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3608" y="4437112"/>
            <a:ext cx="7344816" cy="206210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Б</a:t>
            </a:r>
            <a:r>
              <a:rPr lang="ru-RU" sz="3200" b="1" dirty="0" smtClean="0">
                <a:solidFill>
                  <a:srgbClr val="002060"/>
                </a:solidFill>
              </a:rPr>
              <a:t>удь </a:t>
            </a:r>
            <a:r>
              <a:rPr lang="ru-RU" sz="3200" b="1" dirty="0">
                <a:solidFill>
                  <a:srgbClr val="002060"/>
                </a:solidFill>
              </a:rPr>
              <a:t>чистым, опрятным, вежливым. Не забывай улыбаться директору, может быть </a:t>
            </a:r>
            <a:r>
              <a:rPr lang="ru-RU" sz="3200" b="1" dirty="0" smtClean="0">
                <a:solidFill>
                  <a:srgbClr val="002060"/>
                </a:solidFill>
              </a:rPr>
              <a:t>она </a:t>
            </a:r>
            <a:r>
              <a:rPr lang="ru-RU" sz="3200" b="1" dirty="0">
                <a:solidFill>
                  <a:srgbClr val="002060"/>
                </a:solidFill>
              </a:rPr>
              <a:t>тебя и не вызовет в свой кабинет.</a:t>
            </a:r>
          </a:p>
        </p:txBody>
      </p:sp>
      <p:pic>
        <p:nvPicPr>
          <p:cNvPr id="7" name="Picture 14" descr="C:\Users\User\Desktop\skazko-pro-mi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400" y="1052736"/>
            <a:ext cx="4176464" cy="299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24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92423"/>
            <a:ext cx="2880320" cy="354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3568" y="4437112"/>
            <a:ext cx="7416824" cy="156966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Т</a:t>
            </a:r>
            <a:r>
              <a:rPr lang="ru-RU" sz="3200" b="1" dirty="0" smtClean="0">
                <a:solidFill>
                  <a:srgbClr val="002060"/>
                </a:solidFill>
              </a:rPr>
              <a:t>ебя </a:t>
            </a:r>
            <a:r>
              <a:rPr lang="ru-RU" sz="3200" b="1" dirty="0">
                <a:solidFill>
                  <a:srgbClr val="002060"/>
                </a:solidFill>
              </a:rPr>
              <a:t>ожидает путешествие. Куда и когда пока не понятно. Главное не плавай у доски, отвечай уверенно, без ошибок.</a:t>
            </a:r>
          </a:p>
        </p:txBody>
      </p:sp>
    </p:spTree>
    <p:extLst>
      <p:ext uri="{BB962C8B-B14F-4D97-AF65-F5344CB8AC3E}">
        <p14:creationId xmlns:p14="http://schemas.microsoft.com/office/powerpoint/2010/main" val="392031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 сентября\картинки к 1 сентября\ramky_narod_ru2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126" cy="687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59832" y="1916832"/>
            <a:ext cx="288032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2 </a:t>
            </a:r>
            <a:r>
              <a:rPr lang="ru-RU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«А»</a:t>
            </a:r>
            <a:endParaRPr lang="ru-RU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класс</a:t>
            </a:r>
          </a:p>
        </p:txBody>
      </p:sp>
    </p:spTree>
    <p:extLst>
      <p:ext uri="{BB962C8B-B14F-4D97-AF65-F5344CB8AC3E}">
        <p14:creationId xmlns:p14="http://schemas.microsoft.com/office/powerpoint/2010/main" val="342406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5 0.024 0.037 0.049 0.055 0.059 C 0.082 0.075 0.108 0.081 0.113 0.073 C 0.117 0.065 0.099 0.045 0.072 0.029 C 0.054 0.019 0.021 0.012 -0.008 0.011 C -0.036 0.012 -0.07 0.019 -0.088 0.029 C -0.115 0.045 -0.133 0.065 -0.128 0.073 C -0.123 0.081 -0.097 0.075 -0.071 0.059 C -0.053 0.049 -0.03 0.024 -0.016 0 C -0.001 -0.025 0.009 -0.058 0.009 -0.079 C 0.009 -0.111 0.002 -0.136 -0.008 -0.136 C -0.017 -0.136 -0.025 -0.111 -0.025 -0.079 C -0.025 -0.058 -0.014 -0.025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3568" y="4457680"/>
            <a:ext cx="7848872" cy="184665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П</a:t>
            </a:r>
            <a:r>
              <a:rPr lang="ru-RU" sz="3200" b="1" dirty="0" smtClean="0">
                <a:solidFill>
                  <a:srgbClr val="002060"/>
                </a:solidFill>
              </a:rPr>
              <a:t>омни</a:t>
            </a:r>
            <a:r>
              <a:rPr lang="ru-RU" sz="3200" b="1" dirty="0">
                <a:solidFill>
                  <a:srgbClr val="002060"/>
                </a:solidFill>
              </a:rPr>
              <a:t>, что школа — это не ипподром, носиться по </a:t>
            </a:r>
            <a:r>
              <a:rPr lang="ru-RU" sz="3200" b="1" dirty="0" smtClean="0">
                <a:solidFill>
                  <a:srgbClr val="002060"/>
                </a:solidFill>
              </a:rPr>
              <a:t>коридору рысью</a:t>
            </a:r>
            <a:r>
              <a:rPr lang="ru-RU" sz="3200" b="1" dirty="0">
                <a:solidFill>
                  <a:srgbClr val="002060"/>
                </a:solidFill>
              </a:rPr>
              <a:t>, галопом, аллюром не желательно.</a:t>
            </a:r>
          </a:p>
          <a:p>
            <a:r>
              <a:rPr lang="ru-RU" dirty="0"/>
              <a:t> </a:t>
            </a:r>
          </a:p>
        </p:txBody>
      </p:sp>
      <p:pic>
        <p:nvPicPr>
          <p:cNvPr id="7" name="Picture 10" descr="C:\Users\User\Desktop\01c6f55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44" y="836712"/>
            <a:ext cx="5184576" cy="348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3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3568" y="4457680"/>
            <a:ext cx="7848872" cy="184665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П</a:t>
            </a:r>
            <a:r>
              <a:rPr lang="ru-RU" sz="3200" b="1" dirty="0" smtClean="0">
                <a:solidFill>
                  <a:srgbClr val="002060"/>
                </a:solidFill>
              </a:rPr>
              <a:t>обольше </a:t>
            </a:r>
            <a:r>
              <a:rPr lang="ru-RU" sz="3200" b="1" dirty="0">
                <a:solidFill>
                  <a:srgbClr val="002060"/>
                </a:solidFill>
              </a:rPr>
              <a:t>обращай внимание на математику, выучи таблицу умножения и дело будет в шляпе.</a:t>
            </a:r>
          </a:p>
          <a:p>
            <a:r>
              <a:rPr lang="ru-RU" dirty="0"/>
              <a:t> </a:t>
            </a:r>
          </a:p>
        </p:txBody>
      </p:sp>
      <p:pic>
        <p:nvPicPr>
          <p:cNvPr id="8" name="Picture 9" descr="C:\Users\User\Desktop\bca7bba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88" y="761350"/>
            <a:ext cx="6192688" cy="356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8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1516" y="4108617"/>
            <a:ext cx="7848872" cy="233910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Э</a:t>
            </a:r>
            <a:r>
              <a:rPr lang="ru-RU" sz="3200" b="1" dirty="0" smtClean="0">
                <a:solidFill>
                  <a:srgbClr val="002060"/>
                </a:solidFill>
              </a:rPr>
              <a:t>тот </a:t>
            </a:r>
            <a:r>
              <a:rPr lang="ru-RU" sz="3200" b="1" dirty="0">
                <a:solidFill>
                  <a:srgbClr val="002060"/>
                </a:solidFill>
              </a:rPr>
              <a:t>год будет удачным для тебя. Но помни об одном условии: каждое утро тебе надо начинать с улыбки! Тогда ты сможешь горы свернуть!</a:t>
            </a:r>
          </a:p>
          <a:p>
            <a:r>
              <a:rPr lang="ru-RU" dirty="0">
                <a:solidFill>
                  <a:prstClr val="black"/>
                </a:solidFill>
              </a:rPr>
              <a:t> </a:t>
            </a:r>
          </a:p>
        </p:txBody>
      </p:sp>
      <p:pic>
        <p:nvPicPr>
          <p:cNvPr id="7" name="Picture 3" descr="C:\Users\User\Desktop\image_58e61144d6b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20688"/>
            <a:ext cx="3960440" cy="332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71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8196" y="3123100"/>
            <a:ext cx="7848872" cy="332398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У</a:t>
            </a:r>
            <a:r>
              <a:rPr lang="ru-RU" sz="3200" b="1" dirty="0" smtClean="0">
                <a:solidFill>
                  <a:srgbClr val="002060"/>
                </a:solidFill>
              </a:rPr>
              <a:t>чеба </a:t>
            </a:r>
            <a:r>
              <a:rPr lang="ru-RU" sz="3200" b="1" dirty="0">
                <a:solidFill>
                  <a:srgbClr val="002060"/>
                </a:solidFill>
              </a:rPr>
              <a:t>будет даваться легко. Удача непременно улыбнется, но лишь при одном условии: никогда не забывай записывать в дневник домашнее задание. И, конечно, выполнять его. В этом весь секрет!</a:t>
            </a:r>
          </a:p>
          <a:p>
            <a:r>
              <a:rPr lang="ru-RU" dirty="0">
                <a:solidFill>
                  <a:prstClr val="black"/>
                </a:solidFill>
              </a:rPr>
              <a:t> </a:t>
            </a:r>
          </a:p>
        </p:txBody>
      </p:sp>
      <p:pic>
        <p:nvPicPr>
          <p:cNvPr id="7" name="Picture 12" descr="C:\Users\User\Desktop\5799f84511a041563171cdd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758">
            <a:off x="2025278" y="406527"/>
            <a:ext cx="503470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71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8196" y="4221088"/>
            <a:ext cx="7848872" cy="233910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У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>
                <a:solidFill>
                  <a:srgbClr val="002060"/>
                </a:solidFill>
              </a:rPr>
              <a:t>каждого бывают падения, но не стоит из-за них переживать. Помни, старание позволит тебе добиться успехов, тем более фортуна на твоей стороне.</a:t>
            </a:r>
          </a:p>
          <a:p>
            <a:r>
              <a:rPr lang="ru-RU" dirty="0">
                <a:solidFill>
                  <a:prstClr val="black"/>
                </a:solidFill>
              </a:rPr>
              <a:t> </a:t>
            </a:r>
          </a:p>
        </p:txBody>
      </p:sp>
      <p:pic>
        <p:nvPicPr>
          <p:cNvPr id="7" name="Picture 2" descr="C:\Users\User\Desktop\9964712_22024-650x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2682" r="6909" b="6380"/>
          <a:stretch/>
        </p:blipFill>
        <p:spPr bwMode="auto">
          <a:xfrm>
            <a:off x="2627784" y="600386"/>
            <a:ext cx="3551513" cy="362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71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-64357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8196" y="3434193"/>
            <a:ext cx="7848872" cy="304698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Т</a:t>
            </a:r>
            <a:r>
              <a:rPr lang="ru-RU" sz="3200" b="1" dirty="0" smtClean="0">
                <a:solidFill>
                  <a:srgbClr val="002060"/>
                </a:solidFill>
              </a:rPr>
              <a:t>ебе </a:t>
            </a:r>
            <a:r>
              <a:rPr lang="ru-RU" sz="3200" b="1" dirty="0">
                <a:solidFill>
                  <a:srgbClr val="002060"/>
                </a:solidFill>
              </a:rPr>
              <a:t>следует обратить внимание на учёбу. Прояви внимательность в 1-й и 4-й четверти. Соблюдай правильный режим дня, не ложись поздно спать! Ты добьешься отличных результатов, если пожелаешь</a:t>
            </a:r>
            <a:r>
              <a:rPr lang="ru-RU" sz="3200" b="1" dirty="0" smtClean="0">
                <a:solidFill>
                  <a:srgbClr val="002060"/>
                </a:solidFill>
              </a:rPr>
              <a:t>.</a:t>
            </a:r>
            <a:r>
              <a:rPr lang="ru-RU" dirty="0">
                <a:solidFill>
                  <a:prstClr val="black"/>
                </a:solidFill>
              </a:rPr>
              <a:t> </a:t>
            </a:r>
          </a:p>
        </p:txBody>
      </p:sp>
      <p:pic>
        <p:nvPicPr>
          <p:cNvPr id="7" name="Picture 4" descr="C:\Users\User\Desktop\royalty-free-rf-alarm-clock-clipart-illustration-by-merlinul-stock-12070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9" t="16401" r="11251" b="19394"/>
          <a:stretch/>
        </p:blipFill>
        <p:spPr bwMode="auto">
          <a:xfrm>
            <a:off x="2411760" y="332683"/>
            <a:ext cx="3672408" cy="31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8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>
            <a:fillRect/>
          </a:stretch>
        </p:blipFill>
        <p:spPr bwMode="auto">
          <a:xfrm>
            <a:off x="-58735" y="17463"/>
            <a:ext cx="9202735" cy="69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User\Desktop\apples-png-images-pictures-cliparts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681" y="620688"/>
            <a:ext cx="2532439" cy="307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8196" y="3861047"/>
            <a:ext cx="7848872" cy="255454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в этом году ты откроешь в себе талант, о котором сам не подозреваешь! Главное — не лениться и не тратить время попусту. Учись, рисуй, пиши стихи — возможно, это начало пути к славе!</a:t>
            </a:r>
          </a:p>
        </p:txBody>
      </p:sp>
    </p:spTree>
    <p:extLst>
      <p:ext uri="{BB962C8B-B14F-4D97-AF65-F5344CB8AC3E}">
        <p14:creationId xmlns:p14="http://schemas.microsoft.com/office/powerpoint/2010/main" val="156527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06dc952559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26" y="0"/>
            <a:ext cx="784094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23748" y="1562647"/>
            <a:ext cx="2770637" cy="171451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8630" y="1984982"/>
            <a:ext cx="2052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2</a:t>
            </a:r>
            <a:r>
              <a:rPr lang="ru-RU" sz="5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 «А»</a:t>
            </a:r>
            <a:endParaRPr lang="ru-RU" sz="96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pic>
        <p:nvPicPr>
          <p:cNvPr id="7" name="Рисунок 6" descr="9a472d26ba72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918" y="1214422"/>
            <a:ext cx="1143008" cy="1145276"/>
          </a:xfrm>
          <a:prstGeom prst="rect">
            <a:avLst/>
          </a:prstGeom>
        </p:spPr>
      </p:pic>
      <p:pic>
        <p:nvPicPr>
          <p:cNvPr id="8" name="Рисунок 7" descr="9a472d26ba72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62" y="857232"/>
            <a:ext cx="712965" cy="714380"/>
          </a:xfrm>
          <a:prstGeom prst="rect">
            <a:avLst/>
          </a:prstGeom>
        </p:spPr>
      </p:pic>
      <p:pic>
        <p:nvPicPr>
          <p:cNvPr id="9" name="Рисунок 8" descr="9a472d26ba72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926" y="1643050"/>
            <a:ext cx="712965" cy="714380"/>
          </a:xfrm>
          <a:prstGeom prst="rect">
            <a:avLst/>
          </a:prstGeom>
        </p:spPr>
      </p:pic>
      <p:pic>
        <p:nvPicPr>
          <p:cNvPr id="10" name="Рисунок 9" descr="mal_uchenic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4810" y="2643182"/>
            <a:ext cx="2105319" cy="3429479"/>
          </a:xfrm>
          <a:prstGeom prst="rect">
            <a:avLst/>
          </a:prstGeom>
        </p:spPr>
      </p:pic>
      <p:pic>
        <p:nvPicPr>
          <p:cNvPr id="11" name="Рисунок 10" descr="mal_uchenik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5207" y="2071678"/>
            <a:ext cx="2638793" cy="39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60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15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всё\школьная жизнь 2\фото детей\Новая папка\FEN_04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519" y="4771514"/>
            <a:ext cx="2555329" cy="199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3" y="4666051"/>
            <a:ext cx="2376264" cy="207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99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74"/>
            <a:ext cx="9144000" cy="689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91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44" y="70826"/>
            <a:ext cx="9214860" cy="691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всё\школьная жизнь 2\фото детей\1 а класс\DSC053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41" y="1124744"/>
            <a:ext cx="7017327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523</Words>
  <Application>Microsoft Office PowerPoint</Application>
  <PresentationFormat>Экран (4:3)</PresentationFormat>
  <Paragraphs>62</Paragraphs>
  <Slides>57</Slides>
  <Notes>3</Notes>
  <HiddenSlides>0</HiddenSlides>
  <MMClips>4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57</vt:i4>
      </vt:variant>
    </vt:vector>
  </HeadingPairs>
  <TitlesOfParts>
    <vt:vector size="62" baseType="lpstr">
      <vt:lpstr>Тема Office</vt:lpstr>
      <vt:lpstr>1_Тема Office</vt:lpstr>
      <vt:lpstr>2_Тема Office</vt:lpstr>
      <vt:lpstr>3_Тема Office</vt:lpstr>
      <vt:lpstr>4_Тема Office</vt:lpstr>
      <vt:lpstr>Здравствуй,  школа!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59</cp:revision>
  <dcterms:created xsi:type="dcterms:W3CDTF">2013-08-22T21:34:06Z</dcterms:created>
  <dcterms:modified xsi:type="dcterms:W3CDTF">2019-09-19T08:21:28Z</dcterms:modified>
</cp:coreProperties>
</file>