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36"/>
  </p:notesMasterIdLst>
  <p:handoutMasterIdLst>
    <p:handoutMasterId r:id="rId37"/>
  </p:handoutMasterIdLst>
  <p:sldIdLst>
    <p:sldId id="290" r:id="rId2"/>
    <p:sldId id="260" r:id="rId3"/>
    <p:sldId id="293" r:id="rId4"/>
    <p:sldId id="295" r:id="rId5"/>
    <p:sldId id="302" r:id="rId6"/>
    <p:sldId id="283" r:id="rId7"/>
    <p:sldId id="306" r:id="rId8"/>
    <p:sldId id="294" r:id="rId9"/>
    <p:sldId id="311" r:id="rId10"/>
    <p:sldId id="301" r:id="rId11"/>
    <p:sldId id="259" r:id="rId12"/>
    <p:sldId id="291" r:id="rId13"/>
    <p:sldId id="308" r:id="rId14"/>
    <p:sldId id="261" r:id="rId15"/>
    <p:sldId id="282" r:id="rId16"/>
    <p:sldId id="297" r:id="rId17"/>
    <p:sldId id="299" r:id="rId18"/>
    <p:sldId id="304" r:id="rId19"/>
    <p:sldId id="284" r:id="rId20"/>
    <p:sldId id="289" r:id="rId21"/>
    <p:sldId id="307" r:id="rId22"/>
    <p:sldId id="305" r:id="rId23"/>
    <p:sldId id="300" r:id="rId24"/>
    <p:sldId id="271" r:id="rId25"/>
    <p:sldId id="272" r:id="rId26"/>
    <p:sldId id="273" r:id="rId27"/>
    <p:sldId id="275" r:id="rId28"/>
    <p:sldId id="276" r:id="rId29"/>
    <p:sldId id="277" r:id="rId30"/>
    <p:sldId id="278" r:id="rId31"/>
    <p:sldId id="279" r:id="rId32"/>
    <p:sldId id="280" r:id="rId33"/>
    <p:sldId id="309" r:id="rId34"/>
    <p:sldId id="310" r:id="rId35"/>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194F34"/>
    <a:srgbClr val="091D13"/>
    <a:srgbClr val="113523"/>
    <a:srgbClr val="740000"/>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89911" autoAdjust="0"/>
  </p:normalViewPr>
  <p:slideViewPr>
    <p:cSldViewPr snapToGrid="0">
      <p:cViewPr varScale="1">
        <p:scale>
          <a:sx n="103" d="100"/>
          <a:sy n="103" d="100"/>
        </p:scale>
        <p:origin x="150" y="312"/>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510826A-8DB7-481E-A8D8-73B0A554EBD5}" type="datetime1">
              <a:rPr lang="ru-RU" smtClean="0"/>
              <a:pPr rtl="0"/>
              <a:t>18.09.2019</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4E50CC-F33A-4EF4-9F12-93EC4A21A0CF}" type="slidenum">
              <a:rPr lang="ru-RU" smtClean="0"/>
              <a:pPr rtl="0"/>
              <a:t>‹#›</a:t>
            </a:fld>
            <a:endParaRPr lang="ru-RU"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B43A3-FB3F-4521-B01A-B1D27CA32568}" type="datetime1">
              <a:rPr lang="ru-RU" smtClean="0"/>
              <a:pPr/>
              <a:t>18.09.2019</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Щелкните, чтобы изменить стили текста образца слайда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2674CE4-FBD8-4481-AEFB-CA53E599A745}" type="slidenum">
              <a:rPr lang="ru-RU" noProof="0" smtClean="0"/>
              <a:pPr rtl="0"/>
              <a:t>‹#›</a:t>
            </a:fld>
            <a:endParaRPr lang="ru-RU" noProof="0"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32674CE4-FBD8-4481-AEFB-CA53E599A745}" type="slidenum">
              <a:rPr lang="ru-RU" smtClean="0"/>
              <a:pPr rtl="0"/>
              <a:t>1</a:t>
            </a:fld>
            <a:endParaRPr lang="ru-RU"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28</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29</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30</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31</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32</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r>
              <a:rPr lang="ru-RU" b="1" dirty="0"/>
              <a:t>Примеры целей</a:t>
            </a:r>
          </a:p>
          <a:p>
            <a:pPr marL="0" indent="0" rtl="0">
              <a:buFont typeface="Arial" panose="020B0604020202020204" pitchFamily="34" charset="0"/>
              <a:buNone/>
            </a:pPr>
            <a:r>
              <a:rPr lang="ru-RU" dirty="0"/>
              <a:t>В конце этого занятия вы сможете:</a:t>
            </a:r>
          </a:p>
          <a:p>
            <a:pPr marL="171450" indent="-171450" rtl="0">
              <a:buFont typeface="Arial" panose="020B0604020202020204" pitchFamily="34" charset="0"/>
              <a:buChar char="•"/>
            </a:pPr>
            <a:r>
              <a:rPr lang="ru-RU" dirty="0"/>
              <a:t>сохранять файлы на веб-сервере группы;</a:t>
            </a:r>
          </a:p>
          <a:p>
            <a:pPr marL="171450" indent="-171450" rtl="0">
              <a:buFont typeface="Arial" panose="020B0604020202020204" pitchFamily="34" charset="0"/>
              <a:buChar char="•"/>
            </a:pPr>
            <a:r>
              <a:rPr lang="ru-RU" dirty="0"/>
              <a:t>перемещать файлы в разные расположения на веб-сервере группы;</a:t>
            </a:r>
          </a:p>
          <a:p>
            <a:pPr marL="171450" indent="-171450" rtl="0">
              <a:buFont typeface="Arial" panose="020B0604020202020204" pitchFamily="34" charset="0"/>
              <a:buChar char="•"/>
            </a:pPr>
            <a:r>
              <a:rPr lang="ru-RU" dirty="0"/>
              <a:t>предоставлять общий доступ к файлам на веб-сервере группы.</a:t>
            </a:r>
          </a:p>
          <a:p>
            <a:pPr rtl="0"/>
            <a:endParaRPr lang="ru-RU" dirty="0"/>
          </a:p>
          <a:p>
            <a:pPr rtl="0"/>
            <a:endParaRPr lang="ru-RU" dirty="0"/>
          </a:p>
        </p:txBody>
      </p:sp>
      <p:sp>
        <p:nvSpPr>
          <p:cNvPr id="4" name="Номер слайда 3"/>
          <p:cNvSpPr>
            <a:spLocks noGrp="1"/>
          </p:cNvSpPr>
          <p:nvPr>
            <p:ph type="sldNum" sz="quarter" idx="10"/>
          </p:nvPr>
        </p:nvSpPr>
        <p:spPr/>
        <p:txBody>
          <a:bodyPr rtlCol="0"/>
          <a:lstStyle/>
          <a:p>
            <a:pPr rtl="0"/>
            <a:fld id="{CF2FD335-6D8E-486A-8F5F-DFC7325903FF}" type="slidenum">
              <a:rPr lang="ru-RU" smtClean="0"/>
              <a:pPr rtl="0"/>
              <a:t>2</a:t>
            </a:fld>
            <a:endParaRPr lang="ru-RU" dirty="0"/>
          </a:p>
        </p:txBody>
      </p:sp>
    </p:spTree>
    <p:extLst>
      <p:ext uri="{BB962C8B-B14F-4D97-AF65-F5344CB8AC3E}">
        <p14:creationId xmlns:p14="http://schemas.microsoft.com/office/powerpoint/2010/main" val="306944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6</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r>
              <a:rPr lang="ru-RU" dirty="0"/>
              <a:t>Описывать занятия нужно вкратце.</a:t>
            </a:r>
          </a:p>
          <a:p>
            <a:pPr rtl="0"/>
            <a:endParaRPr lang="ru-RU" dirty="0"/>
          </a:p>
        </p:txBody>
      </p:sp>
      <p:sp>
        <p:nvSpPr>
          <p:cNvPr id="4" name="Номер слайда 3"/>
          <p:cNvSpPr>
            <a:spLocks noGrp="1"/>
          </p:cNvSpPr>
          <p:nvPr>
            <p:ph type="sldNum" sz="quarter" idx="10"/>
          </p:nvPr>
        </p:nvSpPr>
        <p:spPr/>
        <p:txBody>
          <a:bodyPr rtlCol="0"/>
          <a:lstStyle/>
          <a:p>
            <a:pPr rtl="0"/>
            <a:fld id="{CF2FD335-6D8E-486A-8F5F-DFC7325903FF}" type="slidenum">
              <a:rPr lang="ru-RU" smtClean="0"/>
              <a:pPr rtl="0"/>
              <a:t>11</a:t>
            </a:fld>
            <a:endParaRPr lang="ru-RU" dirty="0"/>
          </a:p>
        </p:txBody>
      </p:sp>
    </p:spTree>
    <p:extLst>
      <p:ext uri="{BB962C8B-B14F-4D97-AF65-F5344CB8AC3E}">
        <p14:creationId xmlns:p14="http://schemas.microsoft.com/office/powerpoint/2010/main" val="95587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14</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24</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25</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26</a:t>
            </a:fld>
            <a:endParaRPr lang="ru-RU" dirty="0"/>
          </a:p>
        </p:txBody>
      </p:sp>
    </p:spTree>
    <p:extLst>
      <p:ext uri="{BB962C8B-B14F-4D97-AF65-F5344CB8AC3E}">
        <p14:creationId xmlns:p14="http://schemas.microsoft.com/office/powerpoint/2010/main" val="60934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32674CE4-FBD8-4481-AEFB-CA53E599A745}" type="slidenum">
              <a:rPr lang="ru-RU" smtClean="0"/>
              <a:pPr rtl="0"/>
              <a:t>27</a:t>
            </a:fld>
            <a:endParaRPr lang="ru-RU" dirty="0"/>
          </a:p>
        </p:txBody>
      </p:sp>
    </p:spTree>
    <p:extLst>
      <p:ext uri="{BB962C8B-B14F-4D97-AF65-F5344CB8AC3E}">
        <p14:creationId xmlns:p14="http://schemas.microsoft.com/office/powerpoint/2010/main" val="60934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9" name="Прямоугольник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3" name="Прямоугольник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4" name="Прямоугольник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5" name="Прямоугольник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6" name="Прямоугольник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7" name="Прямоугольник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useBgFill="1">
        <p:nvSpPr>
          <p:cNvPr id="30" name="Скругленный прямоугольник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useBgFill="1">
        <p:nvSpPr>
          <p:cNvPr id="31" name="Скругленный прямоугольник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7" name="Прямоугольник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10" name="Прямоугольник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11" name="Прямоугольник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8" name="Заголовок 7"/>
          <p:cNvSpPr>
            <a:spLocks noGrp="1"/>
          </p:cNvSpPr>
          <p:nvPr>
            <p:ph type="ctrTitle"/>
          </p:nvPr>
        </p:nvSpPr>
        <p:spPr>
          <a:xfrm>
            <a:off x="609600" y="2389009"/>
            <a:ext cx="11277600" cy="1470025"/>
          </a:xfrm>
        </p:spPr>
        <p:txBody>
          <a:bodyPr rtlCol="0" anchor="b"/>
          <a:lstStyle>
            <a:lvl1pPr>
              <a:defRPr sz="4400">
                <a:solidFill>
                  <a:schemeClr val="bg1"/>
                </a:solidFill>
              </a:defRPr>
            </a:lvl1pPr>
          </a:lstStyle>
          <a:p>
            <a:pPr rtl="0"/>
            <a:r>
              <a:rPr lang="ru-RU" noProof="0" smtClean="0"/>
              <a:t>Образец заголовка</a:t>
            </a:r>
            <a:endParaRPr lang="ru-RU" noProof="0" dirty="0"/>
          </a:p>
        </p:txBody>
      </p:sp>
      <p:sp>
        <p:nvSpPr>
          <p:cNvPr id="9" name="Подзаголовок 8"/>
          <p:cNvSpPr>
            <a:spLocks noGrp="1"/>
          </p:cNvSpPr>
          <p:nvPr>
            <p:ph type="subTitle" idx="1"/>
          </p:nvPr>
        </p:nvSpPr>
        <p:spPr>
          <a:xfrm>
            <a:off x="609600" y="3899938"/>
            <a:ext cx="6604000" cy="1752600"/>
          </a:xfrm>
        </p:spPr>
        <p:txBody>
          <a:bodyPr rtlCol="0"/>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ru-RU" noProof="0" smtClean="0"/>
              <a:t>Образец подзаголовка</a:t>
            </a:r>
            <a:endParaRPr lang="ru-RU" noProof="0" dirty="0"/>
          </a:p>
        </p:txBody>
      </p:sp>
      <p:sp>
        <p:nvSpPr>
          <p:cNvPr id="17" name="Нижний колонтитул 16"/>
          <p:cNvSpPr>
            <a:spLocks noGrp="1"/>
          </p:cNvSpPr>
          <p:nvPr>
            <p:ph type="ftr" sz="quarter" idx="11"/>
          </p:nvPr>
        </p:nvSpPr>
        <p:spPr>
          <a:xfrm>
            <a:off x="7265116" y="4205288"/>
            <a:ext cx="1727200" cy="457200"/>
          </a:xfrm>
        </p:spPr>
        <p:txBody>
          <a:bodyPr rtlCol="0"/>
          <a:lstStyle>
            <a:lvl1pPr>
              <a:defRPr>
                <a:solidFill>
                  <a:schemeClr val="accent2">
                    <a:lumMod val="75000"/>
                  </a:schemeClr>
                </a:solidFill>
              </a:defRPr>
            </a:lvl1pPr>
          </a:lstStyle>
          <a:p>
            <a:pPr rtl="0"/>
            <a:r>
              <a:rPr lang="ru-RU" noProof="0" dirty="0"/>
              <a:t>Добавить нижний колонтитул</a:t>
            </a:r>
          </a:p>
        </p:txBody>
      </p:sp>
      <p:sp>
        <p:nvSpPr>
          <p:cNvPr id="28" name="Дата 27"/>
          <p:cNvSpPr>
            <a:spLocks noGrp="1"/>
          </p:cNvSpPr>
          <p:nvPr>
            <p:ph type="dt" sz="half" idx="10"/>
          </p:nvPr>
        </p:nvSpPr>
        <p:spPr>
          <a:xfrm>
            <a:off x="9043832" y="4206240"/>
            <a:ext cx="1280160" cy="457200"/>
          </a:xfrm>
        </p:spPr>
        <p:txBody>
          <a:bodyPr rtlCol="0"/>
          <a:lstStyle>
            <a:lvl1pPr>
              <a:defRPr>
                <a:solidFill>
                  <a:schemeClr val="accent2">
                    <a:lumMod val="75000"/>
                  </a:schemeClr>
                </a:solidFill>
              </a:defRPr>
            </a:lvl1pPr>
          </a:lstStyle>
          <a:p>
            <a:pPr rtl="0"/>
            <a:fld id="{BB71BAFB-5896-4E73-9F5A-0262073832FA}" type="datetime1">
              <a:rPr lang="ru-RU" noProof="0" smtClean="0"/>
              <a:pPr rtl="0"/>
              <a:t>18.09.2019</a:t>
            </a:fld>
            <a:endParaRPr lang="ru-RU" noProof="0" dirty="0"/>
          </a:p>
        </p:txBody>
      </p:sp>
      <p:sp>
        <p:nvSpPr>
          <p:cNvPr id="29" name="Номер слайда 28"/>
          <p:cNvSpPr>
            <a:spLocks noGrp="1"/>
          </p:cNvSpPr>
          <p:nvPr>
            <p:ph type="sldNum" sz="quarter" idx="12"/>
          </p:nvPr>
        </p:nvSpPr>
        <p:spPr>
          <a:xfrm>
            <a:off x="11093451" y="1136"/>
            <a:ext cx="996949" cy="365760"/>
          </a:xfrm>
        </p:spPr>
        <p:txBody>
          <a:bodyPr rtlCol="0"/>
          <a:lstStyle>
            <a:lvl1pPr algn="r">
              <a:defRPr sz="1800">
                <a:solidFill>
                  <a:schemeClr val="bg1"/>
                </a:solidFill>
              </a:defRPr>
            </a:lvl1pPr>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Вертикальный текст 2"/>
          <p:cNvSpPr>
            <a:spLocks noGrp="1"/>
          </p:cNvSpPr>
          <p:nvPr>
            <p:ph type="body" orient="vert" idx="1"/>
          </p:nvPr>
        </p:nvSpPr>
        <p:spPr/>
        <p:txBody>
          <a:bodyPr vert="eaVert" rtlCol="0"/>
          <a:lstStyle>
            <a:lvl1pPr>
              <a:defRPr/>
            </a:lvl1pPr>
            <a:lvl5pPr>
              <a:defRPr/>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B6DB5385-88E8-48A9-B52E-67E5533A56C8}" type="datetime1">
              <a:rPr lang="ru-RU" noProof="0" smtClean="0"/>
              <a:pPr rtl="0"/>
              <a:t>18.09.2019</a:t>
            </a:fld>
            <a:endParaRPr lang="ru-RU" noProof="0" dirty="0"/>
          </a:p>
        </p:txBody>
      </p:sp>
      <p:sp>
        <p:nvSpPr>
          <p:cNvPr id="6" name="Номер слайда 5"/>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9042400" y="1143000"/>
            <a:ext cx="2540000" cy="5448300"/>
          </a:xfrm>
        </p:spPr>
        <p:txBody>
          <a:bodyPr vert="eaVert" rtlCol="0"/>
          <a:lstStyle>
            <a:lvl1pPr>
              <a:defRPr/>
            </a:lvl1pPr>
          </a:lstStyle>
          <a:p>
            <a:pPr rtl="0"/>
            <a:r>
              <a:rPr lang="ru-RU" noProof="0" dirty="0"/>
              <a:t>Образец заголовка</a:t>
            </a:r>
          </a:p>
        </p:txBody>
      </p:sp>
      <p:sp>
        <p:nvSpPr>
          <p:cNvPr id="3" name="Вертикальный текст 2"/>
          <p:cNvSpPr>
            <a:spLocks noGrp="1"/>
          </p:cNvSpPr>
          <p:nvPr>
            <p:ph type="body" orient="vert" idx="1" hasCustomPrompt="1"/>
          </p:nvPr>
        </p:nvSpPr>
        <p:spPr>
          <a:xfrm>
            <a:off x="609600" y="1143000"/>
            <a:ext cx="8331200" cy="5448300"/>
          </a:xfrm>
        </p:spPr>
        <p:txBody>
          <a:bodyPr vert="eaVert" rtlCol="0"/>
          <a:lstStyle>
            <a:lvl5pPr>
              <a:defRPr/>
            </a:lvl5pPr>
          </a:lstStyle>
          <a:p>
            <a:pPr lvl="0" rtl="0" eaLnBrk="1" latinLnBrk="0" hangingPunct="1"/>
            <a:r>
              <a:rPr lang="ru-RU" noProof="0" dirty="0"/>
              <a:t>Щелкните, чтобы изменить стили текста образца слайда</a:t>
            </a:r>
          </a:p>
          <a:p>
            <a:pPr lvl="1" rtl="0" eaLnBrk="1" latinLnBrk="0" hangingPunct="1"/>
            <a:r>
              <a:rPr lang="ru-RU" noProof="0" dirty="0"/>
              <a:t>Второй уровень</a:t>
            </a:r>
          </a:p>
          <a:p>
            <a:pPr lvl="2" rtl="0" eaLnBrk="1" latinLnBrk="0" hangingPunct="1"/>
            <a:r>
              <a:rPr lang="ru-RU" noProof="0" dirty="0"/>
              <a:t>Третий уровень</a:t>
            </a:r>
          </a:p>
          <a:p>
            <a:pPr lvl="3" rtl="0" eaLnBrk="1" latinLnBrk="0" hangingPunct="1"/>
            <a:r>
              <a:rPr lang="ru-RU" noProof="0" dirty="0"/>
              <a:t>Четвертый уровень</a:t>
            </a:r>
          </a:p>
          <a:p>
            <a:pPr lvl="4" rtl="0" eaLnBrk="1" latinLnBrk="0" hangingPunct="1"/>
            <a:r>
              <a:rPr lang="ru-RU" noProof="0" dirty="0"/>
              <a:t>Пятый уровень</a:t>
            </a:r>
            <a:endParaRPr kumimoji="0"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E3523740-D5F2-4DCF-9151-6F7FDC3417C3}" type="datetime1">
              <a:rPr lang="ru-RU" noProof="0" smtClean="0"/>
              <a:pPr rtl="0"/>
              <a:t>18.09.2019</a:t>
            </a:fld>
            <a:endParaRPr lang="ru-RU" noProof="0" dirty="0"/>
          </a:p>
        </p:txBody>
      </p:sp>
      <p:sp>
        <p:nvSpPr>
          <p:cNvPr id="6" name="Номер слайда 5"/>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Объект 2"/>
          <p:cNvSpPr>
            <a:spLocks noGrp="1"/>
          </p:cNvSpPr>
          <p:nvPr>
            <p:ph idx="1"/>
          </p:nvPr>
        </p:nvSpPr>
        <p:spPr/>
        <p:txBody>
          <a:bodyPr rtlCol="0"/>
          <a:lstStyle>
            <a:lvl1pPr>
              <a:defRPr/>
            </a:lvl1pPr>
            <a:lvl5pPr>
              <a:defRPr/>
            </a:lvl5pPr>
            <a:lvl6pPr>
              <a:defRPr/>
            </a:lvl6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8EAB9299-743C-4D3B-BB07-E2E0BF5BC8CE}" type="datetime1">
              <a:rPr lang="ru-RU" noProof="0" smtClean="0"/>
              <a:pPr rtl="0"/>
              <a:t>18.09.2019</a:t>
            </a:fld>
            <a:endParaRPr lang="ru-RU" noProof="0" dirty="0"/>
          </a:p>
        </p:txBody>
      </p:sp>
      <p:sp>
        <p:nvSpPr>
          <p:cNvPr id="6" name="Номер слайда 5"/>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1968322"/>
            <a:ext cx="10363200" cy="1362075"/>
          </a:xfrm>
        </p:spPr>
        <p:txBody>
          <a:bodyPr rtlCol="0"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pPr rtl="0"/>
            <a:r>
              <a:rPr lang="ru-RU" noProof="0" smtClean="0"/>
              <a:t>Образец заголовка</a:t>
            </a:r>
            <a:endParaRPr kumimoji="0" lang="ru-RU" noProof="0" dirty="0"/>
          </a:p>
        </p:txBody>
      </p:sp>
      <p:sp>
        <p:nvSpPr>
          <p:cNvPr id="3" name="Текст 2"/>
          <p:cNvSpPr>
            <a:spLocks noGrp="1"/>
          </p:cNvSpPr>
          <p:nvPr>
            <p:ph type="body" idx="1"/>
          </p:nvPr>
        </p:nvSpPr>
        <p:spPr>
          <a:xfrm>
            <a:off x="963084" y="3367088"/>
            <a:ext cx="10363200" cy="1509712"/>
          </a:xfrm>
        </p:spPr>
        <p:txBody>
          <a:bodyPr rtlCol="0"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ru-RU" noProof="0" smtClean="0"/>
              <a:t>Образец текста</a:t>
            </a:r>
          </a:p>
        </p:txBody>
      </p:sp>
      <p:sp>
        <p:nvSpPr>
          <p:cNvPr id="5" name="Нижний колонтитул 4"/>
          <p:cNvSpPr>
            <a:spLocks noGrp="1"/>
          </p:cNvSpPr>
          <p:nvPr>
            <p:ph type="ftr" sz="quarter" idx="11"/>
          </p:nvPr>
        </p:nvSpPr>
        <p:spPr/>
        <p:txBody>
          <a:bodyPr rtlCol="0"/>
          <a:lstStyle/>
          <a:p>
            <a:pPr rtl="0"/>
            <a:r>
              <a:rPr lang="ru-RU" noProof="0" dirty="0"/>
              <a:t>Добавить нижний колонтитул</a:t>
            </a:r>
          </a:p>
        </p:txBody>
      </p:sp>
      <p:sp>
        <p:nvSpPr>
          <p:cNvPr id="4" name="Дата 3"/>
          <p:cNvSpPr>
            <a:spLocks noGrp="1"/>
          </p:cNvSpPr>
          <p:nvPr>
            <p:ph type="dt" sz="half" idx="10"/>
          </p:nvPr>
        </p:nvSpPr>
        <p:spPr/>
        <p:txBody>
          <a:bodyPr rtlCol="0"/>
          <a:lstStyle/>
          <a:p>
            <a:pPr rtl="0"/>
            <a:fld id="{371E5A5E-8A9B-44B9-A014-665E9807B1DE}" type="datetime1">
              <a:rPr lang="ru-RU" noProof="0" smtClean="0"/>
              <a:pPr rtl="0"/>
              <a:t>18.09.2019</a:t>
            </a:fld>
            <a:endParaRPr lang="ru-RU" noProof="0" dirty="0"/>
          </a:p>
        </p:txBody>
      </p:sp>
      <p:sp>
        <p:nvSpPr>
          <p:cNvPr id="6" name="Номер слайда 5"/>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smtClean="0"/>
              <a:t>Образец заголовка</a:t>
            </a:r>
            <a:endParaRPr lang="ru-RU" noProof="0" dirty="0"/>
          </a:p>
        </p:txBody>
      </p:sp>
      <p:sp>
        <p:nvSpPr>
          <p:cNvPr id="3" name="Объект 2"/>
          <p:cNvSpPr>
            <a:spLocks noGrp="1"/>
          </p:cNvSpPr>
          <p:nvPr>
            <p:ph sz="half" idx="1"/>
          </p:nvPr>
        </p:nvSpPr>
        <p:spPr>
          <a:xfrm>
            <a:off x="609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4" name="Объект 3"/>
          <p:cNvSpPr>
            <a:spLocks noGrp="1"/>
          </p:cNvSpPr>
          <p:nvPr>
            <p:ph sz="half" idx="2"/>
          </p:nvPr>
        </p:nvSpPr>
        <p:spPr>
          <a:xfrm>
            <a:off x="6197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E70744D1-9477-4D3A-B21D-8CB6D0EE5B9C}" type="datetime1">
              <a:rPr lang="ru-RU" noProof="0" smtClean="0"/>
              <a:pPr rtl="0"/>
              <a:t>18.09.2019</a:t>
            </a:fld>
            <a:endParaRPr lang="ru-RU" noProof="0" dirty="0"/>
          </a:p>
        </p:txBody>
      </p:sp>
      <p:sp>
        <p:nvSpPr>
          <p:cNvPr id="7" name="Номер слайда 6"/>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1143000"/>
            <a:ext cx="11176000" cy="1069848"/>
          </a:xfrm>
        </p:spPr>
        <p:txBody>
          <a:bodyPr rtlCol="0" anchor="ctr"/>
          <a:lstStyle>
            <a:lvl1pPr>
              <a:defRPr sz="4000" b="0" i="0" cap="none" baseline="0"/>
            </a:lvl1pPr>
          </a:lstStyle>
          <a:p>
            <a:pPr rtl="0"/>
            <a:r>
              <a:rPr lang="ru-RU" noProof="0" smtClean="0"/>
              <a:t>Образец заголовка</a:t>
            </a:r>
            <a:endParaRPr lang="ru-RU" noProof="0" dirty="0"/>
          </a:p>
        </p:txBody>
      </p:sp>
      <p:sp>
        <p:nvSpPr>
          <p:cNvPr id="3" name="Текст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ru-RU" noProof="0" smtClean="0"/>
              <a:t>Образец текста</a:t>
            </a:r>
          </a:p>
        </p:txBody>
      </p:sp>
      <p:sp>
        <p:nvSpPr>
          <p:cNvPr id="5" name="Объект 4"/>
          <p:cNvSpPr>
            <a:spLocks noGrp="1"/>
          </p:cNvSpPr>
          <p:nvPr>
            <p:ph sz="quarter" idx="2"/>
          </p:nvPr>
        </p:nvSpPr>
        <p:spPr>
          <a:xfrm>
            <a:off x="508000" y="2708519"/>
            <a:ext cx="5388864"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4" name="Текст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ru-RU" noProof="0" smtClean="0"/>
              <a:t>Образец текста</a:t>
            </a:r>
          </a:p>
        </p:txBody>
      </p:sp>
      <p:sp>
        <p:nvSpPr>
          <p:cNvPr id="6" name="Объект 5"/>
          <p:cNvSpPr>
            <a:spLocks noGrp="1"/>
          </p:cNvSpPr>
          <p:nvPr>
            <p:ph sz="quarter" idx="4"/>
          </p:nvPr>
        </p:nvSpPr>
        <p:spPr>
          <a:xfrm>
            <a:off x="6291073" y="2708519"/>
            <a:ext cx="5389033"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28" name="Нижний колонтитул 27"/>
          <p:cNvSpPr>
            <a:spLocks noGrp="1"/>
          </p:cNvSpPr>
          <p:nvPr>
            <p:ph type="ftr" sz="quarter" idx="12"/>
          </p:nvPr>
        </p:nvSpPr>
        <p:spPr/>
        <p:txBody>
          <a:bodyPr rtlCol="0"/>
          <a:lstStyle/>
          <a:p>
            <a:pPr rtl="0"/>
            <a:r>
              <a:rPr lang="ru-RU" noProof="0" dirty="0"/>
              <a:t>Добавить нижний колонтитул</a:t>
            </a:r>
          </a:p>
        </p:txBody>
      </p:sp>
      <p:sp>
        <p:nvSpPr>
          <p:cNvPr id="26" name="Дата 25"/>
          <p:cNvSpPr>
            <a:spLocks noGrp="1"/>
          </p:cNvSpPr>
          <p:nvPr>
            <p:ph type="dt" sz="half" idx="10"/>
          </p:nvPr>
        </p:nvSpPr>
        <p:spPr/>
        <p:txBody>
          <a:bodyPr rtlCol="0"/>
          <a:lstStyle/>
          <a:p>
            <a:pPr rtl="0"/>
            <a:fld id="{07924815-FD4B-4B47-AC2A-AB4C4D4F04F6}" type="datetime1">
              <a:rPr lang="ru-RU" noProof="0" smtClean="0"/>
              <a:pPr rtl="0"/>
              <a:t>18.09.2019</a:t>
            </a:fld>
            <a:endParaRPr lang="ru-RU" noProof="0" dirty="0"/>
          </a:p>
        </p:txBody>
      </p:sp>
      <p:sp>
        <p:nvSpPr>
          <p:cNvPr id="27" name="Номер слайда 26"/>
          <p:cNvSpPr>
            <a:spLocks noGrp="1"/>
          </p:cNvSpPr>
          <p:nvPr>
            <p:ph type="sldNum" sz="quarter" idx="11"/>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10972800" cy="1069848"/>
          </a:xfrm>
        </p:spPr>
        <p:txBody>
          <a:bodyPr rtlCol="0" anchor="ctr"/>
          <a:lstStyle>
            <a:lvl1pPr>
              <a:defRPr sz="4000">
                <a:solidFill>
                  <a:schemeClr val="tx2"/>
                </a:solidFill>
              </a:defRPr>
            </a:lvl1pPr>
          </a:lstStyle>
          <a:p>
            <a:pPr rtl="0"/>
            <a:r>
              <a:rPr lang="ru-RU" noProof="0" smtClean="0"/>
              <a:t>Образец заголовка</a:t>
            </a:r>
            <a:endParaRPr lang="ru-RU" noProof="0" dirty="0"/>
          </a:p>
        </p:txBody>
      </p:sp>
      <p:sp>
        <p:nvSpPr>
          <p:cNvPr id="4" name="Нижний колонтитул 3"/>
          <p:cNvSpPr>
            <a:spLocks noGrp="1"/>
          </p:cNvSpPr>
          <p:nvPr>
            <p:ph type="ftr" sz="quarter" idx="11"/>
          </p:nvPr>
        </p:nvSpPr>
        <p:spPr>
          <a:xfrm>
            <a:off x="7010400" y="612648"/>
            <a:ext cx="1767840" cy="457200"/>
          </a:xfrm>
        </p:spPr>
        <p:txBody>
          <a:bodyPr rtlCol="0"/>
          <a:lstStyle/>
          <a:p>
            <a:pPr rtl="0"/>
            <a:r>
              <a:rPr lang="ru-RU" noProof="0" dirty="0"/>
              <a:t>Добавить нижний колонтитул</a:t>
            </a:r>
          </a:p>
        </p:txBody>
      </p:sp>
      <p:sp>
        <p:nvSpPr>
          <p:cNvPr id="3" name="Дата 2"/>
          <p:cNvSpPr>
            <a:spLocks noGrp="1"/>
          </p:cNvSpPr>
          <p:nvPr>
            <p:ph type="dt" sz="half" idx="10"/>
          </p:nvPr>
        </p:nvSpPr>
        <p:spPr>
          <a:xfrm>
            <a:off x="8778240" y="612648"/>
            <a:ext cx="1276352" cy="457200"/>
          </a:xfrm>
        </p:spPr>
        <p:txBody>
          <a:bodyPr rtlCol="0"/>
          <a:lstStyle/>
          <a:p>
            <a:pPr rtl="0"/>
            <a:fld id="{8457F205-987B-4A3C-854E-F7D096041A7F}" type="datetime1">
              <a:rPr lang="ru-RU" noProof="0" smtClean="0"/>
              <a:pPr rtl="0"/>
              <a:t>18.09.2019</a:t>
            </a:fld>
            <a:endParaRPr lang="ru-RU" noProof="0" dirty="0"/>
          </a:p>
        </p:txBody>
      </p:sp>
      <p:sp>
        <p:nvSpPr>
          <p:cNvPr id="5" name="Номер слайда 4"/>
          <p:cNvSpPr>
            <a:spLocks noGrp="1"/>
          </p:cNvSpPr>
          <p:nvPr>
            <p:ph type="sldNum" sz="quarter" idx="12"/>
          </p:nvPr>
        </p:nvSpPr>
        <p:spPr>
          <a:xfrm>
            <a:off x="10899648" y="2272"/>
            <a:ext cx="1016000" cy="365760"/>
          </a:xfrm>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rtlCol="0"/>
          <a:lstStyle/>
          <a:p>
            <a:pPr rtl="0"/>
            <a:r>
              <a:rPr lang="ru-RU" noProof="0" dirty="0"/>
              <a:t>Добавить нижний колонтитул</a:t>
            </a:r>
          </a:p>
        </p:txBody>
      </p:sp>
      <p:sp>
        <p:nvSpPr>
          <p:cNvPr id="2" name="Дата 1"/>
          <p:cNvSpPr>
            <a:spLocks noGrp="1"/>
          </p:cNvSpPr>
          <p:nvPr>
            <p:ph type="dt" sz="half" idx="10"/>
          </p:nvPr>
        </p:nvSpPr>
        <p:spPr/>
        <p:txBody>
          <a:bodyPr rtlCol="0"/>
          <a:lstStyle/>
          <a:p>
            <a:pPr rtl="0"/>
            <a:fld id="{9FEB410A-B751-4F23-9032-4AEB260ABF39}" type="datetime1">
              <a:rPr lang="ru-RU" noProof="0" smtClean="0"/>
              <a:pPr rtl="0"/>
              <a:t>18.09.2019</a:t>
            </a:fld>
            <a:endParaRPr lang="ru-RU" noProof="0" dirty="0"/>
          </a:p>
        </p:txBody>
      </p:sp>
      <p:sp>
        <p:nvSpPr>
          <p:cNvPr id="4" name="Номер слайда 3"/>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7137995" y="1101970"/>
            <a:ext cx="4511040" cy="877824"/>
          </a:xfrm>
        </p:spPr>
        <p:txBody>
          <a:bodyPr rtlCol="0" anchor="b"/>
          <a:lstStyle>
            <a:lvl1pPr algn="l">
              <a:buNone/>
              <a:defRPr sz="1800" b="1"/>
            </a:lvl1pPr>
          </a:lstStyle>
          <a:p>
            <a:pPr rtl="0"/>
            <a:r>
              <a:rPr lang="ru-RU" noProof="0" dirty="0"/>
              <a:t>Образец заголовка</a:t>
            </a:r>
          </a:p>
        </p:txBody>
      </p:sp>
      <p:sp>
        <p:nvSpPr>
          <p:cNvPr id="4" name="Объект 3"/>
          <p:cNvSpPr>
            <a:spLocks noGrp="1"/>
          </p:cNvSpPr>
          <p:nvPr>
            <p:ph sz="half" idx="1"/>
          </p:nvPr>
        </p:nvSpPr>
        <p:spPr>
          <a:xfrm>
            <a:off x="203200" y="776287"/>
            <a:ext cx="6803136" cy="5805083"/>
          </a:xfrm>
        </p:spPr>
        <p:txBody>
          <a:bodyPr rtlCol="0"/>
          <a:lstStyle>
            <a:lvl1pPr>
              <a:defRPr sz="3200"/>
            </a:lvl1pPr>
            <a:lvl2pPr>
              <a:defRPr sz="2800"/>
            </a:lvl2pPr>
            <a:lvl3pPr>
              <a:defRPr sz="2400"/>
            </a:lvl3pPr>
            <a:lvl4pPr>
              <a:defRPr sz="2000"/>
            </a:lvl4pPr>
            <a:lvl5pPr>
              <a:defRPr sz="2000"/>
            </a:lvl5pPr>
          </a:lstStyle>
          <a:p>
            <a:pPr lvl="0" rtl="0" eaLnBrk="1" latinLnBrk="0" hangingPunct="1"/>
            <a:r>
              <a:rPr lang="ru-RU" noProof="0" smtClean="0"/>
              <a:t>Образец текста</a:t>
            </a:r>
          </a:p>
          <a:p>
            <a:pPr lvl="1" rtl="0" eaLnBrk="1" latinLnBrk="0" hangingPunct="1"/>
            <a:r>
              <a:rPr lang="ru-RU" noProof="0" smtClean="0"/>
              <a:t>Второй уровень</a:t>
            </a:r>
          </a:p>
          <a:p>
            <a:pPr lvl="2" rtl="0" eaLnBrk="1" latinLnBrk="0" hangingPunct="1"/>
            <a:r>
              <a:rPr lang="ru-RU" noProof="0" smtClean="0"/>
              <a:t>Третий уровень</a:t>
            </a:r>
          </a:p>
          <a:p>
            <a:pPr lvl="3" rtl="0" eaLnBrk="1" latinLnBrk="0" hangingPunct="1"/>
            <a:r>
              <a:rPr lang="ru-RU" noProof="0" smtClean="0"/>
              <a:t>Четвертый уровень</a:t>
            </a:r>
          </a:p>
          <a:p>
            <a:pPr lvl="4" rtl="0" eaLnBrk="1" latinLnBrk="0" hangingPunct="1"/>
            <a:r>
              <a:rPr lang="ru-RU" noProof="0" smtClean="0"/>
              <a:t>Пятый уровень</a:t>
            </a:r>
            <a:endParaRPr kumimoji="0" lang="ru-RU" noProof="0" dirty="0"/>
          </a:p>
        </p:txBody>
      </p:sp>
      <p:sp>
        <p:nvSpPr>
          <p:cNvPr id="3" name="Текст 2"/>
          <p:cNvSpPr>
            <a:spLocks noGrp="1"/>
          </p:cNvSpPr>
          <p:nvPr>
            <p:ph type="body" idx="2"/>
          </p:nvPr>
        </p:nvSpPr>
        <p:spPr>
          <a:xfrm>
            <a:off x="7137995" y="2010727"/>
            <a:ext cx="4511040" cy="4580573"/>
          </a:xfrm>
        </p:spPr>
        <p:txBody>
          <a:bodyPr rtlCol="0"/>
          <a:lstStyle>
            <a:lvl1pPr marL="9144" indent="0">
              <a:buNone/>
              <a:defRPr sz="1400"/>
            </a:lvl1pPr>
            <a:lvl2pPr>
              <a:buNone/>
              <a:defRPr sz="1200"/>
            </a:lvl2pPr>
            <a:lvl3pPr>
              <a:buNone/>
              <a:defRPr sz="1000"/>
            </a:lvl3pPr>
            <a:lvl4pPr>
              <a:buNone/>
              <a:defRPr sz="900"/>
            </a:lvl4pPr>
            <a:lvl5pPr>
              <a:buNone/>
              <a:defRPr sz="900"/>
            </a:lvl5pPr>
          </a:lstStyle>
          <a:p>
            <a:pPr lvl="0" rtl="0" eaLnBrk="1" latinLnBrk="0" hangingPunct="1"/>
            <a:r>
              <a:rPr lang="ru-RU" noProof="0" smtClean="0"/>
              <a:t>Образец текста</a:t>
            </a:r>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67177781-3717-4AB8-9333-ED9F63F3D165}" type="datetime1">
              <a:rPr lang="ru-RU" noProof="0" smtClean="0"/>
              <a:pPr rtl="0"/>
              <a:t>18.09.2019</a:t>
            </a:fld>
            <a:endParaRPr lang="ru-RU" noProof="0" dirty="0"/>
          </a:p>
        </p:txBody>
      </p:sp>
      <p:sp>
        <p:nvSpPr>
          <p:cNvPr id="7" name="Номер слайда 6"/>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53913" y="1109161"/>
            <a:ext cx="782404" cy="4681637"/>
          </a:xfrm>
        </p:spPr>
        <p:txBody>
          <a:bodyPr vert="vert270" lIns="45720" tIns="0" rIns="45720" rtlCol="0" anchor="t"/>
          <a:lstStyle>
            <a:lvl1pPr algn="ctr">
              <a:buNone/>
              <a:defRPr sz="2000" b="1"/>
            </a:lvl1pPr>
          </a:lstStyle>
          <a:p>
            <a:pPr rtl="0"/>
            <a:r>
              <a:rPr lang="ru-RU" noProof="0" smtClean="0"/>
              <a:t>Образец заголовка</a:t>
            </a:r>
            <a:endParaRPr lang="ru-RU" noProof="0" dirty="0"/>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rtlCol="0"/>
          <a:lstStyle>
            <a:lvl1pPr marL="0" indent="0">
              <a:buNone/>
              <a:defRPr sz="3200"/>
            </a:lvl1pPr>
          </a:lstStyle>
          <a:p>
            <a:pPr rtl="0"/>
            <a:r>
              <a:rPr lang="ru-RU" noProof="0" smtClean="0"/>
              <a:t>Вставка рисунка</a:t>
            </a:r>
            <a:endParaRPr kumimoji="0" lang="ru-RU" noProof="0" dirty="0"/>
          </a:p>
        </p:txBody>
      </p:sp>
      <p:sp>
        <p:nvSpPr>
          <p:cNvPr id="4" name="Текст 3"/>
          <p:cNvSpPr>
            <a:spLocks noGrp="1"/>
          </p:cNvSpPr>
          <p:nvPr>
            <p:ph type="body" sz="half" idx="2"/>
          </p:nvPr>
        </p:nvSpPr>
        <p:spPr>
          <a:xfrm>
            <a:off x="8117924" y="3274309"/>
            <a:ext cx="3454400" cy="2516489"/>
          </a:xfrm>
        </p:spPr>
        <p:txBody>
          <a:bodyPr lIns="0" tIns="0" rIns="45720" rtlCol="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rtl="0" eaLnBrk="1" latinLnBrk="0" hangingPunct="1"/>
            <a:r>
              <a:rPr lang="ru-RU" noProof="0" smtClean="0"/>
              <a:t>Образец текста</a:t>
            </a:r>
          </a:p>
        </p:txBody>
      </p:sp>
      <p:sp>
        <p:nvSpPr>
          <p:cNvPr id="6" name="Нижний колонтитул 5"/>
          <p:cNvSpPr>
            <a:spLocks noGrp="1"/>
          </p:cNvSpPr>
          <p:nvPr>
            <p:ph type="ftr" sz="quarter" idx="11"/>
          </p:nvPr>
        </p:nvSpPr>
        <p:spPr/>
        <p:txBody>
          <a:bodyPr rtlCol="0"/>
          <a:lstStyle/>
          <a:p>
            <a:pPr rtl="0"/>
            <a:r>
              <a:rPr lang="ru-RU" noProof="0" dirty="0"/>
              <a:t>Добавить нижний колонтитул</a:t>
            </a:r>
          </a:p>
        </p:txBody>
      </p:sp>
      <p:sp>
        <p:nvSpPr>
          <p:cNvPr id="5" name="Дата 4"/>
          <p:cNvSpPr>
            <a:spLocks noGrp="1"/>
          </p:cNvSpPr>
          <p:nvPr>
            <p:ph type="dt" sz="half" idx="10"/>
          </p:nvPr>
        </p:nvSpPr>
        <p:spPr/>
        <p:txBody>
          <a:bodyPr rtlCol="0"/>
          <a:lstStyle/>
          <a:p>
            <a:pPr rtl="0"/>
            <a:fld id="{4682DA90-4D39-420B-8BB8-6FADFB365B66}" type="datetime1">
              <a:rPr lang="ru-RU" noProof="0" smtClean="0"/>
              <a:pPr rtl="0"/>
              <a:t>18.09.2019</a:t>
            </a:fld>
            <a:endParaRPr lang="ru-RU" noProof="0" dirty="0"/>
          </a:p>
        </p:txBody>
      </p:sp>
      <p:sp>
        <p:nvSpPr>
          <p:cNvPr id="7" name="Номер слайда 6"/>
          <p:cNvSpPr>
            <a:spLocks noGrp="1"/>
          </p:cNvSpPr>
          <p:nvPr>
            <p:ph type="sldNum" sz="quarter" idx="12"/>
          </p:nvPr>
        </p:nvSpPr>
        <p:spPr/>
        <p:txBody>
          <a:bodyPr rtlCol="0"/>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9" name="Прямоугольник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0" name="Прямоугольник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1" name="Прямоугольник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2" name="Прямоугольник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useBgFill="1">
        <p:nvSpPr>
          <p:cNvPr id="33" name="Скругленный прямоугольник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useBgFill="1">
        <p:nvSpPr>
          <p:cNvPr id="34" name="Скругленный прямоугольник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5" name="Прямоугольник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6" name="Прямоугольник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7" name="Прямоугольник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8" name="Прямоугольник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39" name="Прямоугольник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40" name="Прямоугольник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ru-RU" sz="1800" noProof="0" dirty="0"/>
          </a:p>
        </p:txBody>
      </p:sp>
      <p:sp>
        <p:nvSpPr>
          <p:cNvPr id="22" name="Заголовок 21"/>
          <p:cNvSpPr>
            <a:spLocks noGrp="1"/>
          </p:cNvSpPr>
          <p:nvPr>
            <p:ph type="title"/>
          </p:nvPr>
        </p:nvSpPr>
        <p:spPr>
          <a:xfrm>
            <a:off x="609600" y="1143000"/>
            <a:ext cx="10972800" cy="1066800"/>
          </a:xfrm>
          <a:prstGeom prst="rect">
            <a:avLst/>
          </a:prstGeom>
        </p:spPr>
        <p:txBody>
          <a:bodyPr vert="horz" rtlCol="0" anchor="ctr">
            <a:normAutofit/>
          </a:bodyPr>
          <a:lstStyle/>
          <a:p>
            <a:pPr rtl="0"/>
            <a:r>
              <a:rPr lang="ru-RU" noProof="0" dirty="0"/>
              <a:t>Образец заголовка</a:t>
            </a:r>
          </a:p>
        </p:txBody>
      </p:sp>
      <p:sp>
        <p:nvSpPr>
          <p:cNvPr id="13" name="Текст 12"/>
          <p:cNvSpPr>
            <a:spLocks noGrp="1"/>
          </p:cNvSpPr>
          <p:nvPr>
            <p:ph type="body" idx="1"/>
          </p:nvPr>
        </p:nvSpPr>
        <p:spPr>
          <a:xfrm>
            <a:off x="609600" y="2249424"/>
            <a:ext cx="10972800" cy="4325112"/>
          </a:xfrm>
          <a:prstGeom prst="rect">
            <a:avLst/>
          </a:prstGeom>
        </p:spPr>
        <p:txBody>
          <a:bodyPr vert="horz"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3" name="Нижний колонтитул 2"/>
          <p:cNvSpPr>
            <a:spLocks noGrp="1"/>
          </p:cNvSpPr>
          <p:nvPr>
            <p:ph type="ftr" sz="quarter" idx="3"/>
          </p:nvPr>
        </p:nvSpPr>
        <p:spPr>
          <a:xfrm>
            <a:off x="7010400" y="612648"/>
            <a:ext cx="1767840" cy="457200"/>
          </a:xfrm>
          <a:prstGeom prst="rect">
            <a:avLst/>
          </a:prstGeom>
        </p:spPr>
        <p:txBody>
          <a:bodyPr vert="horz" rtlCol="0"/>
          <a:lstStyle>
            <a:lvl1pPr algn="r" eaLnBrk="1" latinLnBrk="0" hangingPunct="1">
              <a:defRPr kumimoji="0" sz="1100">
                <a:solidFill>
                  <a:schemeClr val="accent2">
                    <a:lumMod val="75000"/>
                  </a:schemeClr>
                </a:solidFill>
              </a:defRPr>
            </a:lvl1pPr>
          </a:lstStyle>
          <a:p>
            <a:pPr rtl="0"/>
            <a:r>
              <a:rPr lang="ru-RU" noProof="0" dirty="0"/>
              <a:t>Добавить нижний колонтитул</a:t>
            </a:r>
          </a:p>
        </p:txBody>
      </p:sp>
      <p:sp>
        <p:nvSpPr>
          <p:cNvPr id="14" name="Дата 13"/>
          <p:cNvSpPr>
            <a:spLocks noGrp="1"/>
          </p:cNvSpPr>
          <p:nvPr>
            <p:ph type="dt" sz="half" idx="2"/>
          </p:nvPr>
        </p:nvSpPr>
        <p:spPr>
          <a:xfrm>
            <a:off x="8782048" y="612648"/>
            <a:ext cx="1276352" cy="457200"/>
          </a:xfrm>
          <a:prstGeom prst="rect">
            <a:avLst/>
          </a:prstGeom>
        </p:spPr>
        <p:txBody>
          <a:bodyPr vert="horz" rtlCol="0"/>
          <a:lstStyle>
            <a:lvl1pPr algn="l" eaLnBrk="1" latinLnBrk="0" hangingPunct="1">
              <a:defRPr kumimoji="0" sz="1100">
                <a:solidFill>
                  <a:schemeClr val="accent2">
                    <a:lumMod val="75000"/>
                  </a:schemeClr>
                </a:solidFill>
              </a:defRPr>
            </a:lvl1pPr>
          </a:lstStyle>
          <a:p>
            <a:pPr rtl="0"/>
            <a:fld id="{CFBC86E3-D448-45C3-83A6-5246480E5745}" type="datetime1">
              <a:rPr lang="ru-RU" noProof="0" smtClean="0"/>
              <a:pPr rtl="0"/>
              <a:t>18.09.2019</a:t>
            </a:fld>
            <a:endParaRPr lang="ru-RU" noProof="0" dirty="0"/>
          </a:p>
        </p:txBody>
      </p:sp>
      <p:sp>
        <p:nvSpPr>
          <p:cNvPr id="23" name="Номер слайда 22"/>
          <p:cNvSpPr>
            <a:spLocks noGrp="1"/>
          </p:cNvSpPr>
          <p:nvPr>
            <p:ph type="sldNum" sz="quarter" idx="4"/>
          </p:nvPr>
        </p:nvSpPr>
        <p:spPr>
          <a:xfrm>
            <a:off x="10899648" y="2272"/>
            <a:ext cx="1016000" cy="365760"/>
          </a:xfrm>
          <a:prstGeom prst="rect">
            <a:avLst/>
          </a:prstGeom>
        </p:spPr>
        <p:txBody>
          <a:bodyPr vert="horz" rtlCol="0" anchor="b"/>
          <a:lstStyle>
            <a:lvl1pPr algn="r" eaLnBrk="1" latinLnBrk="0" hangingPunct="1">
              <a:defRPr kumimoji="0" sz="1800">
                <a:solidFill>
                  <a:srgbClr val="FFFFFF"/>
                </a:solidFill>
              </a:defRPr>
            </a:lvl1pPr>
          </a:lstStyle>
          <a:p>
            <a:pPr rtl="0"/>
            <a:fld id="{401CF334-2D5C-4859-84A6-CA7E6E43FAEB}" type="slidenum">
              <a:rPr lang="ru-RU" noProof="0" smtClean="0"/>
              <a:pPr rtl="0"/>
              <a:t>‹#›</a:t>
            </a:fld>
            <a:endParaRPr lang="ru-RU" noProof="0"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partick.jpg"/>
          <p:cNvPicPr>
            <a:picLocks noChangeAspect="1"/>
          </p:cNvPicPr>
          <p:nvPr/>
        </p:nvPicPr>
        <p:blipFill>
          <a:blip r:embed="rId3"/>
          <a:stretch>
            <a:fillRect/>
          </a:stretch>
        </p:blipFill>
        <p:spPr>
          <a:xfrm>
            <a:off x="0" y="-125016"/>
            <a:ext cx="12192000" cy="6887766"/>
          </a:xfrm>
          <a:prstGeom prst="rect">
            <a:avLst/>
          </a:prstGeom>
        </p:spPr>
      </p:pic>
      <p:sp>
        <p:nvSpPr>
          <p:cNvPr id="2" name="Заголовок 1"/>
          <p:cNvSpPr>
            <a:spLocks noGrp="1"/>
          </p:cNvSpPr>
          <p:nvPr>
            <p:ph type="ctrTitle"/>
          </p:nvPr>
        </p:nvSpPr>
        <p:spPr>
          <a:xfrm>
            <a:off x="647115" y="492369"/>
            <a:ext cx="11043138" cy="430471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algn="ctr" rtl="0"/>
            <a:r>
              <a:rPr lang="en-US" sz="20000" b="1" dirty="0" smtClean="0">
                <a:solidFill>
                  <a:srgbClr val="E20000"/>
                </a:solidFill>
                <a:effectLst>
                  <a:outerShdw blurRad="38100" dist="38100" dir="2700000" algn="tl">
                    <a:srgbClr val="000000">
                      <a:alpha val="43137"/>
                    </a:srgbClr>
                  </a:outerShdw>
                </a:effectLst>
                <a:latin typeface="Bodoni MT" pitchFamily="18" charset="0"/>
              </a:rPr>
              <a:t>Scotland</a:t>
            </a:r>
            <a:endParaRPr lang="ru-RU" sz="20000" b="1" dirty="0">
              <a:solidFill>
                <a:srgbClr val="E20000"/>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7779434" y="4811150"/>
            <a:ext cx="4009292" cy="1800665"/>
          </a:xfrm>
        </p:spPr>
        <p:txBody>
          <a:bodyPr rtlCol="0">
            <a:normAutofit/>
          </a:bodyPr>
          <a:lstStyle/>
          <a:p>
            <a:pPr rtl="0"/>
            <a:r>
              <a:rPr lang="ru-RU" sz="2500" b="1" dirty="0" err="1" smtClean="0">
                <a:solidFill>
                  <a:schemeClr val="bg1"/>
                </a:solidFill>
              </a:rPr>
              <a:t>Решитько</a:t>
            </a:r>
            <a:r>
              <a:rPr lang="ru-RU" sz="2500" b="1" dirty="0" smtClean="0">
                <a:solidFill>
                  <a:schemeClr val="bg1"/>
                </a:solidFill>
              </a:rPr>
              <a:t> Юлия Ивановна,</a:t>
            </a:r>
          </a:p>
          <a:p>
            <a:r>
              <a:rPr lang="ru-RU" sz="2500" b="1" dirty="0" smtClean="0">
                <a:solidFill>
                  <a:schemeClr val="bg1"/>
                </a:solidFill>
              </a:rPr>
              <a:t>учитель английского языка</a:t>
            </a:r>
          </a:p>
          <a:p>
            <a:r>
              <a:rPr lang="ru-RU" sz="2500" b="1" dirty="0" smtClean="0">
                <a:solidFill>
                  <a:schemeClr val="bg1"/>
                </a:solidFill>
              </a:rPr>
              <a:t>МБОУ СОШ № 3, г. Чехов</a:t>
            </a:r>
          </a:p>
          <a:p>
            <a:endParaRPr lang="ru-RU" dirty="0" smtClean="0"/>
          </a:p>
          <a:p>
            <a:endParaRPr lang="ru-RU" dirty="0"/>
          </a:p>
        </p:txBody>
      </p:sp>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lum bright="-20000"/>
            <a:extLst>
              <a:ext uri="{28A0092B-C50C-407E-A947-70E740481C1C}">
                <a14:useLocalDpi xmlns:a14="http://schemas.microsoft.com/office/drawing/2010/main" val="0"/>
              </a:ext>
            </a:extLst>
          </a:blip>
          <a:stretch>
            <a:fillRect/>
          </a:stretch>
        </p:blipFill>
        <p:spPr>
          <a:xfrm>
            <a:off x="1753011" y="482484"/>
            <a:ext cx="8910300" cy="5925349"/>
          </a:xfrm>
        </p:spPr>
      </p:pic>
      <p:sp>
        <p:nvSpPr>
          <p:cNvPr id="3" name="Номер слайда 2"/>
          <p:cNvSpPr>
            <a:spLocks noGrp="1"/>
          </p:cNvSpPr>
          <p:nvPr>
            <p:ph type="sldNum" sz="quarter" idx="12"/>
          </p:nvPr>
        </p:nvSpPr>
        <p:spPr/>
        <p:txBody>
          <a:bodyPr/>
          <a:lstStyle/>
          <a:p>
            <a:pPr rtl="0"/>
            <a:fld id="{401CF334-2D5C-4859-84A6-CA7E6E43FAEB}" type="slidenum">
              <a:rPr lang="ru-RU" noProof="0" smtClean="0"/>
              <a:pPr rtl="0"/>
              <a:t>10</a:t>
            </a:fld>
            <a:endParaRPr lang="ru-RU" noProof="0" dirty="0"/>
          </a:p>
        </p:txBody>
      </p:sp>
    </p:spTree>
    <p:extLst>
      <p:ext uri="{BB962C8B-B14F-4D97-AF65-F5344CB8AC3E}">
        <p14:creationId xmlns:p14="http://schemas.microsoft.com/office/powerpoint/2010/main" val="19719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61182"/>
            <a:ext cx="10972800" cy="1097280"/>
          </a:xfrm>
          <a:effectLst>
            <a:outerShdw blurRad="50800" dist="38100" dir="2700000" algn="tl" rotWithShape="0">
              <a:prstClr val="black">
                <a:alpha val="40000"/>
              </a:prstClr>
            </a:outerShdw>
          </a:effectLst>
        </p:spPr>
        <p:txBody>
          <a:bodyPr rtlCol="0">
            <a:normAutofit/>
          </a:bodyPr>
          <a:lstStyle/>
          <a:p>
            <a:pPr algn="ctr"/>
            <a:r>
              <a:rPr lang="ru-RU" sz="3000" b="1" dirty="0" smtClean="0">
                <a:solidFill>
                  <a:schemeClr val="tx2">
                    <a:lumMod val="75000"/>
                  </a:schemeClr>
                </a:solidFill>
              </a:rPr>
              <a:t>Подумайте, какой можно сделать вывод о народе Шотландии на основании этой цитаты.</a:t>
            </a:r>
            <a:endParaRPr lang="ru-RU" sz="3000" b="1" dirty="0">
              <a:solidFill>
                <a:schemeClr val="tx2">
                  <a:lumMod val="75000"/>
                </a:schemeClr>
              </a:solidFill>
            </a:endParaRPr>
          </a:p>
        </p:txBody>
      </p:sp>
      <p:sp>
        <p:nvSpPr>
          <p:cNvPr id="3" name="Объект 2"/>
          <p:cNvSpPr>
            <a:spLocks noGrp="1"/>
          </p:cNvSpPr>
          <p:nvPr>
            <p:ph idx="1"/>
          </p:nvPr>
        </p:nvSpPr>
        <p:spPr>
          <a:xfrm>
            <a:off x="787791" y="1659988"/>
            <a:ext cx="10893083" cy="4928616"/>
          </a:xfrm>
          <a:noFill/>
        </p:spPr>
        <p:style>
          <a:lnRef idx="1">
            <a:schemeClr val="accent2"/>
          </a:lnRef>
          <a:fillRef idx="2">
            <a:schemeClr val="accent2"/>
          </a:fillRef>
          <a:effectRef idx="1">
            <a:schemeClr val="accent2"/>
          </a:effectRef>
          <a:fontRef idx="minor">
            <a:schemeClr val="dk1"/>
          </a:fontRef>
        </p:style>
        <p:txBody>
          <a:bodyPr rtlCol="0"/>
          <a:lstStyle/>
          <a:p>
            <a:pPr indent="0" algn="ctr">
              <a:spcBef>
                <a:spcPts val="0"/>
              </a:spcBef>
              <a:buNone/>
            </a:pPr>
            <a:r>
              <a:rPr lang="ru-RU" sz="2400" b="1" dirty="0" smtClean="0">
                <a:solidFill>
                  <a:schemeClr val="accent3">
                    <a:lumMod val="50000"/>
                  </a:schemeClr>
                </a:solidFill>
              </a:rPr>
              <a:t>Девиз Шотландии  </a:t>
            </a:r>
            <a:endParaRPr lang="en-US" sz="2400" b="1" dirty="0" smtClean="0">
              <a:solidFill>
                <a:schemeClr val="accent3">
                  <a:lumMod val="50000"/>
                </a:schemeClr>
              </a:solidFill>
            </a:endParaRPr>
          </a:p>
          <a:p>
            <a:pPr indent="0" algn="ctr">
              <a:spcBef>
                <a:spcPts val="0"/>
              </a:spcBef>
              <a:buNone/>
            </a:pPr>
            <a:r>
              <a:rPr lang="ru-RU" sz="3600" b="1" dirty="0" smtClean="0">
                <a:solidFill>
                  <a:srgbClr val="C00000"/>
                </a:solidFill>
                <a:latin typeface="Arial Black" pitchFamily="34" charset="0"/>
              </a:rPr>
              <a:t>“</a:t>
            </a:r>
            <a:r>
              <a:rPr lang="ru-RU" sz="3600" b="1" dirty="0" err="1" smtClean="0">
                <a:solidFill>
                  <a:srgbClr val="C00000"/>
                </a:solidFill>
                <a:latin typeface="Arial Black" pitchFamily="34" charset="0"/>
              </a:rPr>
              <a:t>Nemo</a:t>
            </a:r>
            <a:r>
              <a:rPr lang="ru-RU" sz="3600" b="1" dirty="0" smtClean="0">
                <a:solidFill>
                  <a:srgbClr val="C00000"/>
                </a:solidFill>
                <a:latin typeface="Arial Black" pitchFamily="34" charset="0"/>
              </a:rPr>
              <a:t> </a:t>
            </a:r>
            <a:r>
              <a:rPr lang="ru-RU" sz="3600" b="1" dirty="0" err="1" smtClean="0">
                <a:solidFill>
                  <a:srgbClr val="C00000"/>
                </a:solidFill>
                <a:latin typeface="Arial Black" pitchFamily="34" charset="0"/>
              </a:rPr>
              <a:t>me</a:t>
            </a:r>
            <a:r>
              <a:rPr lang="ru-RU" sz="3600" b="1" dirty="0" smtClean="0">
                <a:solidFill>
                  <a:srgbClr val="C00000"/>
                </a:solidFill>
                <a:latin typeface="Arial Black" pitchFamily="34" charset="0"/>
              </a:rPr>
              <a:t> </a:t>
            </a:r>
            <a:r>
              <a:rPr lang="ru-RU" sz="3600" b="1" dirty="0" err="1" smtClean="0">
                <a:solidFill>
                  <a:srgbClr val="C00000"/>
                </a:solidFill>
                <a:latin typeface="Arial Black" pitchFamily="34" charset="0"/>
              </a:rPr>
              <a:t>impune</a:t>
            </a:r>
            <a:r>
              <a:rPr lang="ru-RU" sz="3600" b="1" dirty="0" smtClean="0">
                <a:solidFill>
                  <a:srgbClr val="C00000"/>
                </a:solidFill>
                <a:latin typeface="Arial Black" pitchFamily="34" charset="0"/>
              </a:rPr>
              <a:t> </a:t>
            </a:r>
            <a:r>
              <a:rPr lang="ru-RU" sz="3600" b="1" dirty="0" err="1" smtClean="0">
                <a:solidFill>
                  <a:srgbClr val="C00000"/>
                </a:solidFill>
                <a:latin typeface="Arial Black" pitchFamily="34" charset="0"/>
              </a:rPr>
              <a:t>lacessit</a:t>
            </a:r>
            <a:r>
              <a:rPr lang="ru-RU" sz="3600" b="1" dirty="0" smtClean="0">
                <a:solidFill>
                  <a:srgbClr val="C00000"/>
                </a:solidFill>
                <a:latin typeface="Arial Black" pitchFamily="34" charset="0"/>
              </a:rPr>
              <a:t>”,</a:t>
            </a:r>
            <a:endParaRPr lang="en-US" sz="3600" b="1" dirty="0" smtClean="0">
              <a:solidFill>
                <a:srgbClr val="C00000"/>
              </a:solidFill>
              <a:latin typeface="Arial Black" pitchFamily="34" charset="0"/>
            </a:endParaRPr>
          </a:p>
          <a:p>
            <a:pPr indent="0" algn="ctr">
              <a:spcBef>
                <a:spcPts val="0"/>
              </a:spcBef>
              <a:buNone/>
            </a:pPr>
            <a:r>
              <a:rPr lang="ru-RU" sz="2400" b="1" i="1" dirty="0" smtClean="0">
                <a:solidFill>
                  <a:schemeClr val="tx2">
                    <a:lumMod val="75000"/>
                  </a:schemeClr>
                </a:solidFill>
              </a:rPr>
              <a:t> или</a:t>
            </a:r>
            <a:endParaRPr lang="en-US" sz="2400" b="1" i="1" dirty="0" smtClean="0">
              <a:solidFill>
                <a:schemeClr val="tx2">
                  <a:lumMod val="75000"/>
                </a:schemeClr>
              </a:solidFill>
            </a:endParaRPr>
          </a:p>
          <a:p>
            <a:pPr indent="0" algn="ctr">
              <a:spcBef>
                <a:spcPts val="0"/>
              </a:spcBef>
              <a:buNone/>
            </a:pPr>
            <a:r>
              <a:rPr lang="ru-RU" sz="3600" b="1" i="1" dirty="0" smtClean="0"/>
              <a:t> </a:t>
            </a:r>
            <a:r>
              <a:rPr lang="ru-RU" sz="4000" b="1" i="1" dirty="0" smtClean="0">
                <a:solidFill>
                  <a:schemeClr val="tx2">
                    <a:lumMod val="75000"/>
                  </a:schemeClr>
                </a:solidFill>
              </a:rPr>
              <a:t>"Никто меня не тронет безнаказанно".</a:t>
            </a:r>
          </a:p>
          <a:p>
            <a:pPr rtl="0">
              <a:buNone/>
            </a:pPr>
            <a:endParaRPr lang="ru-RU" dirty="0"/>
          </a:p>
          <a:p>
            <a:pPr rtl="0">
              <a:buNone/>
            </a:pPr>
            <a:endParaRPr lang="ru-RU" dirty="0"/>
          </a:p>
        </p:txBody>
      </p:sp>
      <p:pic>
        <p:nvPicPr>
          <p:cNvPr id="4" name="Рисунок 3"/>
          <p:cNvPicPr>
            <a:picLocks noChangeAspect="1"/>
          </p:cNvPicPr>
          <p:nvPr/>
        </p:nvPicPr>
        <p:blipFill>
          <a:blip r:embed="rId3" cstate="print">
            <a:lum bright="-20000"/>
            <a:extLst>
              <a:ext uri="{28A0092B-C50C-407E-A947-70E740481C1C}">
                <a14:useLocalDpi xmlns:a14="http://schemas.microsoft.com/office/drawing/2010/main" val="0"/>
              </a:ext>
            </a:extLst>
          </a:blip>
          <a:stretch>
            <a:fillRect/>
          </a:stretch>
        </p:blipFill>
        <p:spPr>
          <a:xfrm>
            <a:off x="4825220" y="3713149"/>
            <a:ext cx="2630658" cy="2852521"/>
          </a:xfrm>
          <a:prstGeom prst="rect">
            <a:avLst/>
          </a:prstGeom>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11</a:t>
            </a:fld>
            <a:endParaRPr lang="ru-RU" noProof="0" dirty="0"/>
          </a:p>
        </p:txBody>
      </p:sp>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7397" y="833511"/>
            <a:ext cx="10972800" cy="1066800"/>
          </a:xfrm>
        </p:spPr>
        <p:txBody>
          <a:bodyPr>
            <a:normAutofit fontScale="90000"/>
          </a:bodyPr>
          <a:lstStyle/>
          <a:p>
            <a:r>
              <a:rPr lang="ru-RU" dirty="0" smtClean="0"/>
              <a:t/>
            </a:r>
            <a:br>
              <a:rPr lang="ru-RU" dirty="0" smtClean="0"/>
            </a:br>
            <a:endParaRPr lang="ru-RU" dirty="0"/>
          </a:p>
        </p:txBody>
      </p:sp>
      <p:sp>
        <p:nvSpPr>
          <p:cNvPr id="3" name="Содержимое 2"/>
          <p:cNvSpPr>
            <a:spLocks noGrp="1"/>
          </p:cNvSpPr>
          <p:nvPr>
            <p:ph idx="1"/>
          </p:nvPr>
        </p:nvSpPr>
        <p:spPr>
          <a:xfrm>
            <a:off x="342361" y="773723"/>
            <a:ext cx="11493305" cy="5458551"/>
          </a:xfrm>
        </p:spPr>
        <p:txBody>
          <a:bodyPr>
            <a:normAutofit/>
          </a:bodyPr>
          <a:lstStyle/>
          <a:p>
            <a:pPr algn="ctr">
              <a:buNone/>
            </a:pPr>
            <a:r>
              <a:rPr lang="en-US" sz="5000" b="1" dirty="0" smtClean="0">
                <a:solidFill>
                  <a:schemeClr val="tx2">
                    <a:lumMod val="75000"/>
                  </a:schemeClr>
                </a:solidFill>
              </a:rPr>
              <a:t>This nation is</a:t>
            </a:r>
            <a:r>
              <a:rPr lang="ru-RU" sz="5000" b="1" dirty="0" smtClean="0">
                <a:solidFill>
                  <a:schemeClr val="tx2">
                    <a:lumMod val="75000"/>
                  </a:schemeClr>
                </a:solidFill>
              </a:rPr>
              <a:t>…</a:t>
            </a:r>
            <a:endParaRPr lang="en-US" sz="5000" b="1" dirty="0" smtClean="0">
              <a:solidFill>
                <a:schemeClr val="tx2">
                  <a:lumMod val="75000"/>
                </a:schemeClr>
              </a:solidFill>
            </a:endParaRPr>
          </a:p>
          <a:p>
            <a:pPr>
              <a:buNone/>
            </a:pPr>
            <a:r>
              <a:rPr lang="en-US" sz="4000" b="1" dirty="0" smtClean="0">
                <a:solidFill>
                  <a:srgbClr val="C00000"/>
                </a:solidFill>
              </a:rPr>
              <a:t>Brave</a:t>
            </a:r>
            <a:r>
              <a:rPr lang="en-US" sz="4000" b="1" dirty="0" smtClean="0">
                <a:solidFill>
                  <a:schemeClr val="accent3">
                    <a:lumMod val="50000"/>
                  </a:schemeClr>
                </a:solidFill>
              </a:rPr>
              <a:t> - </a:t>
            </a:r>
            <a:r>
              <a:rPr lang="ru-RU" sz="4000" b="1" dirty="0" smtClean="0">
                <a:solidFill>
                  <a:schemeClr val="tx2">
                    <a:lumMod val="75000"/>
                  </a:schemeClr>
                </a:solidFill>
              </a:rPr>
              <a:t>отважный</a:t>
            </a:r>
            <a:endParaRPr lang="en-US" sz="4000" b="1" dirty="0" smtClean="0">
              <a:solidFill>
                <a:schemeClr val="tx2">
                  <a:lumMod val="75000"/>
                </a:schemeClr>
              </a:solidFill>
            </a:endParaRPr>
          </a:p>
          <a:p>
            <a:pPr>
              <a:buNone/>
            </a:pPr>
            <a:r>
              <a:rPr lang="en-US" sz="4000" b="1" dirty="0" smtClean="0">
                <a:solidFill>
                  <a:srgbClr val="C00000"/>
                </a:solidFill>
              </a:rPr>
              <a:t>Fearless</a:t>
            </a:r>
            <a:r>
              <a:rPr lang="ru-RU" sz="4000" b="1" dirty="0" smtClean="0">
                <a:solidFill>
                  <a:schemeClr val="accent3">
                    <a:lumMod val="50000"/>
                  </a:schemeClr>
                </a:solidFill>
              </a:rPr>
              <a:t> - </a:t>
            </a:r>
            <a:r>
              <a:rPr lang="ru-RU" sz="4000" b="1" dirty="0" smtClean="0">
                <a:solidFill>
                  <a:schemeClr val="tx2">
                    <a:lumMod val="75000"/>
                  </a:schemeClr>
                </a:solidFill>
              </a:rPr>
              <a:t>неустрашимы</a:t>
            </a:r>
            <a:r>
              <a:rPr lang="ru-RU" sz="4000" b="1" dirty="0" smtClean="0">
                <a:solidFill>
                  <a:schemeClr val="accent3">
                    <a:lumMod val="50000"/>
                  </a:schemeClr>
                </a:solidFill>
              </a:rPr>
              <a:t>й</a:t>
            </a:r>
            <a:endParaRPr lang="en-US" sz="4000" b="1" dirty="0" smtClean="0">
              <a:solidFill>
                <a:schemeClr val="accent3">
                  <a:lumMod val="50000"/>
                </a:schemeClr>
              </a:solidFill>
            </a:endParaRPr>
          </a:p>
          <a:p>
            <a:pPr>
              <a:buNone/>
            </a:pPr>
            <a:r>
              <a:rPr lang="en-US" sz="4000" b="1" dirty="0" smtClean="0">
                <a:solidFill>
                  <a:srgbClr val="C00000"/>
                </a:solidFill>
              </a:rPr>
              <a:t>Dignified</a:t>
            </a:r>
            <a:r>
              <a:rPr lang="ru-RU" sz="4000" b="1" dirty="0" smtClean="0">
                <a:solidFill>
                  <a:schemeClr val="accent3">
                    <a:lumMod val="50000"/>
                  </a:schemeClr>
                </a:solidFill>
              </a:rPr>
              <a:t> - </a:t>
            </a:r>
            <a:r>
              <a:rPr lang="ru-RU" sz="4000" b="1" dirty="0" smtClean="0">
                <a:solidFill>
                  <a:schemeClr val="tx2">
                    <a:lumMod val="75000"/>
                  </a:schemeClr>
                </a:solidFill>
              </a:rPr>
              <a:t>гордый</a:t>
            </a:r>
            <a:endParaRPr lang="en-US" sz="4000" b="1" dirty="0" smtClean="0">
              <a:solidFill>
                <a:schemeClr val="tx2">
                  <a:lumMod val="75000"/>
                </a:schemeClr>
              </a:solidFill>
            </a:endParaRPr>
          </a:p>
          <a:p>
            <a:pPr>
              <a:buNone/>
            </a:pPr>
            <a:r>
              <a:rPr lang="en-US" sz="4000" b="1" dirty="0" smtClean="0">
                <a:solidFill>
                  <a:srgbClr val="C00000"/>
                </a:solidFill>
              </a:rPr>
              <a:t>Courageous</a:t>
            </a:r>
            <a:r>
              <a:rPr lang="ru-RU" sz="4000" b="1" dirty="0" smtClean="0">
                <a:solidFill>
                  <a:schemeClr val="accent3">
                    <a:lumMod val="50000"/>
                  </a:schemeClr>
                </a:solidFill>
              </a:rPr>
              <a:t> - </a:t>
            </a:r>
            <a:r>
              <a:rPr lang="ru-RU" sz="4000" b="1" dirty="0" smtClean="0">
                <a:solidFill>
                  <a:schemeClr val="tx2">
                    <a:lumMod val="75000"/>
                  </a:schemeClr>
                </a:solidFill>
              </a:rPr>
              <a:t>смелый</a:t>
            </a:r>
            <a:endParaRPr lang="en-US" sz="4000" b="1" dirty="0" smtClean="0">
              <a:solidFill>
                <a:schemeClr val="tx2">
                  <a:lumMod val="75000"/>
                </a:schemeClr>
              </a:solidFill>
            </a:endParaRPr>
          </a:p>
          <a:p>
            <a:pPr>
              <a:buNone/>
            </a:pPr>
            <a:r>
              <a:rPr lang="en-US" sz="4000" b="1" dirty="0" smtClean="0">
                <a:solidFill>
                  <a:srgbClr val="C00000"/>
                </a:solidFill>
              </a:rPr>
              <a:t>Independent</a:t>
            </a:r>
            <a:r>
              <a:rPr lang="ru-RU" sz="4000" b="1" dirty="0" smtClean="0">
                <a:solidFill>
                  <a:schemeClr val="accent3">
                    <a:lumMod val="50000"/>
                  </a:schemeClr>
                </a:solidFill>
              </a:rPr>
              <a:t>- </a:t>
            </a:r>
            <a:r>
              <a:rPr lang="ru-RU" sz="4000" b="1" dirty="0" smtClean="0">
                <a:solidFill>
                  <a:schemeClr val="tx2">
                    <a:lumMod val="75000"/>
                  </a:schemeClr>
                </a:solidFill>
              </a:rPr>
              <a:t>независимый</a:t>
            </a:r>
            <a:endParaRPr lang="en-US" sz="4000" b="1" dirty="0" smtClean="0">
              <a:solidFill>
                <a:schemeClr val="tx2">
                  <a:lumMod val="75000"/>
                </a:schemeClr>
              </a:solidFill>
            </a:endParaRPr>
          </a:p>
          <a:p>
            <a:pPr>
              <a:buNone/>
            </a:pPr>
            <a:r>
              <a:rPr lang="en-US" sz="4000" b="1" dirty="0" smtClean="0">
                <a:solidFill>
                  <a:srgbClr val="C00000"/>
                </a:solidFill>
              </a:rPr>
              <a:t>Stalwart </a:t>
            </a:r>
            <a:r>
              <a:rPr lang="ru-RU" sz="4000" b="1" dirty="0" smtClean="0">
                <a:solidFill>
                  <a:schemeClr val="accent3">
                    <a:lumMod val="50000"/>
                  </a:schemeClr>
                </a:solidFill>
              </a:rPr>
              <a:t>- </a:t>
            </a:r>
            <a:r>
              <a:rPr lang="ru-RU" sz="4000" b="1" dirty="0" smtClean="0">
                <a:solidFill>
                  <a:schemeClr val="tx2">
                    <a:lumMod val="75000"/>
                  </a:schemeClr>
                </a:solidFill>
              </a:rPr>
              <a:t>непоколебимый</a:t>
            </a:r>
            <a:endParaRPr lang="en-US" sz="4000" b="1" dirty="0" smtClean="0">
              <a:solidFill>
                <a:schemeClr val="tx2">
                  <a:lumMod val="75000"/>
                </a:schemeClr>
              </a:solidFill>
            </a:endParaRPr>
          </a:p>
          <a:p>
            <a:endParaRPr lang="en-US" dirty="0" smtClean="0"/>
          </a:p>
          <a:p>
            <a:endParaRPr lang="en-US" dirty="0" smtClean="0"/>
          </a:p>
        </p:txBody>
      </p:sp>
      <p:pic>
        <p:nvPicPr>
          <p:cNvPr id="4" name="Рисунок 3"/>
          <p:cNvPicPr>
            <a:picLocks noChangeAspect="1"/>
          </p:cNvPicPr>
          <p:nvPr/>
        </p:nvPicPr>
        <p:blipFill>
          <a:blip r:embed="rId2" cstate="print">
            <a:lum bright="-10000"/>
            <a:extLst>
              <a:ext uri="{28A0092B-C50C-407E-A947-70E740481C1C}">
                <a14:useLocalDpi xmlns:a14="http://schemas.microsoft.com/office/drawing/2010/main" val="0"/>
              </a:ext>
            </a:extLst>
          </a:blip>
          <a:stretch>
            <a:fillRect/>
          </a:stretch>
        </p:blipFill>
        <p:spPr>
          <a:xfrm>
            <a:off x="6662057" y="1900309"/>
            <a:ext cx="5197008" cy="3732523"/>
          </a:xfrm>
          <a:prstGeom prst="rect">
            <a:avLst/>
          </a:prstGeom>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12</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6000" b="1" dirty="0" smtClean="0">
                <a:solidFill>
                  <a:srgbClr val="C00000"/>
                </a:solidFill>
              </a:rPr>
              <a:t>Mac </a:t>
            </a:r>
            <a:r>
              <a:rPr lang="ru-RU" sz="6000" b="1" dirty="0" smtClean="0">
                <a:solidFill>
                  <a:srgbClr val="C00000"/>
                </a:solidFill>
              </a:rPr>
              <a:t>/</a:t>
            </a:r>
            <a:r>
              <a:rPr lang="en-US" sz="6000" b="1" dirty="0" smtClean="0">
                <a:solidFill>
                  <a:srgbClr val="C00000"/>
                </a:solidFill>
              </a:rPr>
              <a:t> Mc</a:t>
            </a:r>
            <a:endParaRPr lang="ru-RU" sz="6000" b="1" dirty="0">
              <a:solidFill>
                <a:srgbClr val="C00000"/>
              </a:solidFill>
            </a:endParaRPr>
          </a:p>
        </p:txBody>
      </p:sp>
      <p:sp>
        <p:nvSpPr>
          <p:cNvPr id="3" name="Объект 2"/>
          <p:cNvSpPr>
            <a:spLocks noGrp="1"/>
          </p:cNvSpPr>
          <p:nvPr>
            <p:ph idx="1"/>
          </p:nvPr>
        </p:nvSpPr>
        <p:spPr>
          <a:xfrm>
            <a:off x="609600" y="2096086"/>
            <a:ext cx="10972800" cy="4149969"/>
          </a:xfrm>
        </p:spPr>
        <p:txBody>
          <a:bodyPr>
            <a:normAutofit fontScale="92500"/>
          </a:bodyPr>
          <a:lstStyle/>
          <a:p>
            <a:pPr marL="109728" indent="0" algn="just">
              <a:buNone/>
            </a:pPr>
            <a:r>
              <a:rPr lang="en-US" sz="5000" b="1" dirty="0" smtClean="0">
                <a:solidFill>
                  <a:schemeClr val="tx2">
                    <a:lumMod val="75000"/>
                  </a:schemeClr>
                </a:solidFill>
              </a:rPr>
              <a:t>A lot of Scottish family names begin with </a:t>
            </a:r>
            <a:r>
              <a:rPr lang="en-US" sz="5000" b="1" dirty="0" smtClean="0">
                <a:solidFill>
                  <a:srgbClr val="C00000"/>
                </a:solidFill>
              </a:rPr>
              <a:t>Mac</a:t>
            </a:r>
            <a:r>
              <a:rPr lang="en-US" sz="5000" b="1" dirty="0" smtClean="0"/>
              <a:t> </a:t>
            </a:r>
            <a:r>
              <a:rPr lang="en-US" sz="5000" b="1" dirty="0" smtClean="0">
                <a:solidFill>
                  <a:schemeClr val="tx2">
                    <a:lumMod val="75000"/>
                  </a:schemeClr>
                </a:solidFill>
              </a:rPr>
              <a:t>or</a:t>
            </a:r>
            <a:r>
              <a:rPr lang="en-US" sz="5000" b="1" dirty="0" smtClean="0"/>
              <a:t> </a:t>
            </a:r>
            <a:r>
              <a:rPr lang="en-US" sz="5000" b="1" dirty="0" smtClean="0">
                <a:solidFill>
                  <a:srgbClr val="C00000"/>
                </a:solidFill>
              </a:rPr>
              <a:t>Mc</a:t>
            </a:r>
            <a:r>
              <a:rPr lang="en-US" sz="5000" b="1" dirty="0" smtClean="0"/>
              <a:t> </a:t>
            </a:r>
            <a:r>
              <a:rPr lang="en-US" sz="5000" b="1" dirty="0" smtClean="0">
                <a:solidFill>
                  <a:schemeClr val="tx2">
                    <a:lumMod val="75000"/>
                  </a:schemeClr>
                </a:solidFill>
              </a:rPr>
              <a:t>– like Macdonald, </a:t>
            </a:r>
            <a:r>
              <a:rPr lang="en-US" sz="5000" b="1" dirty="0" err="1" smtClean="0">
                <a:solidFill>
                  <a:schemeClr val="tx2">
                    <a:lumMod val="75000"/>
                  </a:schemeClr>
                </a:solidFill>
              </a:rPr>
              <a:t>MacMilian</a:t>
            </a:r>
            <a:r>
              <a:rPr lang="en-US" sz="5000" b="1" dirty="0" smtClean="0">
                <a:solidFill>
                  <a:schemeClr val="tx2">
                    <a:lumMod val="75000"/>
                  </a:schemeClr>
                </a:solidFill>
              </a:rPr>
              <a:t> or </a:t>
            </a:r>
            <a:r>
              <a:rPr lang="en-US" sz="5000" b="1" dirty="0" smtClean="0"/>
              <a:t>McHale. “</a:t>
            </a:r>
            <a:r>
              <a:rPr lang="en-US" sz="5000" b="1" dirty="0" smtClean="0">
                <a:solidFill>
                  <a:srgbClr val="C00000"/>
                </a:solidFill>
              </a:rPr>
              <a:t>Mac</a:t>
            </a:r>
            <a:r>
              <a:rPr lang="en-US" sz="5000" b="1" dirty="0" smtClean="0"/>
              <a:t>” </a:t>
            </a:r>
            <a:r>
              <a:rPr lang="en-US" sz="5000" b="1" dirty="0" smtClean="0">
                <a:solidFill>
                  <a:schemeClr val="tx2">
                    <a:lumMod val="75000"/>
                  </a:schemeClr>
                </a:solidFill>
              </a:rPr>
              <a:t>mean</a:t>
            </a:r>
            <a:r>
              <a:rPr lang="en-US" sz="5000" b="1" dirty="0" smtClean="0"/>
              <a:t>s  </a:t>
            </a:r>
            <a:r>
              <a:rPr lang="ru-RU" sz="5000" b="1" dirty="0" smtClean="0">
                <a:solidFill>
                  <a:srgbClr val="C00000"/>
                </a:solidFill>
              </a:rPr>
              <a:t>«</a:t>
            </a:r>
            <a:r>
              <a:rPr lang="en-US" sz="5000" b="1" dirty="0" smtClean="0">
                <a:solidFill>
                  <a:srgbClr val="C00000"/>
                </a:solidFill>
              </a:rPr>
              <a:t>son of</a:t>
            </a:r>
            <a:r>
              <a:rPr lang="ru-RU" sz="5000" b="1" dirty="0" smtClean="0">
                <a:solidFill>
                  <a:srgbClr val="C00000"/>
                </a:solidFill>
              </a:rPr>
              <a:t>»</a:t>
            </a:r>
            <a:r>
              <a:rPr lang="en-US" sz="5000" b="1" dirty="0" smtClean="0">
                <a:solidFill>
                  <a:srgbClr val="C00000"/>
                </a:solidFill>
              </a:rPr>
              <a:t> </a:t>
            </a:r>
            <a:r>
              <a:rPr lang="en-US" sz="5000" b="1" dirty="0" smtClean="0">
                <a:solidFill>
                  <a:schemeClr val="tx2">
                    <a:lumMod val="75000"/>
                  </a:schemeClr>
                </a:solidFill>
              </a:rPr>
              <a:t>and people with this name usually feel they belong to the same family or clan.</a:t>
            </a:r>
            <a:endParaRPr lang="ru-RU" sz="5000" b="1" dirty="0">
              <a:solidFill>
                <a:schemeClr val="tx2">
                  <a:lumMod val="75000"/>
                </a:schemeClr>
              </a:solidFill>
            </a:endParaRPr>
          </a:p>
        </p:txBody>
      </p:sp>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13</a:t>
            </a:fld>
            <a:endParaRPr lang="ru-RU" noProof="0" dirty="0"/>
          </a:p>
        </p:txBody>
      </p:sp>
    </p:spTree>
    <p:extLst>
      <p:ext uri="{BB962C8B-B14F-4D97-AF65-F5344CB8AC3E}">
        <p14:creationId xmlns:p14="http://schemas.microsoft.com/office/powerpoint/2010/main" val="2068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745588"/>
            <a:ext cx="10972800" cy="1026941"/>
          </a:xfrm>
        </p:spPr>
        <p:txBody>
          <a:bodyPr rtlCol="0">
            <a:normAutofit/>
          </a:bodyPr>
          <a:lstStyle/>
          <a:p>
            <a:pPr rtl="0"/>
            <a:r>
              <a:rPr lang="en-US" sz="5000" b="1" dirty="0" smtClean="0">
                <a:solidFill>
                  <a:schemeClr val="tx2">
                    <a:lumMod val="75000"/>
                  </a:schemeClr>
                </a:solidFill>
              </a:rPr>
              <a:t>The flag of Scotland.</a:t>
            </a:r>
            <a:endParaRPr lang="ru-RU" sz="5000" b="1" dirty="0">
              <a:solidFill>
                <a:schemeClr val="tx2">
                  <a:lumMod val="75000"/>
                </a:schemeClr>
              </a:solidFill>
            </a:endParaRPr>
          </a:p>
        </p:txBody>
      </p:sp>
      <p:sp>
        <p:nvSpPr>
          <p:cNvPr id="6" name="Текст 5"/>
          <p:cNvSpPr>
            <a:spLocks noGrp="1"/>
          </p:cNvSpPr>
          <p:nvPr>
            <p:ph sz="half" idx="1"/>
          </p:nvPr>
        </p:nvSpPr>
        <p:spPr>
          <a:xfrm>
            <a:off x="609599" y="1871004"/>
            <a:ext cx="5397305" cy="3756074"/>
          </a:xfrm>
        </p:spPr>
        <p:txBody>
          <a:bodyPr rtlCol="0">
            <a:noAutofit/>
          </a:bodyPr>
          <a:lstStyle/>
          <a:p>
            <a:pPr rtl="0">
              <a:buNone/>
            </a:pPr>
            <a:r>
              <a:rPr lang="en-US" sz="3600" dirty="0" smtClean="0">
                <a:solidFill>
                  <a:schemeClr val="tx2">
                    <a:lumMod val="75000"/>
                  </a:schemeClr>
                </a:solidFill>
              </a:rPr>
              <a:t>  </a:t>
            </a:r>
            <a:r>
              <a:rPr lang="en-US" sz="3200" b="1" dirty="0" smtClean="0">
                <a:solidFill>
                  <a:schemeClr val="tx2">
                    <a:lumMod val="75000"/>
                  </a:schemeClr>
                </a:solidFill>
              </a:rPr>
              <a:t>The flag of Scotland features a white </a:t>
            </a:r>
            <a:r>
              <a:rPr lang="en-US" sz="3200" b="1" dirty="0" err="1" smtClean="0">
                <a:solidFill>
                  <a:schemeClr val="tx2">
                    <a:lumMod val="75000"/>
                  </a:schemeClr>
                </a:solidFill>
              </a:rPr>
              <a:t>saltire</a:t>
            </a:r>
            <a:r>
              <a:rPr lang="en-US" sz="3200" b="1" dirty="0" smtClean="0">
                <a:solidFill>
                  <a:schemeClr val="tx2">
                    <a:lumMod val="75000"/>
                  </a:schemeClr>
                </a:solidFill>
              </a:rPr>
              <a:t>, a crux decussate (X-shaped cross) representing the cross of the Christian martyr Saint Andrew, the patron Saint of Scotland on a blue field.</a:t>
            </a:r>
          </a:p>
        </p:txBody>
      </p:sp>
      <p:pic>
        <p:nvPicPr>
          <p:cNvPr id="5" name="Содержимое 4" descr="$_57.jpg"/>
          <p:cNvPicPr>
            <a:picLocks noGrp="1" noChangeAspect="1"/>
          </p:cNvPicPr>
          <p:nvPr>
            <p:ph sz="half" idx="2"/>
          </p:nvPr>
        </p:nvPicPr>
        <p:blipFill>
          <a:blip r:embed="rId3">
            <a:lum bright="-10000"/>
          </a:blip>
          <a:stretch>
            <a:fillRect/>
          </a:stretch>
        </p:blipFill>
        <p:spPr>
          <a:xfrm>
            <a:off x="6128586" y="1982139"/>
            <a:ext cx="5735216" cy="3441130"/>
          </a:xfrm>
          <a:ln w="38100">
            <a:solidFill>
              <a:schemeClr val="accent5">
                <a:lumMod val="50000"/>
              </a:schemeClr>
            </a:solidFill>
          </a:ln>
          <a:scene3d>
            <a:camera prst="orthographicFront"/>
            <a:lightRig rig="threePt" dir="t"/>
          </a:scene3d>
          <a:sp3d>
            <a:bevelT/>
          </a:sp3d>
        </p:spPr>
      </p:pic>
      <p:sp>
        <p:nvSpPr>
          <p:cNvPr id="7" name="Номер слайда 6"/>
          <p:cNvSpPr>
            <a:spLocks noGrp="1"/>
          </p:cNvSpPr>
          <p:nvPr>
            <p:ph type="sldNum" sz="quarter" idx="12"/>
          </p:nvPr>
        </p:nvSpPr>
        <p:spPr/>
        <p:txBody>
          <a:bodyPr/>
          <a:lstStyle/>
          <a:p>
            <a:pPr rtl="0"/>
            <a:fld id="{401CF334-2D5C-4859-84A6-CA7E6E43FAEB}" type="slidenum">
              <a:rPr lang="ru-RU" noProof="0" smtClean="0"/>
              <a:pPr rtl="0"/>
              <a:t>14</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Tosh-pc\Desktop\Фото к презентации\scottish1.jpg"/>
          <p:cNvPicPr>
            <a:picLocks noGrp="1" noChangeAspect="1" noChangeArrowheads="1"/>
          </p:cNvPicPr>
          <p:nvPr>
            <p:ph sz="half" idx="2"/>
          </p:nvPr>
        </p:nvPicPr>
        <p:blipFill>
          <a:blip r:embed="rId2">
            <a:lum bright="-20000" contrast="30000"/>
          </a:blip>
          <a:srcRect/>
          <a:stretch>
            <a:fillRect/>
          </a:stretch>
        </p:blipFill>
        <p:spPr bwMode="auto">
          <a:xfrm>
            <a:off x="2729132" y="527539"/>
            <a:ext cx="6260122" cy="6260122"/>
          </a:xfrm>
          <a:prstGeom prst="rect">
            <a:avLst/>
          </a:prstGeom>
          <a:noFill/>
        </p:spPr>
      </p:pic>
      <p:sp>
        <p:nvSpPr>
          <p:cNvPr id="5" name="Содержимое 4"/>
          <p:cNvSpPr>
            <a:spLocks noGrp="1"/>
          </p:cNvSpPr>
          <p:nvPr>
            <p:ph sz="half" idx="1"/>
          </p:nvPr>
        </p:nvSpPr>
        <p:spPr>
          <a:xfrm>
            <a:off x="3474720" y="2039815"/>
            <a:ext cx="6332025" cy="4382673"/>
          </a:xfrm>
        </p:spPr>
        <p:txBody>
          <a:bodyPr/>
          <a:lstStyle/>
          <a:p>
            <a:endParaRPr lang="en-US" dirty="0" smtClean="0"/>
          </a:p>
          <a:p>
            <a:endParaRPr lang="ru-RU" dirty="0"/>
          </a:p>
        </p:txBody>
      </p:sp>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15</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5000" dirty="0" smtClean="0">
                <a:solidFill>
                  <a:schemeClr val="tx2">
                    <a:lumMod val="75000"/>
                  </a:schemeClr>
                </a:solidFill>
              </a:rPr>
              <a:t>Thistle</a:t>
            </a:r>
            <a:r>
              <a:rPr lang="ru-RU" sz="5000" dirty="0" smtClean="0">
                <a:solidFill>
                  <a:schemeClr val="tx2">
                    <a:lumMod val="75000"/>
                  </a:schemeClr>
                </a:solidFill>
              </a:rPr>
              <a:t>.</a:t>
            </a:r>
            <a:r>
              <a:rPr lang="en-US" sz="5000" dirty="0" smtClean="0">
                <a:solidFill>
                  <a:schemeClr val="tx2">
                    <a:lumMod val="75000"/>
                  </a:schemeClr>
                </a:solidFill>
              </a:rPr>
              <a:t> </a:t>
            </a:r>
            <a:endParaRPr lang="ru-RU" sz="5000" dirty="0">
              <a:solidFill>
                <a:schemeClr val="tx2">
                  <a:lumMod val="75000"/>
                </a:schemeClr>
              </a:solidFill>
            </a:endParaRPr>
          </a:p>
        </p:txBody>
      </p:sp>
      <p:sp>
        <p:nvSpPr>
          <p:cNvPr id="4" name="Текст 3"/>
          <p:cNvSpPr>
            <a:spLocks noGrp="1"/>
          </p:cNvSpPr>
          <p:nvPr>
            <p:ph type="body" idx="2"/>
          </p:nvPr>
        </p:nvSpPr>
        <p:spPr>
          <a:xfrm>
            <a:off x="7137995" y="2010728"/>
            <a:ext cx="4511040" cy="4361938"/>
          </a:xfrm>
        </p:spPr>
        <p:txBody>
          <a:bodyPr>
            <a:normAutofit/>
          </a:bodyPr>
          <a:lstStyle/>
          <a:p>
            <a:pPr algn="just"/>
            <a:r>
              <a:rPr lang="en-US" sz="3200" b="1" dirty="0" smtClean="0"/>
              <a:t>The thistle is the national </a:t>
            </a:r>
            <a:r>
              <a:rPr lang="en-US" sz="3200" b="1" dirty="0" smtClean="0">
                <a:solidFill>
                  <a:srgbClr val="FF0000"/>
                </a:solidFill>
              </a:rPr>
              <a:t>emblem</a:t>
            </a:r>
            <a:r>
              <a:rPr lang="en-US" sz="3200" b="1" dirty="0" smtClean="0"/>
              <a:t> </a:t>
            </a:r>
            <a:r>
              <a:rPr lang="en-US" sz="3200" b="1" dirty="0" smtClean="0">
                <a:solidFill>
                  <a:schemeClr val="tx2">
                    <a:lumMod val="75000"/>
                  </a:schemeClr>
                </a:solidFill>
              </a:rPr>
              <a:t>of Scotland. </a:t>
            </a:r>
          </a:p>
          <a:p>
            <a:pPr algn="just"/>
            <a:r>
              <a:rPr lang="en-US" sz="3200" b="1" dirty="0" smtClean="0">
                <a:solidFill>
                  <a:schemeClr val="tx2">
                    <a:lumMod val="75000"/>
                  </a:schemeClr>
                </a:solidFill>
              </a:rPr>
              <a:t>Why did the Scottish people choose thorny plant as the national emblem of their country?</a:t>
            </a:r>
            <a:endParaRPr lang="ru-RU" sz="3200" b="1" dirty="0">
              <a:solidFill>
                <a:schemeClr val="tx2">
                  <a:lumMod val="75000"/>
                </a:schemeClr>
              </a:solidFill>
            </a:endParaRPr>
          </a:p>
        </p:txBody>
      </p:sp>
      <p:pic>
        <p:nvPicPr>
          <p:cNvPr id="5" name="Содержимое 7" descr="C:\Users\Tosh-pc\Desktop\Фото к презентации\scottish-thistle.jpg"/>
          <p:cNvPicPr>
            <a:picLocks noGrp="1"/>
          </p:cNvPicPr>
          <p:nvPr>
            <p:ph sz="half" idx="1"/>
          </p:nvPr>
        </p:nvPicPr>
        <p:blipFill>
          <a:blip r:embed="rId2" cstate="print">
            <a:lum bright="-20000" contrast="-10000"/>
          </a:blip>
          <a:srcRect l="2003" r="12879"/>
          <a:stretch>
            <a:fillRect/>
          </a:stretch>
        </p:blipFill>
        <p:spPr bwMode="auto">
          <a:xfrm>
            <a:off x="351693" y="787791"/>
            <a:ext cx="6091311" cy="5697416"/>
          </a:xfrm>
          <a:prstGeom prst="rect">
            <a:avLst/>
          </a:prstGeom>
          <a:noFill/>
        </p:spPr>
      </p:pic>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16</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6382" y="1002324"/>
            <a:ext cx="6846275" cy="1066800"/>
          </a:xfrm>
        </p:spPr>
        <p:txBody>
          <a:bodyPr>
            <a:noAutofit/>
          </a:bodyPr>
          <a:lstStyle/>
          <a:p>
            <a:r>
              <a:rPr lang="en-US" sz="4500" b="1" dirty="0" smtClean="0">
                <a:solidFill>
                  <a:schemeClr val="tx2">
                    <a:lumMod val="75000"/>
                  </a:schemeClr>
                </a:solidFill>
              </a:rPr>
              <a:t>The answer is interesting.</a:t>
            </a:r>
            <a:endParaRPr lang="ru-RU" sz="4500" b="1" dirty="0">
              <a:solidFill>
                <a:schemeClr val="tx2">
                  <a:lumMod val="75000"/>
                </a:schemeClr>
              </a:solidFill>
            </a:endParaRPr>
          </a:p>
        </p:txBody>
      </p:sp>
      <p:pic>
        <p:nvPicPr>
          <p:cNvPr id="5" name="Picture 2" descr="C:\Users\Tosh-pc\Desktop\Фото к презентации\IMG_3869.jpg"/>
          <p:cNvPicPr>
            <a:picLocks noGrp="1" noChangeAspect="1" noChangeArrowheads="1"/>
          </p:cNvPicPr>
          <p:nvPr>
            <p:ph sz="half" idx="2"/>
          </p:nvPr>
        </p:nvPicPr>
        <p:blipFill>
          <a:blip r:embed="rId2" cstate="print">
            <a:lum bright="-20000"/>
          </a:blip>
          <a:srcRect/>
          <a:stretch>
            <a:fillRect/>
          </a:stretch>
        </p:blipFill>
        <p:spPr bwMode="auto">
          <a:xfrm>
            <a:off x="6053031" y="2039814"/>
            <a:ext cx="5866229" cy="3910820"/>
          </a:xfrm>
          <a:prstGeom prst="rect">
            <a:avLst/>
          </a:prstGeom>
          <a:noFill/>
        </p:spPr>
      </p:pic>
      <p:sp>
        <p:nvSpPr>
          <p:cNvPr id="8" name="TextBox 7"/>
          <p:cNvSpPr txBox="1"/>
          <p:nvPr/>
        </p:nvSpPr>
        <p:spPr>
          <a:xfrm>
            <a:off x="457199" y="2152357"/>
            <a:ext cx="5493435" cy="3831818"/>
          </a:xfrm>
          <a:prstGeom prst="rect">
            <a:avLst/>
          </a:prstGeom>
          <a:noFill/>
        </p:spPr>
        <p:txBody>
          <a:bodyPr wrap="square" rtlCol="0">
            <a:spAutoFit/>
          </a:bodyPr>
          <a:lstStyle/>
          <a:p>
            <a:pPr algn="just"/>
            <a:r>
              <a:rPr lang="en-US" sz="2700" b="1" dirty="0" smtClean="0">
                <a:solidFill>
                  <a:schemeClr val="tx2">
                    <a:lumMod val="75000"/>
                  </a:schemeClr>
                </a:solidFill>
              </a:rPr>
              <a:t>The people chose the thistle as their national emblem because it saved their land from foreign invaders. During a surprise night attack by the invaders the Scottish soldiers were awakened by the shouts of the invaders as their bare feet touched the thorns of the thistles in the field they were crossing.</a:t>
            </a:r>
            <a:endParaRPr lang="ru-RU" sz="2700" b="1" dirty="0">
              <a:solidFill>
                <a:schemeClr val="tx2">
                  <a:lumMod val="75000"/>
                </a:schemeClr>
              </a:solidFill>
            </a:endParaRPr>
          </a:p>
        </p:txBody>
      </p:sp>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17</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956603"/>
            <a:ext cx="10972800" cy="970671"/>
          </a:xfrm>
        </p:spPr>
        <p:txBody>
          <a:bodyPr>
            <a:normAutofit/>
          </a:bodyPr>
          <a:lstStyle/>
          <a:p>
            <a:r>
              <a:rPr lang="en-US" b="1" dirty="0" smtClean="0">
                <a:solidFill>
                  <a:schemeClr val="tx2">
                    <a:lumMod val="75000"/>
                  </a:schemeClr>
                </a:solidFill>
              </a:rPr>
              <a:t>The </a:t>
            </a:r>
            <a:r>
              <a:rPr lang="en-US" b="1" dirty="0">
                <a:solidFill>
                  <a:schemeClr val="tx2">
                    <a:lumMod val="75000"/>
                  </a:schemeClr>
                </a:solidFill>
              </a:rPr>
              <a:t>bagpipe is the national instrument of </a:t>
            </a:r>
            <a:r>
              <a:rPr lang="en-US" b="1" dirty="0" smtClean="0">
                <a:solidFill>
                  <a:schemeClr val="tx2">
                    <a:lumMod val="75000"/>
                  </a:schemeClr>
                </a:solidFill>
              </a:rPr>
              <a:t>Scotland.</a:t>
            </a:r>
            <a:endParaRPr lang="ru-RU" b="1" dirty="0">
              <a:solidFill>
                <a:schemeClr val="tx2">
                  <a:lumMod val="75000"/>
                </a:schemeClr>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9620" y="1756879"/>
            <a:ext cx="3267297" cy="4543877"/>
          </a:xfrm>
        </p:spPr>
      </p:pic>
      <p:pic>
        <p:nvPicPr>
          <p:cNvPr id="5" name="Рисунок 4"/>
          <p:cNvPicPr>
            <a:picLocks noChangeAspect="1"/>
          </p:cNvPicPr>
          <p:nvPr/>
        </p:nvPicPr>
        <p:blipFill>
          <a:blip r:embed="rId3">
            <a:lum bright="-10000"/>
            <a:extLst>
              <a:ext uri="{28A0092B-C50C-407E-A947-70E740481C1C}">
                <a14:useLocalDpi xmlns:a14="http://schemas.microsoft.com/office/drawing/2010/main" val="0"/>
              </a:ext>
            </a:extLst>
          </a:blip>
          <a:stretch>
            <a:fillRect/>
          </a:stretch>
        </p:blipFill>
        <p:spPr>
          <a:xfrm>
            <a:off x="4753885" y="1961943"/>
            <a:ext cx="6621423" cy="4410722"/>
          </a:xfrm>
          <a:prstGeom prst="rect">
            <a:avLst/>
          </a:prstGeom>
        </p:spPr>
      </p:pic>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18</a:t>
            </a:fld>
            <a:endParaRPr lang="ru-RU" noProof="0" dirty="0"/>
          </a:p>
        </p:txBody>
      </p:sp>
    </p:spTree>
    <p:extLst>
      <p:ext uri="{BB962C8B-B14F-4D97-AF65-F5344CB8AC3E}">
        <p14:creationId xmlns:p14="http://schemas.microsoft.com/office/powerpoint/2010/main" val="13373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68352" y="1199271"/>
            <a:ext cx="4481422" cy="643597"/>
          </a:xfrm>
        </p:spPr>
        <p:txBody>
          <a:bodyPr>
            <a:noAutofit/>
          </a:bodyPr>
          <a:lstStyle/>
          <a:p>
            <a:pPr algn="ctr"/>
            <a:r>
              <a:rPr lang="en-US" sz="5000" b="1" dirty="0" smtClean="0">
                <a:solidFill>
                  <a:schemeClr val="tx2">
                    <a:lumMod val="75000"/>
                  </a:schemeClr>
                </a:solidFill>
              </a:rPr>
              <a:t>Kilt. Tartan</a:t>
            </a:r>
            <a:r>
              <a:rPr lang="ru-RU" sz="5000" b="1" dirty="0" smtClean="0">
                <a:solidFill>
                  <a:schemeClr val="tx2">
                    <a:lumMod val="75000"/>
                  </a:schemeClr>
                </a:solidFill>
              </a:rPr>
              <a:t>.</a:t>
            </a:r>
            <a:r>
              <a:rPr lang="en-US" sz="5000" b="1" dirty="0" smtClean="0">
                <a:solidFill>
                  <a:schemeClr val="tx2">
                    <a:lumMod val="75000"/>
                  </a:schemeClr>
                </a:solidFill>
              </a:rPr>
              <a:t> </a:t>
            </a:r>
            <a:endParaRPr lang="ru-RU" sz="5000" b="1" dirty="0">
              <a:solidFill>
                <a:schemeClr val="tx2">
                  <a:lumMod val="75000"/>
                </a:schemeClr>
              </a:solidFill>
            </a:endParaRPr>
          </a:p>
        </p:txBody>
      </p:sp>
      <p:pic>
        <p:nvPicPr>
          <p:cNvPr id="14339" name="Picture 3" descr="C:\Users\Tosh-pc\Desktop\Фото к презентации\kis1.jpg"/>
          <p:cNvPicPr>
            <a:picLocks noGrp="1" noChangeAspect="1" noChangeArrowheads="1"/>
          </p:cNvPicPr>
          <p:nvPr>
            <p:ph sz="half" idx="2"/>
          </p:nvPr>
        </p:nvPicPr>
        <p:blipFill>
          <a:blip r:embed="rId2">
            <a:lum bright="-10000"/>
          </a:blip>
          <a:srcRect/>
          <a:stretch>
            <a:fillRect/>
          </a:stretch>
        </p:blipFill>
        <p:spPr bwMode="auto">
          <a:xfrm>
            <a:off x="9265913" y="2138291"/>
            <a:ext cx="2550948" cy="4298266"/>
          </a:xfrm>
          <a:prstGeom prst="rect">
            <a:avLst/>
          </a:prstGeom>
          <a:noFill/>
        </p:spPr>
      </p:pic>
      <p:pic>
        <p:nvPicPr>
          <p:cNvPr id="8" name="Содержимое 7" descr="C:\Users\Tosh-pc\Desktop\Фото к презентации\kilt.jpg"/>
          <p:cNvPicPr>
            <a:picLocks noGrp="1"/>
          </p:cNvPicPr>
          <p:nvPr>
            <p:ph sz="half" idx="1"/>
          </p:nvPr>
        </p:nvPicPr>
        <p:blipFill>
          <a:blip r:embed="rId3">
            <a:lum bright="-10000"/>
          </a:blip>
          <a:srcRect r="11684"/>
          <a:stretch>
            <a:fillRect/>
          </a:stretch>
        </p:blipFill>
        <p:spPr bwMode="auto">
          <a:xfrm>
            <a:off x="379829" y="2067951"/>
            <a:ext cx="3066756" cy="4389120"/>
          </a:xfrm>
          <a:prstGeom prst="rect">
            <a:avLst/>
          </a:prstGeom>
          <a:noFill/>
        </p:spPr>
      </p:pic>
      <p:pic>
        <p:nvPicPr>
          <p:cNvPr id="9" name="Рисунок 8" descr="C:\Users\Tosh-pc\Desktop\Фото к презентации\Tour Scotland Travel Photograph Pipe Band Traquair House.jpg"/>
          <p:cNvPicPr/>
          <p:nvPr/>
        </p:nvPicPr>
        <p:blipFill>
          <a:blip r:embed="rId4">
            <a:lum bright="-20000" contrast="10000"/>
          </a:blip>
          <a:srcRect l="5098" r="2824"/>
          <a:stretch>
            <a:fillRect/>
          </a:stretch>
        </p:blipFill>
        <p:spPr bwMode="auto">
          <a:xfrm>
            <a:off x="3587261" y="2096086"/>
            <a:ext cx="5563858" cy="4363497"/>
          </a:xfrm>
          <a:prstGeom prst="rect">
            <a:avLst/>
          </a:prstGeom>
          <a:noFill/>
          <a:ln w="9525">
            <a:noFill/>
            <a:miter lim="800000"/>
            <a:headEnd/>
            <a:tailEnd/>
          </a:ln>
        </p:spPr>
      </p:pic>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19</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algn="ctr" rtl="0"/>
            <a:r>
              <a:rPr lang="en-US" sz="5000" b="1" dirty="0" smtClean="0">
                <a:solidFill>
                  <a:schemeClr val="tx2">
                    <a:lumMod val="75000"/>
                  </a:schemeClr>
                </a:solidFill>
              </a:rPr>
              <a:t>UK. Where is</a:t>
            </a:r>
            <a:r>
              <a:rPr lang="en-US" sz="5000" b="1" dirty="0" smtClean="0"/>
              <a:t> </a:t>
            </a:r>
            <a:r>
              <a:rPr lang="en-US" sz="5000" b="1" dirty="0" smtClean="0">
                <a:solidFill>
                  <a:srgbClr val="E20000"/>
                </a:solidFill>
              </a:rPr>
              <a:t>Scotland</a:t>
            </a:r>
            <a:r>
              <a:rPr lang="en-US" sz="5000" b="1" dirty="0" smtClean="0">
                <a:solidFill>
                  <a:schemeClr val="tx2">
                    <a:lumMod val="75000"/>
                  </a:schemeClr>
                </a:solidFill>
              </a:rPr>
              <a:t>? Let’s find!</a:t>
            </a:r>
            <a:endParaRPr lang="ru-RU" sz="5000" b="1" dirty="0">
              <a:solidFill>
                <a:schemeClr val="tx2">
                  <a:lumMod val="75000"/>
                </a:schemeClr>
              </a:solidFill>
            </a:endParaRPr>
          </a:p>
        </p:txBody>
      </p:sp>
      <p:pic>
        <p:nvPicPr>
          <p:cNvPr id="1026" name="Picture 2" descr="C:\Users\Tosh-pc\Desktop\th.jpg"/>
          <p:cNvPicPr>
            <a:picLocks noGrp="1" noChangeAspect="1" noChangeArrowheads="1"/>
          </p:cNvPicPr>
          <p:nvPr>
            <p:ph idx="1"/>
          </p:nvPr>
        </p:nvPicPr>
        <p:blipFill>
          <a:blip r:embed="rId3"/>
          <a:srcRect/>
          <a:stretch>
            <a:fillRect/>
          </a:stretch>
        </p:blipFill>
        <p:spPr bwMode="auto">
          <a:xfrm>
            <a:off x="4566342" y="1932702"/>
            <a:ext cx="3283430" cy="4641136"/>
          </a:xfrm>
          <a:prstGeom prst="rect">
            <a:avLst/>
          </a:prstGeom>
          <a:noFill/>
        </p:spPr>
      </p:pic>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2</a:t>
            </a:fld>
            <a:endParaRPr lang="ru-RU" noProof="0" dirty="0"/>
          </a:p>
        </p:txBody>
      </p:sp>
    </p:spTree>
    <p:extLst>
      <p:ext uri="{BB962C8B-B14F-4D97-AF65-F5344CB8AC3E}">
        <p14:creationId xmlns:p14="http://schemas.microsoft.com/office/powerpoint/2010/main" val="3848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2471225" cy="896815"/>
          </a:xfrm>
        </p:spPr>
        <p:txBody>
          <a:bodyPr>
            <a:normAutofit/>
          </a:bodyPr>
          <a:lstStyle/>
          <a:p>
            <a:r>
              <a:rPr lang="en-US" sz="5000" b="1" dirty="0" smtClean="0">
                <a:solidFill>
                  <a:schemeClr val="tx2">
                    <a:lumMod val="75000"/>
                  </a:schemeClr>
                </a:solidFill>
              </a:rPr>
              <a:t>Tartan</a:t>
            </a:r>
            <a:r>
              <a:rPr lang="ru-RU" sz="5000" b="1" dirty="0" smtClean="0">
                <a:solidFill>
                  <a:schemeClr val="tx2">
                    <a:lumMod val="75000"/>
                  </a:schemeClr>
                </a:solidFill>
              </a:rPr>
              <a:t>.</a:t>
            </a:r>
            <a:endParaRPr lang="ru-RU" sz="5000" b="1" dirty="0">
              <a:solidFill>
                <a:schemeClr val="tx2">
                  <a:lumMod val="75000"/>
                </a:schemeClr>
              </a:solidFill>
            </a:endParaRPr>
          </a:p>
        </p:txBody>
      </p:sp>
      <p:pic>
        <p:nvPicPr>
          <p:cNvPr id="5" name="Содержимое 4" descr="0a7c013eb7cbe3aed936a0f0e6efd9bc--scottish-tartans-scottish-clans.jpg"/>
          <p:cNvPicPr>
            <a:picLocks noGrp="1" noChangeAspect="1"/>
          </p:cNvPicPr>
          <p:nvPr>
            <p:ph sz="half" idx="1"/>
          </p:nvPr>
        </p:nvPicPr>
        <p:blipFill>
          <a:blip r:embed="rId2" cstate="print"/>
          <a:stretch>
            <a:fillRect/>
          </a:stretch>
        </p:blipFill>
        <p:spPr>
          <a:xfrm>
            <a:off x="1806342" y="2256509"/>
            <a:ext cx="2104475" cy="2104475"/>
          </a:xfrm>
        </p:spPr>
      </p:pic>
      <p:pic>
        <p:nvPicPr>
          <p:cNvPr id="19458" name="Picture 2" descr="C:\Users\Tosh-pc\Desktop\Фото к презентации\34217.jpg"/>
          <p:cNvPicPr>
            <a:picLocks noChangeAspect="1" noChangeArrowheads="1"/>
          </p:cNvPicPr>
          <p:nvPr/>
        </p:nvPicPr>
        <p:blipFill>
          <a:blip r:embed="rId3" cstate="print"/>
          <a:srcRect/>
          <a:stretch>
            <a:fillRect/>
          </a:stretch>
        </p:blipFill>
        <p:spPr bwMode="auto">
          <a:xfrm>
            <a:off x="1120335" y="3405552"/>
            <a:ext cx="1791678" cy="1791678"/>
          </a:xfrm>
          <a:prstGeom prst="rect">
            <a:avLst/>
          </a:prstGeom>
          <a:noFill/>
        </p:spPr>
      </p:pic>
      <p:pic>
        <p:nvPicPr>
          <p:cNvPr id="19466" name="Picture 10" descr="C:\Users\Tosh-pc\Desktop\Фото к презентации\Tartan.jpg"/>
          <p:cNvPicPr>
            <a:picLocks noChangeAspect="1" noChangeArrowheads="1"/>
          </p:cNvPicPr>
          <p:nvPr/>
        </p:nvPicPr>
        <p:blipFill>
          <a:blip r:embed="rId4" cstate="print"/>
          <a:srcRect/>
          <a:stretch>
            <a:fillRect/>
          </a:stretch>
        </p:blipFill>
        <p:spPr bwMode="auto">
          <a:xfrm>
            <a:off x="337623" y="4515727"/>
            <a:ext cx="1744396" cy="1744396"/>
          </a:xfrm>
          <a:prstGeom prst="rect">
            <a:avLst/>
          </a:prstGeom>
          <a:noFill/>
        </p:spPr>
      </p:pic>
      <p:pic>
        <p:nvPicPr>
          <p:cNvPr id="19463" name="Picture 7" descr="C:\Users\Tosh-pc\Desktop\Фото к презентации\ctst-cal-a-caledonia-ancient-strome-tartan-front-72dpi-rgb.jpg"/>
          <p:cNvPicPr>
            <a:picLocks noChangeAspect="1" noChangeArrowheads="1"/>
          </p:cNvPicPr>
          <p:nvPr/>
        </p:nvPicPr>
        <p:blipFill>
          <a:blip r:embed="rId5" cstate="print"/>
          <a:srcRect/>
          <a:stretch>
            <a:fillRect/>
          </a:stretch>
        </p:blipFill>
        <p:spPr bwMode="auto">
          <a:xfrm>
            <a:off x="9671541" y="2280139"/>
            <a:ext cx="2221523" cy="2221523"/>
          </a:xfrm>
          <a:prstGeom prst="rect">
            <a:avLst/>
          </a:prstGeom>
          <a:noFill/>
        </p:spPr>
      </p:pic>
      <p:pic>
        <p:nvPicPr>
          <p:cNvPr id="19468" name="Picture 12" descr="C:\Users\Tosh-pc\Desktop\Фото к презентации\Caledonia.jpg"/>
          <p:cNvPicPr>
            <a:picLocks noChangeAspect="1" noChangeArrowheads="1"/>
          </p:cNvPicPr>
          <p:nvPr/>
        </p:nvPicPr>
        <p:blipFill>
          <a:blip r:embed="rId6" cstate="print"/>
          <a:srcRect/>
          <a:stretch>
            <a:fillRect/>
          </a:stretch>
        </p:blipFill>
        <p:spPr bwMode="auto">
          <a:xfrm>
            <a:off x="8287039" y="3173432"/>
            <a:ext cx="2186357" cy="2186357"/>
          </a:xfrm>
          <a:prstGeom prst="rect">
            <a:avLst/>
          </a:prstGeom>
          <a:noFill/>
        </p:spPr>
      </p:pic>
      <p:pic>
        <p:nvPicPr>
          <p:cNvPr id="19460" name="Picture 4" descr="C:\Users\Tosh-pc\Desktop\Фото к презентации\b4cbbf6c9270a56f850126d5ca8db6dc.jpg"/>
          <p:cNvPicPr>
            <a:picLocks noChangeAspect="1" noChangeArrowheads="1"/>
          </p:cNvPicPr>
          <p:nvPr/>
        </p:nvPicPr>
        <p:blipFill>
          <a:blip r:embed="rId7" cstate="print"/>
          <a:srcRect/>
          <a:stretch>
            <a:fillRect/>
          </a:stretch>
        </p:blipFill>
        <p:spPr bwMode="auto">
          <a:xfrm>
            <a:off x="5691162" y="2321168"/>
            <a:ext cx="1947595" cy="1947595"/>
          </a:xfrm>
          <a:prstGeom prst="rect">
            <a:avLst/>
          </a:prstGeom>
          <a:noFill/>
        </p:spPr>
      </p:pic>
      <p:pic>
        <p:nvPicPr>
          <p:cNvPr id="19462" name="Picture 6" descr="C:\Users\Tosh-pc\Desktop\Фото к презентации\ctst-mdg-m-macdonnell-of-glengarry-modern-strome-tartan-front-72dpi-rgb.jpg"/>
          <p:cNvPicPr>
            <a:picLocks noChangeAspect="1" noChangeArrowheads="1"/>
          </p:cNvPicPr>
          <p:nvPr/>
        </p:nvPicPr>
        <p:blipFill>
          <a:blip r:embed="rId8" cstate="print"/>
          <a:srcRect/>
          <a:stretch>
            <a:fillRect/>
          </a:stretch>
        </p:blipFill>
        <p:spPr bwMode="auto">
          <a:xfrm>
            <a:off x="4508696" y="3439550"/>
            <a:ext cx="1863968" cy="1863968"/>
          </a:xfrm>
          <a:prstGeom prst="rect">
            <a:avLst/>
          </a:prstGeom>
          <a:noFill/>
        </p:spPr>
      </p:pic>
      <p:pic>
        <p:nvPicPr>
          <p:cNvPr id="19464" name="Picture 8" descr="C:\Users\Tosh-pc\Desktop\Фото к презентации\a923cd3b3e9129ad4b7b925872b59319--kilt-tartan.jpg"/>
          <p:cNvPicPr>
            <a:picLocks noChangeAspect="1" noChangeArrowheads="1"/>
          </p:cNvPicPr>
          <p:nvPr/>
        </p:nvPicPr>
        <p:blipFill>
          <a:blip r:embed="rId9" cstate="print"/>
          <a:srcRect/>
          <a:stretch>
            <a:fillRect/>
          </a:stretch>
        </p:blipFill>
        <p:spPr bwMode="auto">
          <a:xfrm>
            <a:off x="3393441" y="4530970"/>
            <a:ext cx="1896013" cy="1896013"/>
          </a:xfrm>
          <a:prstGeom prst="rect">
            <a:avLst/>
          </a:prstGeom>
          <a:noFill/>
        </p:spPr>
      </p:pic>
      <p:pic>
        <p:nvPicPr>
          <p:cNvPr id="19461" name="Picture 5" descr="C:\Users\Tosh-pc\Desktop\Фото к презентации\c727cce6f45993781ebdd7e5bcc0606b.jpg"/>
          <p:cNvPicPr>
            <a:picLocks noGrp="1" noChangeAspect="1" noChangeArrowheads="1"/>
          </p:cNvPicPr>
          <p:nvPr>
            <p:ph sz="half" idx="2"/>
          </p:nvPr>
        </p:nvPicPr>
        <p:blipFill>
          <a:blip r:embed="rId10" cstate="print"/>
          <a:srcRect/>
          <a:stretch>
            <a:fillRect/>
          </a:stretch>
        </p:blipFill>
        <p:spPr bwMode="auto">
          <a:xfrm>
            <a:off x="7345694" y="4360984"/>
            <a:ext cx="2093728" cy="2093728"/>
          </a:xfrm>
          <a:prstGeom prst="rect">
            <a:avLst/>
          </a:prstGeom>
          <a:noFill/>
        </p:spPr>
      </p:pic>
      <p:sp>
        <p:nvSpPr>
          <p:cNvPr id="12" name="Номер слайда 11"/>
          <p:cNvSpPr>
            <a:spLocks noGrp="1"/>
          </p:cNvSpPr>
          <p:nvPr>
            <p:ph type="sldNum" sz="quarter" idx="12"/>
          </p:nvPr>
        </p:nvSpPr>
        <p:spPr/>
        <p:txBody>
          <a:bodyPr/>
          <a:lstStyle/>
          <a:p>
            <a:pPr rtl="0"/>
            <a:fld id="{401CF334-2D5C-4859-84A6-CA7E6E43FAEB}" type="slidenum">
              <a:rPr lang="ru-RU" noProof="0" smtClean="0"/>
              <a:pPr rtl="0"/>
              <a:t>20</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667" y="566225"/>
            <a:ext cx="6199163" cy="1066800"/>
          </a:xfrm>
        </p:spPr>
        <p:txBody>
          <a:bodyPr>
            <a:normAutofit/>
          </a:bodyPr>
          <a:lstStyle/>
          <a:p>
            <a:r>
              <a:rPr lang="en-US" sz="5000" b="1" smtClean="0">
                <a:solidFill>
                  <a:schemeClr val="tx2">
                    <a:lumMod val="75000"/>
                  </a:schemeClr>
                </a:solidFill>
              </a:rPr>
              <a:t>Sport </a:t>
            </a:r>
            <a:r>
              <a:rPr lang="en-US" sz="5000" b="1" dirty="0" smtClean="0">
                <a:solidFill>
                  <a:schemeClr val="tx2">
                    <a:lumMod val="75000"/>
                  </a:schemeClr>
                </a:solidFill>
              </a:rPr>
              <a:t>and recreation</a:t>
            </a:r>
            <a:r>
              <a:rPr lang="ru-RU" sz="5000" b="1" dirty="0" smtClean="0">
                <a:solidFill>
                  <a:schemeClr val="tx2">
                    <a:lumMod val="75000"/>
                  </a:schemeClr>
                </a:solidFill>
              </a:rPr>
              <a:t>.</a:t>
            </a:r>
            <a:endParaRPr lang="ru-RU" sz="5000" b="1" dirty="0">
              <a:solidFill>
                <a:schemeClr val="tx2">
                  <a:lumMod val="75000"/>
                </a:schemeClr>
              </a:solidFill>
            </a:endParaRPr>
          </a:p>
        </p:txBody>
      </p:sp>
      <p:pic>
        <p:nvPicPr>
          <p:cNvPr id="6" name="Рисунок 5"/>
          <p:cNvPicPr>
            <a:picLocks noChangeAspect="1"/>
          </p:cNvPicPr>
          <p:nvPr/>
        </p:nvPicPr>
        <p:blipFill>
          <a:blip r:embed="rId2">
            <a:lum bright="-10000"/>
            <a:extLst>
              <a:ext uri="{28A0092B-C50C-407E-A947-70E740481C1C}">
                <a14:useLocalDpi xmlns:a14="http://schemas.microsoft.com/office/drawing/2010/main" val="0"/>
              </a:ext>
            </a:extLst>
          </a:blip>
          <a:stretch>
            <a:fillRect/>
          </a:stretch>
        </p:blipFill>
        <p:spPr>
          <a:xfrm>
            <a:off x="484777" y="1477107"/>
            <a:ext cx="4265451" cy="2658797"/>
          </a:xfrm>
          <a:prstGeom prst="rect">
            <a:avLst/>
          </a:prstGeom>
        </p:spPr>
      </p:pic>
      <p:pic>
        <p:nvPicPr>
          <p:cNvPr id="5" name="Рисунок 4"/>
          <p:cNvPicPr>
            <a:picLocks noChangeAspect="1"/>
          </p:cNvPicPr>
          <p:nvPr/>
        </p:nvPicPr>
        <p:blipFill>
          <a:blip r:embed="rId3" cstate="print">
            <a:lum bright="-10000"/>
            <a:extLst>
              <a:ext uri="{28A0092B-C50C-407E-A947-70E740481C1C}">
                <a14:useLocalDpi xmlns:a14="http://schemas.microsoft.com/office/drawing/2010/main" val="0"/>
              </a:ext>
            </a:extLst>
          </a:blip>
          <a:stretch>
            <a:fillRect/>
          </a:stretch>
        </p:blipFill>
        <p:spPr>
          <a:xfrm>
            <a:off x="7554351" y="637638"/>
            <a:ext cx="4135901" cy="6054264"/>
          </a:xfrm>
          <a:prstGeom prst="rect">
            <a:avLst/>
          </a:prstGeom>
        </p:spPr>
      </p:pic>
      <p:sp>
        <p:nvSpPr>
          <p:cNvPr id="7" name="Номер слайда 6"/>
          <p:cNvSpPr>
            <a:spLocks noGrp="1"/>
          </p:cNvSpPr>
          <p:nvPr>
            <p:ph type="sldNum" sz="quarter" idx="12"/>
          </p:nvPr>
        </p:nvSpPr>
        <p:spPr/>
        <p:txBody>
          <a:bodyPr/>
          <a:lstStyle/>
          <a:p>
            <a:pPr rtl="0"/>
            <a:fld id="{401CF334-2D5C-4859-84A6-CA7E6E43FAEB}" type="slidenum">
              <a:rPr lang="ru-RU" noProof="0" smtClean="0"/>
              <a:pPr rtl="0"/>
              <a:t>21</a:t>
            </a:fld>
            <a:endParaRPr lang="ru-RU" noProof="0" dirty="0"/>
          </a:p>
        </p:txBody>
      </p:sp>
      <p:pic>
        <p:nvPicPr>
          <p:cNvPr id="4" name="Объект 3"/>
          <p:cNvPicPr>
            <a:picLocks noGrp="1" noChangeAspect="1"/>
          </p:cNvPicPr>
          <p:nvPr>
            <p:ph idx="1"/>
          </p:nvPr>
        </p:nvPicPr>
        <p:blipFill>
          <a:blip r:embed="rId4" cstate="print">
            <a:lum bright="-10000"/>
            <a:extLst>
              <a:ext uri="{28A0092B-C50C-407E-A947-70E740481C1C}">
                <a14:useLocalDpi xmlns:a14="http://schemas.microsoft.com/office/drawing/2010/main" val="0"/>
              </a:ext>
            </a:extLst>
          </a:blip>
          <a:stretch>
            <a:fillRect/>
          </a:stretch>
        </p:blipFill>
        <p:spPr>
          <a:xfrm>
            <a:off x="3220852" y="4023360"/>
            <a:ext cx="4195797" cy="2651884"/>
          </a:xfrm>
        </p:spPr>
      </p:pic>
    </p:spTree>
    <p:extLst>
      <p:ext uri="{BB962C8B-B14F-4D97-AF65-F5344CB8AC3E}">
        <p14:creationId xmlns:p14="http://schemas.microsoft.com/office/powerpoint/2010/main" val="217263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18978"/>
            <a:ext cx="10972800" cy="1590822"/>
          </a:xfrm>
        </p:spPr>
        <p:txBody>
          <a:bodyPr>
            <a:noAutofit/>
          </a:bodyPr>
          <a:lstStyle/>
          <a:p>
            <a:pPr algn="ctr"/>
            <a:r>
              <a:rPr lang="en-US" sz="5500" b="1" dirty="0" smtClean="0">
                <a:solidFill>
                  <a:schemeClr val="tx2">
                    <a:lumMod val="75000"/>
                  </a:schemeClr>
                </a:solidFill>
              </a:rPr>
              <a:t>Scottish cuisine</a:t>
            </a:r>
            <a:r>
              <a:rPr lang="ru-RU" sz="5500" b="1" dirty="0" smtClean="0">
                <a:solidFill>
                  <a:schemeClr val="tx2">
                    <a:lumMod val="75000"/>
                  </a:schemeClr>
                </a:solidFill>
              </a:rPr>
              <a:t>.</a:t>
            </a:r>
            <a:r>
              <a:rPr lang="en-US" sz="5500" dirty="0" smtClean="0">
                <a:solidFill>
                  <a:schemeClr val="tx2">
                    <a:lumMod val="75000"/>
                  </a:schemeClr>
                </a:solidFill>
              </a:rPr>
              <a:t/>
            </a:r>
            <a:br>
              <a:rPr lang="en-US" sz="5500" dirty="0" smtClean="0">
                <a:solidFill>
                  <a:schemeClr val="tx2">
                    <a:lumMod val="75000"/>
                  </a:schemeClr>
                </a:solidFill>
              </a:rPr>
            </a:br>
            <a:endParaRPr lang="ru-RU" sz="5500" dirty="0">
              <a:solidFill>
                <a:schemeClr val="tx2">
                  <a:lumMod val="75000"/>
                </a:schemeClr>
              </a:solidFill>
            </a:endParaRPr>
          </a:p>
        </p:txBody>
      </p:sp>
      <p:pic>
        <p:nvPicPr>
          <p:cNvPr id="5" name="Рисунок 4"/>
          <p:cNvPicPr>
            <a:picLocks noChangeAspect="1"/>
          </p:cNvPicPr>
          <p:nvPr/>
        </p:nvPicPr>
        <p:blipFill>
          <a:blip r:embed="rId2">
            <a:lum bright="-10000"/>
            <a:extLst>
              <a:ext uri="{28A0092B-C50C-407E-A947-70E740481C1C}">
                <a14:useLocalDpi xmlns:a14="http://schemas.microsoft.com/office/drawing/2010/main" val="0"/>
              </a:ext>
            </a:extLst>
          </a:blip>
          <a:stretch>
            <a:fillRect/>
          </a:stretch>
        </p:blipFill>
        <p:spPr>
          <a:xfrm>
            <a:off x="4359023" y="2716808"/>
            <a:ext cx="3853077" cy="2761862"/>
          </a:xfrm>
          <a:prstGeom prst="rect">
            <a:avLst/>
          </a:prstGeom>
        </p:spPr>
      </p:pic>
      <p:sp>
        <p:nvSpPr>
          <p:cNvPr id="7" name="TextBox 6"/>
          <p:cNvSpPr txBox="1"/>
          <p:nvPr/>
        </p:nvSpPr>
        <p:spPr>
          <a:xfrm>
            <a:off x="292591" y="4394886"/>
            <a:ext cx="3822209" cy="861774"/>
          </a:xfrm>
          <a:prstGeom prst="rect">
            <a:avLst/>
          </a:prstGeom>
          <a:noFill/>
        </p:spPr>
        <p:txBody>
          <a:bodyPr wrap="square" rtlCol="0">
            <a:spAutoFit/>
          </a:bodyPr>
          <a:lstStyle/>
          <a:p>
            <a:pPr algn="ctr"/>
            <a:r>
              <a:rPr lang="en-US" sz="5000" b="1" dirty="0">
                <a:solidFill>
                  <a:schemeClr val="tx2">
                    <a:lumMod val="75000"/>
                  </a:schemeClr>
                </a:solidFill>
              </a:rPr>
              <a:t>Ginger Cake</a:t>
            </a:r>
            <a:endParaRPr lang="ru-RU" sz="5000" b="1" dirty="0">
              <a:solidFill>
                <a:schemeClr val="tx2">
                  <a:lumMod val="75000"/>
                </a:schemeClr>
              </a:solidFill>
            </a:endParaRPr>
          </a:p>
        </p:txBody>
      </p:sp>
      <p:sp>
        <p:nvSpPr>
          <p:cNvPr id="8" name="TextBox 7"/>
          <p:cNvSpPr txBox="1"/>
          <p:nvPr/>
        </p:nvSpPr>
        <p:spPr>
          <a:xfrm>
            <a:off x="4344956" y="5591211"/>
            <a:ext cx="3931298" cy="861774"/>
          </a:xfrm>
          <a:prstGeom prst="rect">
            <a:avLst/>
          </a:prstGeom>
          <a:noFill/>
        </p:spPr>
        <p:txBody>
          <a:bodyPr wrap="square" rtlCol="0">
            <a:spAutoFit/>
          </a:bodyPr>
          <a:lstStyle/>
          <a:p>
            <a:pPr algn="ctr"/>
            <a:r>
              <a:rPr lang="en-US" sz="5000" b="1" dirty="0">
                <a:solidFill>
                  <a:schemeClr val="tx2">
                    <a:lumMod val="75000"/>
                  </a:schemeClr>
                </a:solidFill>
              </a:rPr>
              <a:t>Cock-A-</a:t>
            </a:r>
            <a:r>
              <a:rPr lang="en-US" sz="5000" b="1" dirty="0" err="1">
                <a:solidFill>
                  <a:schemeClr val="tx2">
                    <a:lumMod val="75000"/>
                  </a:schemeClr>
                </a:solidFill>
              </a:rPr>
              <a:t>Leekie</a:t>
            </a:r>
            <a:endParaRPr lang="ru-RU" sz="5000" b="1" dirty="0">
              <a:solidFill>
                <a:schemeClr val="tx2">
                  <a:lumMod val="75000"/>
                </a:schemeClr>
              </a:solidFill>
            </a:endParaRPr>
          </a:p>
        </p:txBody>
      </p:sp>
      <p:sp>
        <p:nvSpPr>
          <p:cNvPr id="9" name="TextBox 8"/>
          <p:cNvSpPr txBox="1"/>
          <p:nvPr/>
        </p:nvSpPr>
        <p:spPr>
          <a:xfrm>
            <a:off x="8276253" y="4342457"/>
            <a:ext cx="3592286" cy="861774"/>
          </a:xfrm>
          <a:prstGeom prst="rect">
            <a:avLst/>
          </a:prstGeom>
          <a:noFill/>
        </p:spPr>
        <p:txBody>
          <a:bodyPr wrap="square" rtlCol="0">
            <a:spAutoFit/>
          </a:bodyPr>
          <a:lstStyle/>
          <a:p>
            <a:pPr algn="ctr"/>
            <a:r>
              <a:rPr lang="en-US" sz="5000" b="1" dirty="0">
                <a:solidFill>
                  <a:schemeClr val="tx2">
                    <a:lumMod val="75000"/>
                  </a:schemeClr>
                </a:solidFill>
              </a:rPr>
              <a:t>Haggis</a:t>
            </a:r>
            <a:endParaRPr lang="ru-RU" sz="5000" b="1" dirty="0">
              <a:solidFill>
                <a:schemeClr val="tx2">
                  <a:lumMod val="75000"/>
                </a:schemeClr>
              </a:solidFill>
            </a:endParaRPr>
          </a:p>
        </p:txBody>
      </p:sp>
      <p:pic>
        <p:nvPicPr>
          <p:cNvPr id="11" name="Объект 10"/>
          <p:cNvPicPr>
            <a:picLocks noGrp="1" noChangeAspect="1"/>
          </p:cNvPicPr>
          <p:nvPr>
            <p:ph idx="1"/>
          </p:nvPr>
        </p:nvPicPr>
        <p:blipFill>
          <a:blip r:embed="rId3">
            <a:lum bright="-10000"/>
            <a:extLst>
              <a:ext uri="{28A0092B-C50C-407E-A947-70E740481C1C}">
                <a14:useLocalDpi xmlns:a14="http://schemas.microsoft.com/office/drawing/2010/main" val="0"/>
              </a:ext>
            </a:extLst>
          </a:blip>
          <a:stretch>
            <a:fillRect/>
          </a:stretch>
        </p:blipFill>
        <p:spPr>
          <a:xfrm>
            <a:off x="292591" y="1984976"/>
            <a:ext cx="4052364" cy="2409910"/>
          </a:xfrm>
        </p:spPr>
      </p:pic>
      <p:pic>
        <p:nvPicPr>
          <p:cNvPr id="12" name="Рисунок 11"/>
          <p:cNvPicPr>
            <a:picLocks noChangeAspect="1"/>
          </p:cNvPicPr>
          <p:nvPr/>
        </p:nvPicPr>
        <p:blipFill>
          <a:blip r:embed="rId4">
            <a:lum bright="-10000"/>
            <a:extLst>
              <a:ext uri="{28A0092B-C50C-407E-A947-70E740481C1C}">
                <a14:useLocalDpi xmlns:a14="http://schemas.microsoft.com/office/drawing/2010/main" val="0"/>
              </a:ext>
            </a:extLst>
          </a:blip>
          <a:stretch>
            <a:fillRect/>
          </a:stretch>
        </p:blipFill>
        <p:spPr>
          <a:xfrm>
            <a:off x="8198031" y="1984976"/>
            <a:ext cx="3762129" cy="2409910"/>
          </a:xfrm>
          <a:prstGeom prst="rect">
            <a:avLst/>
          </a:prstGeom>
        </p:spPr>
      </p:pic>
      <p:sp>
        <p:nvSpPr>
          <p:cNvPr id="10" name="Номер слайда 9"/>
          <p:cNvSpPr>
            <a:spLocks noGrp="1"/>
          </p:cNvSpPr>
          <p:nvPr>
            <p:ph type="sldNum" sz="quarter" idx="12"/>
          </p:nvPr>
        </p:nvSpPr>
        <p:spPr/>
        <p:txBody>
          <a:bodyPr/>
          <a:lstStyle/>
          <a:p>
            <a:pPr rtl="0"/>
            <a:fld id="{401CF334-2D5C-4859-84A6-CA7E6E43FAEB}" type="slidenum">
              <a:rPr lang="ru-RU" noProof="0" smtClean="0"/>
              <a:pPr rtl="0"/>
              <a:t>22</a:t>
            </a:fld>
            <a:endParaRPr lang="ru-RU" noProof="0" dirty="0"/>
          </a:p>
        </p:txBody>
      </p:sp>
    </p:spTree>
    <p:extLst>
      <p:ext uri="{BB962C8B-B14F-4D97-AF65-F5344CB8AC3E}">
        <p14:creationId xmlns:p14="http://schemas.microsoft.com/office/powerpoint/2010/main" val="22481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71804"/>
            <a:ext cx="10972800" cy="989045"/>
          </a:xfrm>
        </p:spPr>
        <p:txBody>
          <a:bodyPr>
            <a:normAutofit/>
          </a:bodyPr>
          <a:lstStyle/>
          <a:p>
            <a:pPr algn="ctr"/>
            <a:r>
              <a:rPr lang="en-US" sz="5000" b="1" dirty="0" smtClean="0">
                <a:solidFill>
                  <a:schemeClr val="tx2">
                    <a:lumMod val="75000"/>
                  </a:schemeClr>
                </a:solidFill>
              </a:rPr>
              <a:t>The famous people of Scotland</a:t>
            </a:r>
            <a:r>
              <a:rPr lang="ru-RU" sz="5000" b="1" dirty="0" smtClean="0">
                <a:solidFill>
                  <a:schemeClr val="tx2">
                    <a:lumMod val="75000"/>
                  </a:schemeClr>
                </a:solidFill>
              </a:rPr>
              <a:t>.</a:t>
            </a:r>
            <a:endParaRPr lang="ru-RU" sz="5000" b="1" dirty="0">
              <a:solidFill>
                <a:schemeClr val="tx2">
                  <a:lumMod val="75000"/>
                </a:schemeClr>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6996" y="1903567"/>
            <a:ext cx="3110817" cy="4395891"/>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115" y="1916138"/>
            <a:ext cx="1485330" cy="2227995"/>
          </a:xfrm>
          <a:prstGeom prst="rect">
            <a:avLst/>
          </a:prstGeom>
        </p:spPr>
      </p:pic>
      <p:pic>
        <p:nvPicPr>
          <p:cNvPr id="11" name="Рисунок 10"/>
          <p:cNvPicPr>
            <a:picLocks noChangeAspect="1"/>
          </p:cNvPicPr>
          <p:nvPr/>
        </p:nvPicPr>
        <p:blipFill>
          <a:blip r:embed="rId4">
            <a:lum bright="-10000"/>
            <a:extLst>
              <a:ext uri="{28A0092B-C50C-407E-A947-70E740481C1C}">
                <a14:useLocalDpi xmlns:a14="http://schemas.microsoft.com/office/drawing/2010/main" val="0"/>
              </a:ext>
            </a:extLst>
          </a:blip>
          <a:stretch>
            <a:fillRect/>
          </a:stretch>
        </p:blipFill>
        <p:spPr>
          <a:xfrm>
            <a:off x="3974841" y="1918640"/>
            <a:ext cx="1564846" cy="2161390"/>
          </a:xfrm>
          <a:prstGeom prst="rect">
            <a:avLst/>
          </a:prstGeom>
        </p:spPr>
      </p:pic>
      <p:pic>
        <p:nvPicPr>
          <p:cNvPr id="12" name="Рисунок 11"/>
          <p:cNvPicPr>
            <a:picLocks noChangeAspect="1"/>
          </p:cNvPicPr>
          <p:nvPr/>
        </p:nvPicPr>
        <p:blipFill>
          <a:blip r:embed="rId5" cstate="print">
            <a:lum bright="-10000"/>
            <a:extLst>
              <a:ext uri="{28A0092B-C50C-407E-A947-70E740481C1C}">
                <a14:useLocalDpi xmlns:a14="http://schemas.microsoft.com/office/drawing/2010/main" val="0"/>
              </a:ext>
            </a:extLst>
          </a:blip>
          <a:stretch>
            <a:fillRect/>
          </a:stretch>
        </p:blipFill>
        <p:spPr>
          <a:xfrm>
            <a:off x="762556" y="3481857"/>
            <a:ext cx="2217931" cy="2830172"/>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4302" y="3707877"/>
            <a:ext cx="2316542" cy="2627458"/>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2988" y="1916138"/>
            <a:ext cx="2418432" cy="2349398"/>
          </a:xfrm>
          <a:prstGeom prst="rect">
            <a:avLst/>
          </a:prstGeom>
        </p:spPr>
      </p:pic>
      <p:pic>
        <p:nvPicPr>
          <p:cNvPr id="10" name="Рисунок 9"/>
          <p:cNvPicPr>
            <a:picLocks noChangeAspect="1"/>
          </p:cNvPicPr>
          <p:nvPr/>
        </p:nvPicPr>
        <p:blipFill>
          <a:blip r:embed="rId8">
            <a:lum bright="-10000"/>
            <a:extLst>
              <a:ext uri="{28A0092B-C50C-407E-A947-70E740481C1C}">
                <a14:useLocalDpi xmlns:a14="http://schemas.microsoft.com/office/drawing/2010/main" val="0"/>
              </a:ext>
            </a:extLst>
          </a:blip>
          <a:stretch>
            <a:fillRect/>
          </a:stretch>
        </p:blipFill>
        <p:spPr>
          <a:xfrm>
            <a:off x="8745844" y="3816220"/>
            <a:ext cx="2385576" cy="2519115"/>
          </a:xfrm>
          <a:prstGeom prst="rect">
            <a:avLst/>
          </a:prstGeom>
        </p:spPr>
      </p:pic>
      <p:pic>
        <p:nvPicPr>
          <p:cNvPr id="8" name="Рисунок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0843" y="1903567"/>
            <a:ext cx="1939505" cy="4431768"/>
          </a:xfrm>
          <a:prstGeom prst="rect">
            <a:avLst/>
          </a:prstGeom>
        </p:spPr>
      </p:pic>
      <p:pic>
        <p:nvPicPr>
          <p:cNvPr id="3" name="Рисунок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556" y="1903567"/>
            <a:ext cx="2563625" cy="2130513"/>
          </a:xfrm>
          <a:prstGeom prst="rect">
            <a:avLst/>
          </a:prstGeom>
        </p:spPr>
      </p:pic>
      <p:sp>
        <p:nvSpPr>
          <p:cNvPr id="13" name="Номер слайда 12"/>
          <p:cNvSpPr>
            <a:spLocks noGrp="1"/>
          </p:cNvSpPr>
          <p:nvPr>
            <p:ph type="sldNum" sz="quarter" idx="12"/>
          </p:nvPr>
        </p:nvSpPr>
        <p:spPr/>
        <p:txBody>
          <a:bodyPr/>
          <a:lstStyle/>
          <a:p>
            <a:pPr rtl="0"/>
            <a:fld id="{401CF334-2D5C-4859-84A6-CA7E6E43FAEB}" type="slidenum">
              <a:rPr lang="ru-RU" noProof="0" smtClean="0"/>
              <a:pPr rtl="0"/>
              <a:t>23</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1143000"/>
            <a:ext cx="6607126" cy="1066800"/>
          </a:xfrm>
        </p:spPr>
        <p:txBody>
          <a:bodyPr rtlCol="0">
            <a:noAutofit/>
          </a:bodyPr>
          <a:lstStyle/>
          <a:p>
            <a:pPr rtl="0"/>
            <a:r>
              <a:rPr lang="en-US" sz="4500" b="1" dirty="0" smtClean="0">
                <a:solidFill>
                  <a:srgbClr val="C00000"/>
                </a:solidFill>
              </a:rPr>
              <a:t>Robert Burns (1759-1796)</a:t>
            </a:r>
            <a:endParaRPr lang="ru-RU" sz="4500" b="1" dirty="0">
              <a:solidFill>
                <a:srgbClr val="C00000"/>
              </a:solidFill>
            </a:endParaRPr>
          </a:p>
        </p:txBody>
      </p:sp>
      <p:pic>
        <p:nvPicPr>
          <p:cNvPr id="1026" name="Picture 2" descr="C:\Users\Tosh-pc\Desktop\Фото к презентации\30799437.jpg"/>
          <p:cNvPicPr>
            <a:picLocks noGrp="1" noChangeAspect="1" noChangeArrowheads="1"/>
          </p:cNvPicPr>
          <p:nvPr>
            <p:ph sz="half" idx="2"/>
          </p:nvPr>
        </p:nvPicPr>
        <p:blipFill>
          <a:blip r:embed="rId3">
            <a:lum bright="-10000"/>
          </a:blip>
          <a:srcRect/>
          <a:stretch>
            <a:fillRect/>
          </a:stretch>
        </p:blipFill>
        <p:spPr bwMode="auto">
          <a:xfrm>
            <a:off x="7329267" y="599513"/>
            <a:ext cx="4487593" cy="5895575"/>
          </a:xfrm>
          <a:prstGeom prst="rect">
            <a:avLst/>
          </a:prstGeom>
          <a:noFill/>
        </p:spPr>
      </p:pic>
      <p:sp>
        <p:nvSpPr>
          <p:cNvPr id="5" name="TextBox 4"/>
          <p:cNvSpPr txBox="1"/>
          <p:nvPr/>
        </p:nvSpPr>
        <p:spPr>
          <a:xfrm>
            <a:off x="609600" y="2443065"/>
            <a:ext cx="5425440" cy="3447098"/>
          </a:xfrm>
          <a:prstGeom prst="rect">
            <a:avLst/>
          </a:prstGeom>
          <a:noFill/>
        </p:spPr>
        <p:txBody>
          <a:bodyPr wrap="square" rtlCol="0">
            <a:spAutoFit/>
          </a:bodyPr>
          <a:lstStyle/>
          <a:p>
            <a:r>
              <a:rPr lang="en-US" sz="4000" b="1" dirty="0">
                <a:solidFill>
                  <a:schemeClr val="tx2">
                    <a:lumMod val="75000"/>
                  </a:schemeClr>
                </a:solidFill>
              </a:rPr>
              <a:t>A</a:t>
            </a:r>
            <a:r>
              <a:rPr lang="en-US" sz="4000" b="1" dirty="0" smtClean="0">
                <a:solidFill>
                  <a:schemeClr val="tx2">
                    <a:lumMod val="75000"/>
                  </a:schemeClr>
                </a:solidFill>
              </a:rPr>
              <a:t> </a:t>
            </a:r>
            <a:r>
              <a:rPr lang="en-US" sz="4000" b="1" dirty="0">
                <a:solidFill>
                  <a:schemeClr val="tx2">
                    <a:lumMod val="75000"/>
                  </a:schemeClr>
                </a:solidFill>
              </a:rPr>
              <a:t>Scottish poet and lyricist</a:t>
            </a:r>
            <a:r>
              <a:rPr lang="en-US" sz="4000" b="1" dirty="0" smtClean="0">
                <a:solidFill>
                  <a:schemeClr val="tx2">
                    <a:lumMod val="75000"/>
                  </a:schemeClr>
                </a:solidFill>
              </a:rPr>
              <a:t>. </a:t>
            </a:r>
            <a:r>
              <a:rPr lang="en-US" sz="4000" b="1" dirty="0">
                <a:solidFill>
                  <a:schemeClr val="tx2">
                    <a:lumMod val="75000"/>
                  </a:schemeClr>
                </a:solidFill>
              </a:rPr>
              <a:t>He is widely regarded as the </a:t>
            </a:r>
            <a:r>
              <a:rPr lang="en-US" sz="4000" b="1" dirty="0" smtClean="0">
                <a:solidFill>
                  <a:schemeClr val="tx2">
                    <a:lumMod val="75000"/>
                  </a:schemeClr>
                </a:solidFill>
              </a:rPr>
              <a:t>national poet</a:t>
            </a:r>
            <a:r>
              <a:rPr lang="en-US" sz="4000" b="1" dirty="0">
                <a:solidFill>
                  <a:schemeClr val="tx2">
                    <a:lumMod val="75000"/>
                  </a:schemeClr>
                </a:solidFill>
              </a:rPr>
              <a:t> of Scotland and is celebrated </a:t>
            </a:r>
            <a:r>
              <a:rPr lang="en-US" sz="4000" b="1" dirty="0" smtClean="0">
                <a:solidFill>
                  <a:schemeClr val="tx2">
                    <a:lumMod val="75000"/>
                  </a:schemeClr>
                </a:solidFill>
              </a:rPr>
              <a:t>worldwide.</a:t>
            </a:r>
          </a:p>
          <a:p>
            <a:endParaRPr lang="ru-RU" dirty="0"/>
          </a:p>
        </p:txBody>
      </p:sp>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24</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317241" y="1143000"/>
            <a:ext cx="6913553" cy="1066800"/>
          </a:xfrm>
        </p:spPr>
        <p:txBody>
          <a:bodyPr rtlCol="0">
            <a:noAutofit/>
          </a:bodyPr>
          <a:lstStyle/>
          <a:p>
            <a:pPr rtl="0"/>
            <a:r>
              <a:rPr lang="en-US" sz="4100" b="1" dirty="0" smtClean="0">
                <a:solidFill>
                  <a:srgbClr val="C00000"/>
                </a:solidFill>
              </a:rPr>
              <a:t>Alexander Fleming (1881-1955)</a:t>
            </a:r>
            <a:endParaRPr lang="ru-RU" sz="4100" b="1" dirty="0">
              <a:solidFill>
                <a:srgbClr val="C00000"/>
              </a:solidFill>
            </a:endParaRPr>
          </a:p>
        </p:txBody>
      </p:sp>
      <p:sp>
        <p:nvSpPr>
          <p:cNvPr id="6" name="Текст 5"/>
          <p:cNvSpPr>
            <a:spLocks noGrp="1"/>
          </p:cNvSpPr>
          <p:nvPr>
            <p:ph sz="half" idx="1"/>
          </p:nvPr>
        </p:nvSpPr>
        <p:spPr>
          <a:xfrm>
            <a:off x="317241" y="2249425"/>
            <a:ext cx="6475445" cy="4341875"/>
          </a:xfrm>
        </p:spPr>
        <p:txBody>
          <a:bodyPr rtlCol="0"/>
          <a:lstStyle/>
          <a:p>
            <a:pPr marL="0" indent="0">
              <a:spcBef>
                <a:spcPts val="0"/>
              </a:spcBef>
              <a:buNone/>
            </a:pPr>
            <a:r>
              <a:rPr lang="en-US" sz="4000" b="1" dirty="0" smtClean="0">
                <a:solidFill>
                  <a:schemeClr val="tx2">
                    <a:lumMod val="75000"/>
                  </a:schemeClr>
                </a:solidFill>
              </a:rPr>
              <a:t>Biologist,</a:t>
            </a:r>
            <a:r>
              <a:rPr lang="en-US" sz="4000" b="1" dirty="0">
                <a:solidFill>
                  <a:schemeClr val="tx2">
                    <a:lumMod val="75000"/>
                  </a:schemeClr>
                </a:solidFill>
              </a:rPr>
              <a:t> </a:t>
            </a:r>
            <a:r>
              <a:rPr lang="en-US" sz="4000" b="1" dirty="0" smtClean="0">
                <a:solidFill>
                  <a:schemeClr val="tx2">
                    <a:lumMod val="75000"/>
                  </a:schemeClr>
                </a:solidFill>
              </a:rPr>
              <a:t>physician, microbiologist, and pharmacologist.</a:t>
            </a:r>
            <a:r>
              <a:rPr lang="en-US" sz="4000" b="1" dirty="0">
                <a:solidFill>
                  <a:schemeClr val="tx2">
                    <a:lumMod val="75000"/>
                  </a:schemeClr>
                </a:solidFill>
              </a:rPr>
              <a:t> </a:t>
            </a:r>
            <a:endParaRPr lang="ru-RU" sz="4000" b="1" dirty="0">
              <a:solidFill>
                <a:schemeClr val="tx2">
                  <a:lumMod val="75000"/>
                </a:schemeClr>
              </a:solidFill>
            </a:endParaRPr>
          </a:p>
        </p:txBody>
      </p:sp>
      <p:pic>
        <p:nvPicPr>
          <p:cNvPr id="2050" name="Picture 2" descr="C:\Users\Tosh-pc\Desktop\Фото к презентации\alexander-fleming-1.jpg"/>
          <p:cNvPicPr>
            <a:picLocks noGrp="1" noChangeAspect="1" noChangeArrowheads="1"/>
          </p:cNvPicPr>
          <p:nvPr>
            <p:ph sz="half" idx="2"/>
          </p:nvPr>
        </p:nvPicPr>
        <p:blipFill>
          <a:blip r:embed="rId3">
            <a:lum bright="-10000"/>
          </a:blip>
          <a:srcRect/>
          <a:stretch>
            <a:fillRect/>
          </a:stretch>
        </p:blipFill>
        <p:spPr bwMode="auto">
          <a:xfrm>
            <a:off x="7230794" y="590843"/>
            <a:ext cx="4722846" cy="5903556"/>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7302" y="3646713"/>
            <a:ext cx="2371531" cy="2371531"/>
          </a:xfrm>
          <a:prstGeom prst="rect">
            <a:avLst/>
          </a:prstGeom>
        </p:spPr>
      </p:pic>
      <p:sp>
        <p:nvSpPr>
          <p:cNvPr id="7" name="Номер слайда 6"/>
          <p:cNvSpPr>
            <a:spLocks noGrp="1"/>
          </p:cNvSpPr>
          <p:nvPr>
            <p:ph type="sldNum" sz="quarter" idx="12"/>
          </p:nvPr>
        </p:nvSpPr>
        <p:spPr/>
        <p:txBody>
          <a:bodyPr/>
          <a:lstStyle/>
          <a:p>
            <a:pPr rtl="0"/>
            <a:fld id="{401CF334-2D5C-4859-84A6-CA7E6E43FAEB}" type="slidenum">
              <a:rPr lang="ru-RU" noProof="0" smtClean="0"/>
              <a:pPr rtl="0"/>
              <a:t>25</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1143000"/>
            <a:ext cx="6030351" cy="1066800"/>
          </a:xfrm>
        </p:spPr>
        <p:txBody>
          <a:bodyPr rtlCol="0">
            <a:noAutofit/>
          </a:bodyPr>
          <a:lstStyle/>
          <a:p>
            <a:pPr rtl="0"/>
            <a:r>
              <a:rPr lang="en-US" sz="4300" b="1" dirty="0" smtClean="0">
                <a:solidFill>
                  <a:srgbClr val="C00000"/>
                </a:solidFill>
              </a:rPr>
              <a:t>Conan Doyle (1859-1930)</a:t>
            </a:r>
            <a:endParaRPr lang="ru-RU" sz="4300" b="1" dirty="0">
              <a:solidFill>
                <a:srgbClr val="C00000"/>
              </a:solidFill>
            </a:endParaRPr>
          </a:p>
        </p:txBody>
      </p:sp>
      <p:sp>
        <p:nvSpPr>
          <p:cNvPr id="6" name="Текст 5"/>
          <p:cNvSpPr>
            <a:spLocks noGrp="1"/>
          </p:cNvSpPr>
          <p:nvPr>
            <p:ph sz="half" idx="1"/>
          </p:nvPr>
        </p:nvSpPr>
        <p:spPr>
          <a:xfrm>
            <a:off x="492369" y="2249424"/>
            <a:ext cx="5502032" cy="3600869"/>
          </a:xfrm>
        </p:spPr>
        <p:txBody>
          <a:bodyPr rtlCol="0">
            <a:normAutofit/>
          </a:bodyPr>
          <a:lstStyle/>
          <a:p>
            <a:pPr marL="109728" indent="0">
              <a:buNone/>
            </a:pPr>
            <a:r>
              <a:rPr lang="en-US" sz="4000" b="1" dirty="0" smtClean="0">
                <a:solidFill>
                  <a:schemeClr val="tx2">
                    <a:lumMod val="75000"/>
                  </a:schemeClr>
                </a:solidFill>
              </a:rPr>
              <a:t>A British writer, who created the character Sherlock Holmes.</a:t>
            </a:r>
            <a:endParaRPr lang="ru-RU" sz="4000" b="1" dirty="0">
              <a:solidFill>
                <a:schemeClr val="tx2">
                  <a:lumMod val="75000"/>
                </a:schemeClr>
              </a:solidFill>
            </a:endParaRPr>
          </a:p>
        </p:txBody>
      </p:sp>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26</a:t>
            </a:fld>
            <a:endParaRPr lang="ru-RU" noProof="0" dirty="0"/>
          </a:p>
        </p:txBody>
      </p:sp>
      <p:pic>
        <p:nvPicPr>
          <p:cNvPr id="10" name="Рисунок 9" descr="Conan Doyle.jpg"/>
          <p:cNvPicPr/>
          <p:nvPr/>
        </p:nvPicPr>
        <p:blipFill>
          <a:blip r:embed="rId3">
            <a:lum bright="-10000"/>
          </a:blip>
          <a:srcRect l="4284" r="11661"/>
          <a:stretch>
            <a:fillRect/>
          </a:stretch>
        </p:blipFill>
        <p:spPr>
          <a:xfrm>
            <a:off x="7188591" y="588205"/>
            <a:ext cx="4723667" cy="5737860"/>
          </a:xfrm>
          <a:prstGeom prst="rect">
            <a:avLst/>
          </a:prstGeom>
        </p:spPr>
      </p:pic>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801858"/>
            <a:ext cx="5706794" cy="1097280"/>
          </a:xfrm>
        </p:spPr>
        <p:txBody>
          <a:bodyPr rtlCol="0">
            <a:noAutofit/>
          </a:bodyPr>
          <a:lstStyle/>
          <a:p>
            <a:pPr rtl="0"/>
            <a:r>
              <a:rPr lang="en-US" sz="4100" b="1" dirty="0" smtClean="0">
                <a:solidFill>
                  <a:srgbClr val="C00000"/>
                </a:solidFill>
              </a:rPr>
              <a:t>Robert Bruce(1274-1329)</a:t>
            </a:r>
            <a:endParaRPr lang="ru-RU" sz="4100" b="1" dirty="0">
              <a:solidFill>
                <a:srgbClr val="C00000"/>
              </a:solidFill>
            </a:endParaRPr>
          </a:p>
        </p:txBody>
      </p:sp>
      <p:sp>
        <p:nvSpPr>
          <p:cNvPr id="6" name="Текст 5"/>
          <p:cNvSpPr>
            <a:spLocks noGrp="1"/>
          </p:cNvSpPr>
          <p:nvPr>
            <p:ph sz="half" idx="1"/>
          </p:nvPr>
        </p:nvSpPr>
        <p:spPr>
          <a:xfrm>
            <a:off x="604912" y="2024342"/>
            <a:ext cx="6457070" cy="4341875"/>
          </a:xfrm>
        </p:spPr>
        <p:txBody>
          <a:bodyPr rtlCol="0">
            <a:normAutofit/>
          </a:bodyPr>
          <a:lstStyle/>
          <a:p>
            <a:pPr marL="109728" indent="0" rtl="0">
              <a:buNone/>
            </a:pPr>
            <a:r>
              <a:rPr lang="en-US" sz="3200" b="1" dirty="0" smtClean="0">
                <a:solidFill>
                  <a:schemeClr val="tx2">
                    <a:lumMod val="75000"/>
                  </a:schemeClr>
                </a:solidFill>
              </a:rPr>
              <a:t>The king of Scotland from 1306 till his death.</a:t>
            </a:r>
            <a:endParaRPr lang="ru-RU" sz="3200" b="1" dirty="0" smtClean="0">
              <a:solidFill>
                <a:schemeClr val="tx2">
                  <a:lumMod val="75000"/>
                </a:schemeClr>
              </a:solidFill>
            </a:endParaRPr>
          </a:p>
          <a:p>
            <a:pPr marL="109728" indent="0">
              <a:buNone/>
            </a:pPr>
            <a:r>
              <a:rPr lang="en-US" sz="3200" b="1" dirty="0" smtClean="0">
                <a:solidFill>
                  <a:schemeClr val="tx2">
                    <a:lumMod val="75000"/>
                  </a:schemeClr>
                </a:solidFill>
              </a:rPr>
              <a:t>Robert was one of the most famous warriors of his generation, and eventually led Scotland during the First War of Scottish Independence against England.</a:t>
            </a:r>
            <a:endParaRPr lang="ru-RU" sz="3200" b="1" dirty="0">
              <a:solidFill>
                <a:schemeClr val="tx2">
                  <a:lumMod val="75000"/>
                </a:schemeClr>
              </a:solidFill>
            </a:endParaRPr>
          </a:p>
        </p:txBody>
      </p:sp>
      <p:pic>
        <p:nvPicPr>
          <p:cNvPr id="3074" name="Picture 2" descr="C:\Users\Tosh-pc\Desktop\Фото к презентации\robert-the-bruce.jpg"/>
          <p:cNvPicPr>
            <a:picLocks noGrp="1" noChangeAspect="1" noChangeArrowheads="1"/>
          </p:cNvPicPr>
          <p:nvPr>
            <p:ph sz="half" idx="2"/>
          </p:nvPr>
        </p:nvPicPr>
        <p:blipFill>
          <a:blip r:embed="rId3">
            <a:lum bright="-10000"/>
          </a:blip>
          <a:srcRect l="7228"/>
          <a:stretch>
            <a:fillRect/>
          </a:stretch>
        </p:blipFill>
        <p:spPr bwMode="auto">
          <a:xfrm>
            <a:off x="7216726" y="633046"/>
            <a:ext cx="4730920" cy="5859780"/>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27</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1143000"/>
            <a:ext cx="6747803" cy="1066800"/>
          </a:xfrm>
        </p:spPr>
        <p:txBody>
          <a:bodyPr rtlCol="0">
            <a:normAutofit/>
          </a:bodyPr>
          <a:lstStyle/>
          <a:p>
            <a:pPr rtl="0"/>
            <a:r>
              <a:rPr lang="en-US" sz="4500" b="1" dirty="0" smtClean="0">
                <a:solidFill>
                  <a:srgbClr val="C00000"/>
                </a:solidFill>
              </a:rPr>
              <a:t>Walter Scott (1771-1832)</a:t>
            </a:r>
            <a:endParaRPr lang="ru-RU" sz="4500" b="1" dirty="0">
              <a:solidFill>
                <a:srgbClr val="C00000"/>
              </a:solidFill>
            </a:endParaRPr>
          </a:p>
        </p:txBody>
      </p:sp>
      <p:sp>
        <p:nvSpPr>
          <p:cNvPr id="6" name="Текст 5"/>
          <p:cNvSpPr>
            <a:spLocks noGrp="1"/>
          </p:cNvSpPr>
          <p:nvPr>
            <p:ph sz="half" idx="1"/>
          </p:nvPr>
        </p:nvSpPr>
        <p:spPr>
          <a:xfrm>
            <a:off x="609600" y="2249425"/>
            <a:ext cx="6171028" cy="4341875"/>
          </a:xfrm>
        </p:spPr>
        <p:txBody>
          <a:bodyPr rtlCol="0">
            <a:noAutofit/>
          </a:bodyPr>
          <a:lstStyle/>
          <a:p>
            <a:pPr marL="0" indent="0">
              <a:spcBef>
                <a:spcPts val="0"/>
              </a:spcBef>
              <a:buNone/>
            </a:pPr>
            <a:r>
              <a:rPr lang="en-US" sz="4000" b="1" dirty="0" smtClean="0">
                <a:solidFill>
                  <a:schemeClr val="tx2">
                    <a:lumMod val="75000"/>
                  </a:schemeClr>
                </a:solidFill>
              </a:rPr>
              <a:t>A Scottish historical novelist, poet, playwright and historian.</a:t>
            </a:r>
          </a:p>
          <a:p>
            <a:pPr marL="0" indent="0">
              <a:spcBef>
                <a:spcPts val="0"/>
              </a:spcBef>
              <a:buNone/>
            </a:pPr>
            <a:r>
              <a:rPr lang="en-US" sz="4000" b="1" dirty="0" smtClean="0">
                <a:solidFill>
                  <a:schemeClr val="tx2">
                    <a:lumMod val="75000"/>
                  </a:schemeClr>
                </a:solidFill>
              </a:rPr>
              <a:t>A great master of the historical novel.</a:t>
            </a:r>
            <a:endParaRPr lang="ru-RU" sz="4000" b="1" dirty="0">
              <a:solidFill>
                <a:schemeClr val="tx2">
                  <a:lumMod val="75000"/>
                </a:schemeClr>
              </a:solidFill>
            </a:endParaRPr>
          </a:p>
        </p:txBody>
      </p:sp>
      <p:pic>
        <p:nvPicPr>
          <p:cNvPr id="4099" name="Picture 3" descr="C:\Users\Tosh-pc\Desktop\Фото к презентации\Scott.jpg"/>
          <p:cNvPicPr>
            <a:picLocks noGrp="1" noChangeAspect="1" noChangeArrowheads="1"/>
          </p:cNvPicPr>
          <p:nvPr>
            <p:ph sz="half" idx="2"/>
          </p:nvPr>
        </p:nvPicPr>
        <p:blipFill>
          <a:blip r:embed="rId3">
            <a:lum bright="-10000"/>
          </a:blip>
          <a:srcRect/>
          <a:stretch>
            <a:fillRect/>
          </a:stretch>
        </p:blipFill>
        <p:spPr bwMode="auto">
          <a:xfrm>
            <a:off x="7226689" y="633046"/>
            <a:ext cx="4621990" cy="5767753"/>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28</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363894" y="689317"/>
            <a:ext cx="6355199" cy="1713914"/>
          </a:xfrm>
        </p:spPr>
        <p:txBody>
          <a:bodyPr rtlCol="0">
            <a:noAutofit/>
          </a:bodyPr>
          <a:lstStyle/>
          <a:p>
            <a:pPr algn="ctr" rtl="0"/>
            <a:r>
              <a:rPr lang="en-US" sz="4500" b="1" dirty="0" smtClean="0">
                <a:solidFill>
                  <a:srgbClr val="E20000"/>
                </a:solidFill>
              </a:rPr>
              <a:t>Alexander Graham Bell </a:t>
            </a:r>
            <a:r>
              <a:rPr lang="ru-RU" sz="4500" b="1" dirty="0" smtClean="0">
                <a:solidFill>
                  <a:srgbClr val="E20000"/>
                </a:solidFill>
              </a:rPr>
              <a:t/>
            </a:r>
            <a:br>
              <a:rPr lang="ru-RU" sz="4500" b="1" dirty="0" smtClean="0">
                <a:solidFill>
                  <a:srgbClr val="E20000"/>
                </a:solidFill>
              </a:rPr>
            </a:br>
            <a:r>
              <a:rPr lang="en-US" sz="4500" b="1" dirty="0" smtClean="0">
                <a:solidFill>
                  <a:srgbClr val="E20000"/>
                </a:solidFill>
              </a:rPr>
              <a:t>(1847-1922)</a:t>
            </a:r>
            <a:endParaRPr lang="ru-RU" sz="4500" b="1" dirty="0">
              <a:solidFill>
                <a:srgbClr val="E20000"/>
              </a:solidFill>
            </a:endParaRPr>
          </a:p>
        </p:txBody>
      </p:sp>
      <p:sp>
        <p:nvSpPr>
          <p:cNvPr id="6" name="Текст 5"/>
          <p:cNvSpPr>
            <a:spLocks noGrp="1"/>
          </p:cNvSpPr>
          <p:nvPr>
            <p:ph sz="half" idx="1"/>
          </p:nvPr>
        </p:nvSpPr>
        <p:spPr>
          <a:xfrm>
            <a:off x="609600" y="2405575"/>
            <a:ext cx="5960012" cy="2996419"/>
          </a:xfrm>
        </p:spPr>
        <p:txBody>
          <a:bodyPr rtlCol="0">
            <a:normAutofit/>
          </a:bodyPr>
          <a:lstStyle/>
          <a:p>
            <a:pPr>
              <a:buNone/>
            </a:pPr>
            <a:r>
              <a:rPr lang="en-US" sz="4000" dirty="0" smtClean="0"/>
              <a:t>  </a:t>
            </a:r>
            <a:r>
              <a:rPr lang="en-US" sz="4000" b="1" dirty="0" smtClean="0">
                <a:solidFill>
                  <a:schemeClr val="tx2">
                    <a:lumMod val="75000"/>
                  </a:schemeClr>
                </a:solidFill>
              </a:rPr>
              <a:t>Inventor</a:t>
            </a:r>
            <a:r>
              <a:rPr lang="en-US" sz="4000" b="1" dirty="0">
                <a:solidFill>
                  <a:schemeClr val="tx2">
                    <a:lumMod val="75000"/>
                  </a:schemeClr>
                </a:solidFill>
              </a:rPr>
              <a:t>, scientist, and </a:t>
            </a:r>
            <a:r>
              <a:rPr lang="en-US" sz="4000" b="1" dirty="0" smtClean="0">
                <a:solidFill>
                  <a:schemeClr val="tx2">
                    <a:lumMod val="75000"/>
                  </a:schemeClr>
                </a:solidFill>
              </a:rPr>
              <a:t>engineer.</a:t>
            </a:r>
            <a:r>
              <a:rPr lang="en-US" sz="4000" dirty="0">
                <a:solidFill>
                  <a:schemeClr val="tx2">
                    <a:lumMod val="75000"/>
                  </a:schemeClr>
                </a:solidFill>
              </a:rPr>
              <a:t> </a:t>
            </a:r>
            <a:r>
              <a:rPr lang="en-US" sz="4000" b="1" dirty="0" smtClean="0">
                <a:solidFill>
                  <a:schemeClr val="tx2">
                    <a:lumMod val="75000"/>
                  </a:schemeClr>
                </a:solidFill>
              </a:rPr>
              <a:t>The famous Scottish inventor of the first telephone.</a:t>
            </a:r>
            <a:endParaRPr lang="ru-RU" sz="4000" b="1" dirty="0">
              <a:solidFill>
                <a:schemeClr val="tx2">
                  <a:lumMod val="75000"/>
                </a:schemeClr>
              </a:solidFill>
            </a:endParaRPr>
          </a:p>
        </p:txBody>
      </p:sp>
      <p:pic>
        <p:nvPicPr>
          <p:cNvPr id="5122" name="Picture 2" descr="C:\Users\Tosh-pc\Desktop\Фото к презентации\vj69qR.jpg"/>
          <p:cNvPicPr>
            <a:picLocks noGrp="1" noChangeAspect="1" noChangeArrowheads="1"/>
          </p:cNvPicPr>
          <p:nvPr>
            <p:ph sz="half" idx="2"/>
          </p:nvPr>
        </p:nvPicPr>
        <p:blipFill>
          <a:blip r:embed="rId3">
            <a:lum bright="-10000"/>
          </a:blip>
          <a:srcRect l="17404"/>
          <a:stretch>
            <a:fillRect/>
          </a:stretch>
        </p:blipFill>
        <p:spPr bwMode="auto">
          <a:xfrm>
            <a:off x="7258929" y="562709"/>
            <a:ext cx="4588423" cy="5739618"/>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29</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7995" y="625151"/>
            <a:ext cx="4511040" cy="718457"/>
          </a:xfrm>
        </p:spPr>
        <p:txBody>
          <a:bodyPr>
            <a:noAutofit/>
          </a:bodyPr>
          <a:lstStyle/>
          <a:p>
            <a:pPr algn="ctr"/>
            <a:r>
              <a:rPr lang="en-US" sz="3500" u="sng" dirty="0" smtClean="0">
                <a:solidFill>
                  <a:srgbClr val="C00000"/>
                </a:solidFill>
              </a:rPr>
              <a:t>Scotland. Edinburgh.</a:t>
            </a:r>
            <a:endParaRPr lang="ru-RU" sz="3500" u="sng" dirty="0">
              <a:solidFill>
                <a:srgbClr val="C00000"/>
              </a:solidFill>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2897" y="514544"/>
            <a:ext cx="4956888" cy="6067232"/>
          </a:xfrm>
        </p:spPr>
      </p:pic>
      <p:sp>
        <p:nvSpPr>
          <p:cNvPr id="4" name="Текст 3"/>
          <p:cNvSpPr>
            <a:spLocks noGrp="1"/>
          </p:cNvSpPr>
          <p:nvPr>
            <p:ph type="body" idx="2"/>
          </p:nvPr>
        </p:nvSpPr>
        <p:spPr>
          <a:xfrm>
            <a:off x="6836898" y="1308295"/>
            <a:ext cx="5022167" cy="5283006"/>
          </a:xfrm>
        </p:spPr>
        <p:txBody>
          <a:bodyPr>
            <a:normAutofit/>
          </a:bodyPr>
          <a:lstStyle/>
          <a:p>
            <a:endParaRPr lang="en-US" sz="2400" dirty="0" smtClean="0"/>
          </a:p>
          <a:p>
            <a:r>
              <a:rPr lang="en-US" sz="2900" b="1" dirty="0" smtClean="0">
                <a:solidFill>
                  <a:schemeClr val="tx2">
                    <a:lumMod val="75000"/>
                  </a:schemeClr>
                </a:solidFill>
              </a:rPr>
              <a:t>The</a:t>
            </a:r>
            <a:r>
              <a:rPr lang="en-US" sz="2900" b="1" dirty="0" smtClean="0"/>
              <a:t> </a:t>
            </a:r>
            <a:r>
              <a:rPr lang="en-US" sz="2900" b="1" dirty="0" smtClean="0">
                <a:solidFill>
                  <a:srgbClr val="C00000"/>
                </a:solidFill>
              </a:rPr>
              <a:t>total</a:t>
            </a:r>
            <a:r>
              <a:rPr lang="ru-RU" sz="2900" b="1" dirty="0" smtClean="0">
                <a:solidFill>
                  <a:srgbClr val="C00000"/>
                </a:solidFill>
              </a:rPr>
              <a:t> </a:t>
            </a:r>
            <a:r>
              <a:rPr lang="en-US" sz="2900" b="1" dirty="0" smtClean="0">
                <a:solidFill>
                  <a:srgbClr val="C00000"/>
                </a:solidFill>
              </a:rPr>
              <a:t> area </a:t>
            </a:r>
            <a:r>
              <a:rPr lang="en-US" sz="2900" b="1" dirty="0" smtClean="0">
                <a:solidFill>
                  <a:schemeClr val="tx2">
                    <a:lumMod val="75000"/>
                  </a:schemeClr>
                </a:solidFill>
              </a:rPr>
              <a:t>of the country is 78,772 square </a:t>
            </a:r>
            <a:r>
              <a:rPr lang="en-US" sz="2900" b="1" dirty="0" err="1" smtClean="0">
                <a:solidFill>
                  <a:schemeClr val="tx2">
                    <a:lumMod val="75000"/>
                  </a:schemeClr>
                </a:solidFill>
              </a:rPr>
              <a:t>kilometres</a:t>
            </a:r>
            <a:r>
              <a:rPr lang="en-US" sz="2900" b="1" dirty="0" smtClean="0">
                <a:solidFill>
                  <a:schemeClr val="tx2">
                    <a:lumMod val="75000"/>
                  </a:schemeClr>
                </a:solidFill>
              </a:rPr>
              <a:t>. </a:t>
            </a:r>
          </a:p>
          <a:p>
            <a:endParaRPr lang="en-US" sz="2900" b="1" dirty="0" smtClean="0"/>
          </a:p>
          <a:p>
            <a:r>
              <a:rPr lang="en-US" sz="2900" b="1" dirty="0" smtClean="0">
                <a:solidFill>
                  <a:schemeClr val="tx2">
                    <a:lumMod val="75000"/>
                  </a:schemeClr>
                </a:solidFill>
              </a:rPr>
              <a:t>It’s a third of the land mass of Britain.</a:t>
            </a:r>
          </a:p>
          <a:p>
            <a:endParaRPr lang="en-US" sz="2900" b="1" dirty="0" smtClean="0"/>
          </a:p>
          <a:p>
            <a:r>
              <a:rPr lang="en-US" sz="2900" b="1" dirty="0" smtClean="0">
                <a:solidFill>
                  <a:schemeClr val="tx2">
                    <a:lumMod val="75000"/>
                  </a:schemeClr>
                </a:solidFill>
              </a:rPr>
              <a:t>The </a:t>
            </a:r>
            <a:r>
              <a:rPr lang="en-US" sz="2900" b="1" dirty="0" smtClean="0">
                <a:solidFill>
                  <a:srgbClr val="C00000"/>
                </a:solidFill>
              </a:rPr>
              <a:t>population</a:t>
            </a:r>
            <a:r>
              <a:rPr lang="en-US" sz="2900" b="1" dirty="0" smtClean="0"/>
              <a:t> </a:t>
            </a:r>
            <a:r>
              <a:rPr lang="en-US" sz="2900" b="1" dirty="0" smtClean="0">
                <a:solidFill>
                  <a:schemeClr val="tx2">
                    <a:lumMod val="75000"/>
                  </a:schemeClr>
                </a:solidFill>
              </a:rPr>
              <a:t>– </a:t>
            </a:r>
            <a:r>
              <a:rPr lang="ru-RU" sz="2900" b="1" dirty="0" smtClean="0">
                <a:solidFill>
                  <a:schemeClr val="tx2">
                    <a:lumMod val="75000"/>
                  </a:schemeClr>
                </a:solidFill>
              </a:rPr>
              <a:t>5,47 </a:t>
            </a:r>
            <a:r>
              <a:rPr lang="en-US" sz="2900" b="1" dirty="0" smtClean="0">
                <a:solidFill>
                  <a:schemeClr val="tx2">
                    <a:lumMod val="75000"/>
                  </a:schemeClr>
                </a:solidFill>
              </a:rPr>
              <a:t>million people.</a:t>
            </a:r>
          </a:p>
          <a:p>
            <a:endParaRPr lang="en-US" sz="2900" b="1" dirty="0" smtClean="0"/>
          </a:p>
          <a:p>
            <a:r>
              <a:rPr lang="en-US" sz="2900" b="1" dirty="0" smtClean="0">
                <a:solidFill>
                  <a:schemeClr val="tx2">
                    <a:lumMod val="75000"/>
                  </a:schemeClr>
                </a:solidFill>
              </a:rPr>
              <a:t>The</a:t>
            </a:r>
            <a:r>
              <a:rPr lang="en-US" sz="2900" b="1" dirty="0" smtClean="0"/>
              <a:t> </a:t>
            </a:r>
            <a:r>
              <a:rPr lang="en-US" sz="2900" b="1" dirty="0" smtClean="0">
                <a:solidFill>
                  <a:srgbClr val="C00000"/>
                </a:solidFill>
              </a:rPr>
              <a:t>capital</a:t>
            </a:r>
            <a:r>
              <a:rPr lang="en-US" sz="2900" b="1" dirty="0" smtClean="0"/>
              <a:t>  </a:t>
            </a:r>
            <a:r>
              <a:rPr lang="en-US" sz="2900" b="1" dirty="0" smtClean="0">
                <a:solidFill>
                  <a:schemeClr val="tx2">
                    <a:lumMod val="75000"/>
                  </a:schemeClr>
                </a:solidFill>
              </a:rPr>
              <a:t>- Edinburgh</a:t>
            </a:r>
            <a:r>
              <a:rPr lang="en-US" sz="2900" b="1" dirty="0" smtClean="0"/>
              <a:t>.</a:t>
            </a:r>
          </a:p>
          <a:p>
            <a:endParaRPr lang="ru-RU" sz="2400" dirty="0"/>
          </a:p>
        </p:txBody>
      </p:sp>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3</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1143000"/>
            <a:ext cx="6185095" cy="1066800"/>
          </a:xfrm>
        </p:spPr>
        <p:txBody>
          <a:bodyPr rtlCol="0">
            <a:noAutofit/>
          </a:bodyPr>
          <a:lstStyle/>
          <a:p>
            <a:pPr algn="ctr" rtl="0"/>
            <a:r>
              <a:rPr lang="en-US" sz="4500" b="1" dirty="0" smtClean="0">
                <a:solidFill>
                  <a:srgbClr val="E20000"/>
                </a:solidFill>
              </a:rPr>
              <a:t>Robert Louis Stevenson (1850-1894)</a:t>
            </a:r>
            <a:endParaRPr lang="ru-RU" sz="4500" b="1" dirty="0">
              <a:solidFill>
                <a:srgbClr val="E20000"/>
              </a:solidFill>
            </a:endParaRPr>
          </a:p>
        </p:txBody>
      </p:sp>
      <p:sp>
        <p:nvSpPr>
          <p:cNvPr id="6" name="Текст 5"/>
          <p:cNvSpPr>
            <a:spLocks noGrp="1"/>
          </p:cNvSpPr>
          <p:nvPr>
            <p:ph sz="half" idx="1"/>
          </p:nvPr>
        </p:nvSpPr>
        <p:spPr>
          <a:xfrm>
            <a:off x="736208" y="2587051"/>
            <a:ext cx="5763065" cy="3391720"/>
          </a:xfrm>
        </p:spPr>
        <p:txBody>
          <a:bodyPr rtlCol="0">
            <a:normAutofit/>
          </a:bodyPr>
          <a:lstStyle/>
          <a:p>
            <a:pPr marL="0" indent="0" rtl="0">
              <a:spcBef>
                <a:spcPts val="0"/>
              </a:spcBef>
              <a:buNone/>
            </a:pPr>
            <a:r>
              <a:rPr lang="en-US" sz="4000" b="1" dirty="0" smtClean="0">
                <a:solidFill>
                  <a:schemeClr val="tx2">
                    <a:lumMod val="75000"/>
                  </a:schemeClr>
                </a:solidFill>
              </a:rPr>
              <a:t>The writer </a:t>
            </a:r>
            <a:r>
              <a:rPr lang="en-US" sz="4000" b="1" dirty="0">
                <a:solidFill>
                  <a:schemeClr val="tx2">
                    <a:lumMod val="75000"/>
                  </a:schemeClr>
                </a:solidFill>
              </a:rPr>
              <a:t>k</a:t>
            </a:r>
            <a:r>
              <a:rPr lang="en-US" sz="4000" b="1" dirty="0" smtClean="0">
                <a:solidFill>
                  <a:schemeClr val="tx2">
                    <a:lumMod val="75000"/>
                  </a:schemeClr>
                </a:solidFill>
              </a:rPr>
              <a:t>nown for his stories and books of adventure.</a:t>
            </a:r>
            <a:endParaRPr lang="ru-RU" sz="4000" b="1" dirty="0">
              <a:solidFill>
                <a:schemeClr val="tx2">
                  <a:lumMod val="75000"/>
                </a:schemeClr>
              </a:solidFill>
            </a:endParaRPr>
          </a:p>
        </p:txBody>
      </p:sp>
      <p:pic>
        <p:nvPicPr>
          <p:cNvPr id="6146" name="Picture 2" descr="C:\Users\Tosh-pc\Desktop\Фото к презентации\Stevenson.jpg"/>
          <p:cNvPicPr>
            <a:picLocks noGrp="1" noChangeAspect="1" noChangeArrowheads="1"/>
          </p:cNvPicPr>
          <p:nvPr>
            <p:ph sz="half" idx="2"/>
          </p:nvPr>
        </p:nvPicPr>
        <p:blipFill>
          <a:blip r:embed="rId3">
            <a:lum bright="-10000"/>
          </a:blip>
          <a:srcRect l="19884" r="11469"/>
          <a:stretch>
            <a:fillRect/>
          </a:stretch>
        </p:blipFill>
        <p:spPr bwMode="auto">
          <a:xfrm>
            <a:off x="7230794" y="661183"/>
            <a:ext cx="4698609" cy="5458264"/>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30</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09600" y="1143000"/>
            <a:ext cx="6155094" cy="1301620"/>
          </a:xfrm>
        </p:spPr>
        <p:txBody>
          <a:bodyPr rtlCol="0">
            <a:noAutofit/>
          </a:bodyPr>
          <a:lstStyle/>
          <a:p>
            <a:pPr algn="ctr" rtl="0"/>
            <a:r>
              <a:rPr lang="en-US" sz="4500" b="1" dirty="0" smtClean="0">
                <a:solidFill>
                  <a:srgbClr val="E20000"/>
                </a:solidFill>
              </a:rPr>
              <a:t>Mary Queen of Scots (1542-1587)</a:t>
            </a:r>
            <a:endParaRPr lang="ru-RU" sz="4500" b="1" dirty="0">
              <a:solidFill>
                <a:srgbClr val="E20000"/>
              </a:solidFill>
            </a:endParaRPr>
          </a:p>
        </p:txBody>
      </p:sp>
      <p:sp>
        <p:nvSpPr>
          <p:cNvPr id="6" name="Текст 5"/>
          <p:cNvSpPr>
            <a:spLocks noGrp="1"/>
          </p:cNvSpPr>
          <p:nvPr>
            <p:ph sz="half" idx="1"/>
          </p:nvPr>
        </p:nvSpPr>
        <p:spPr>
          <a:xfrm>
            <a:off x="787791" y="2672862"/>
            <a:ext cx="5852160" cy="3615396"/>
          </a:xfrm>
        </p:spPr>
        <p:txBody>
          <a:bodyPr rtlCol="0">
            <a:normAutofit/>
          </a:bodyPr>
          <a:lstStyle/>
          <a:p>
            <a:pPr marL="0" indent="0" rtl="0">
              <a:spcBef>
                <a:spcPts val="0"/>
              </a:spcBef>
              <a:buNone/>
            </a:pPr>
            <a:r>
              <a:rPr lang="en-US" sz="4000" b="1" dirty="0" smtClean="0">
                <a:solidFill>
                  <a:schemeClr val="tx2">
                    <a:lumMod val="75000"/>
                  </a:schemeClr>
                </a:solidFill>
              </a:rPr>
              <a:t>One of the most famous queens in Scottish history.</a:t>
            </a:r>
            <a:endParaRPr lang="ru-RU" sz="4000" b="1" dirty="0">
              <a:solidFill>
                <a:schemeClr val="tx2">
                  <a:lumMod val="75000"/>
                </a:schemeClr>
              </a:solidFill>
            </a:endParaRPr>
          </a:p>
        </p:txBody>
      </p:sp>
      <p:pic>
        <p:nvPicPr>
          <p:cNvPr id="7170" name="Picture 2" descr="C:\Users\Tosh-pc\Desktop\Фото к презентации\SuperStock_4042-21242280-e328658.jpg"/>
          <p:cNvPicPr>
            <a:picLocks noGrp="1" noChangeAspect="1" noChangeArrowheads="1"/>
          </p:cNvPicPr>
          <p:nvPr>
            <p:ph sz="half" idx="2"/>
          </p:nvPr>
        </p:nvPicPr>
        <p:blipFill>
          <a:blip r:embed="rId3"/>
          <a:srcRect l="18231" r="9254"/>
          <a:stretch>
            <a:fillRect/>
          </a:stretch>
        </p:blipFill>
        <p:spPr bwMode="auto">
          <a:xfrm>
            <a:off x="7230794" y="618978"/>
            <a:ext cx="4614202" cy="5669280"/>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31</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401216" y="1143000"/>
            <a:ext cx="6801442" cy="1066800"/>
          </a:xfrm>
        </p:spPr>
        <p:txBody>
          <a:bodyPr rtlCol="0">
            <a:noAutofit/>
          </a:bodyPr>
          <a:lstStyle/>
          <a:p>
            <a:pPr algn="ctr" rtl="0"/>
            <a:r>
              <a:rPr lang="en-US" sz="4500" b="1" dirty="0" smtClean="0">
                <a:solidFill>
                  <a:srgbClr val="E20000"/>
                </a:solidFill>
              </a:rPr>
              <a:t>William Wallace </a:t>
            </a:r>
            <a:br>
              <a:rPr lang="en-US" sz="4500" b="1" dirty="0" smtClean="0">
                <a:solidFill>
                  <a:srgbClr val="E20000"/>
                </a:solidFill>
              </a:rPr>
            </a:br>
            <a:r>
              <a:rPr lang="en-US" sz="4500" b="1" dirty="0" smtClean="0">
                <a:solidFill>
                  <a:srgbClr val="E20000"/>
                </a:solidFill>
              </a:rPr>
              <a:t>(1272-1305)</a:t>
            </a:r>
            <a:endParaRPr lang="ru-RU" sz="4500" b="1" dirty="0">
              <a:solidFill>
                <a:srgbClr val="E20000"/>
              </a:solidFill>
            </a:endParaRPr>
          </a:p>
        </p:txBody>
      </p:sp>
      <p:sp>
        <p:nvSpPr>
          <p:cNvPr id="6" name="Текст 5"/>
          <p:cNvSpPr>
            <a:spLocks noGrp="1"/>
          </p:cNvSpPr>
          <p:nvPr>
            <p:ph sz="half" idx="1"/>
          </p:nvPr>
        </p:nvSpPr>
        <p:spPr>
          <a:xfrm>
            <a:off x="604911" y="2780522"/>
            <a:ext cx="5753685" cy="3810778"/>
          </a:xfrm>
        </p:spPr>
        <p:txBody>
          <a:bodyPr rtlCol="0"/>
          <a:lstStyle/>
          <a:p>
            <a:pPr>
              <a:spcBef>
                <a:spcPts val="0"/>
              </a:spcBef>
              <a:buNone/>
            </a:pPr>
            <a:r>
              <a:rPr lang="en-US" sz="4000" dirty="0" smtClean="0">
                <a:solidFill>
                  <a:schemeClr val="accent3">
                    <a:lumMod val="50000"/>
                  </a:schemeClr>
                </a:solidFill>
              </a:rPr>
              <a:t>  </a:t>
            </a:r>
            <a:r>
              <a:rPr lang="en-US" sz="4000" b="1" dirty="0" smtClean="0">
                <a:solidFill>
                  <a:schemeClr val="tx2">
                    <a:lumMod val="75000"/>
                  </a:schemeClr>
                </a:solidFill>
              </a:rPr>
              <a:t>A national hero who fought for his people’s rights  and welfare.</a:t>
            </a:r>
            <a:endParaRPr lang="ru-RU" sz="4000" b="1" dirty="0" smtClean="0">
              <a:solidFill>
                <a:schemeClr val="tx2">
                  <a:lumMod val="75000"/>
                </a:schemeClr>
              </a:solidFill>
            </a:endParaRPr>
          </a:p>
          <a:p>
            <a:pPr rtl="0"/>
            <a:endParaRPr lang="ru-RU" b="1" dirty="0">
              <a:solidFill>
                <a:schemeClr val="accent3">
                  <a:lumMod val="50000"/>
                </a:schemeClr>
              </a:solidFill>
            </a:endParaRPr>
          </a:p>
        </p:txBody>
      </p:sp>
      <p:pic>
        <p:nvPicPr>
          <p:cNvPr id="8194" name="Picture 2" descr="C:\Users\Tosh-pc\Desktop\Фото к презентации\william-wallace-medium.jpg"/>
          <p:cNvPicPr>
            <a:picLocks noGrp="1" noChangeAspect="1" noChangeArrowheads="1"/>
          </p:cNvPicPr>
          <p:nvPr>
            <p:ph sz="half" idx="2"/>
          </p:nvPr>
        </p:nvPicPr>
        <p:blipFill>
          <a:blip r:embed="rId3">
            <a:lum bright="-10000"/>
          </a:blip>
          <a:srcRect l="4313"/>
          <a:stretch>
            <a:fillRect/>
          </a:stretch>
        </p:blipFill>
        <p:spPr bwMode="auto">
          <a:xfrm>
            <a:off x="7258929" y="675250"/>
            <a:ext cx="4660276" cy="5719457"/>
          </a:xfrm>
          <a:prstGeom prst="rect">
            <a:avLst/>
          </a:prstGeom>
          <a:noFill/>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32</a:t>
            </a:fld>
            <a:endParaRPr lang="ru-RU" noProof="0" dirty="0"/>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90844"/>
            <a:ext cx="10972800" cy="1195754"/>
          </a:xfrm>
        </p:spPr>
        <p:txBody>
          <a:bodyPr/>
          <a:lstStyle/>
          <a:p>
            <a:pPr algn="ctr"/>
            <a:r>
              <a:rPr lang="en-US" b="1" dirty="0" smtClean="0">
                <a:solidFill>
                  <a:srgbClr val="FF0000"/>
                </a:solidFill>
              </a:rPr>
              <a:t>Test you knowledge</a:t>
            </a:r>
            <a:endParaRPr lang="ru-RU" b="1" dirty="0">
              <a:solidFill>
                <a:srgbClr val="FF0000"/>
              </a:solidFill>
            </a:endParaRPr>
          </a:p>
        </p:txBody>
      </p:sp>
      <p:sp>
        <p:nvSpPr>
          <p:cNvPr id="3" name="Объект 2"/>
          <p:cNvSpPr>
            <a:spLocks noGrp="1"/>
          </p:cNvSpPr>
          <p:nvPr>
            <p:ph idx="1"/>
          </p:nvPr>
        </p:nvSpPr>
        <p:spPr>
          <a:xfrm>
            <a:off x="609600" y="1645920"/>
            <a:ext cx="10972800" cy="5044129"/>
          </a:xfrm>
        </p:spPr>
        <p:txBody>
          <a:bodyPr>
            <a:normAutofit/>
          </a:bodyPr>
          <a:lstStyle/>
          <a:p>
            <a:pPr marL="624078" indent="-514350">
              <a:buAutoNum type="arabicPeriod"/>
            </a:pPr>
            <a:r>
              <a:rPr lang="en-US" sz="2500" b="1" dirty="0" smtClean="0">
                <a:solidFill>
                  <a:schemeClr val="tx2">
                    <a:lumMod val="75000"/>
                  </a:schemeClr>
                </a:solidFill>
              </a:rPr>
              <a:t>What is the capital of Scotland?</a:t>
            </a:r>
          </a:p>
          <a:p>
            <a:pPr marL="624078" indent="-514350">
              <a:buAutoNum type="arabicPeriod"/>
            </a:pPr>
            <a:r>
              <a:rPr lang="en-US" sz="2500" b="1" dirty="0" smtClean="0">
                <a:solidFill>
                  <a:schemeClr val="tx2">
                    <a:lumMod val="75000"/>
                  </a:schemeClr>
                </a:solidFill>
              </a:rPr>
              <a:t>Name the famous lake in Scotland.</a:t>
            </a:r>
          </a:p>
          <a:p>
            <a:pPr marL="624078" indent="-514350">
              <a:buAutoNum type="arabicPeriod"/>
            </a:pPr>
            <a:r>
              <a:rPr lang="en-US" sz="2500" b="1" dirty="0" smtClean="0">
                <a:solidFill>
                  <a:schemeClr val="tx2">
                    <a:lumMod val="75000"/>
                  </a:schemeClr>
                </a:solidFill>
              </a:rPr>
              <a:t>Which inventions were made by Scotsmen?</a:t>
            </a:r>
          </a:p>
          <a:p>
            <a:pPr marL="624078" indent="-514350">
              <a:buAutoNum type="arabicPeriod"/>
            </a:pPr>
            <a:r>
              <a:rPr lang="en-US" sz="2500" b="1" dirty="0" smtClean="0">
                <a:solidFill>
                  <a:schemeClr val="tx2">
                    <a:lumMod val="75000"/>
                  </a:schemeClr>
                </a:solidFill>
              </a:rPr>
              <a:t>What is the national emblem of Scotland?</a:t>
            </a:r>
          </a:p>
          <a:p>
            <a:pPr marL="624078" indent="-514350">
              <a:buAutoNum type="arabicPeriod"/>
            </a:pPr>
            <a:r>
              <a:rPr lang="en-US" sz="2500" b="1" dirty="0" smtClean="0">
                <a:solidFill>
                  <a:schemeClr val="tx2">
                    <a:lumMod val="75000"/>
                  </a:schemeClr>
                </a:solidFill>
              </a:rPr>
              <a:t>What Scottish famous people do you know?</a:t>
            </a:r>
          </a:p>
          <a:p>
            <a:pPr marL="624078" indent="-514350">
              <a:buAutoNum type="arabicPeriod"/>
            </a:pPr>
            <a:r>
              <a:rPr lang="en-US" sz="2500" b="1" dirty="0" smtClean="0">
                <a:solidFill>
                  <a:schemeClr val="tx2">
                    <a:lumMod val="75000"/>
                  </a:schemeClr>
                </a:solidFill>
              </a:rPr>
              <a:t>What Scottish national dishes do you know?</a:t>
            </a:r>
          </a:p>
          <a:p>
            <a:pPr marL="624078" indent="-514350">
              <a:buAutoNum type="arabicPeriod"/>
            </a:pPr>
            <a:r>
              <a:rPr lang="en-US" sz="2500" b="1" dirty="0" smtClean="0">
                <a:solidFill>
                  <a:schemeClr val="tx2">
                    <a:lumMod val="75000"/>
                  </a:schemeClr>
                </a:solidFill>
              </a:rPr>
              <a:t>What kinds of sport are the most popular in Scotland?</a:t>
            </a:r>
          </a:p>
          <a:p>
            <a:pPr marL="624078" indent="-514350">
              <a:buAutoNum type="arabicPeriod"/>
            </a:pPr>
            <a:r>
              <a:rPr lang="en-US" sz="2500" b="1" dirty="0" smtClean="0">
                <a:solidFill>
                  <a:schemeClr val="tx2">
                    <a:lumMod val="75000"/>
                  </a:schemeClr>
                </a:solidFill>
              </a:rPr>
              <a:t>Name the national musical instrument.</a:t>
            </a:r>
          </a:p>
          <a:p>
            <a:pPr marL="624078" indent="-514350">
              <a:buAutoNum type="arabicPeriod"/>
            </a:pPr>
            <a:r>
              <a:rPr lang="en-US" sz="2500" b="1" dirty="0" smtClean="0">
                <a:solidFill>
                  <a:schemeClr val="tx2">
                    <a:lumMod val="75000"/>
                  </a:schemeClr>
                </a:solidFill>
              </a:rPr>
              <a:t>What is the tartan?</a:t>
            </a:r>
          </a:p>
          <a:p>
            <a:pPr marL="624078" indent="-514350">
              <a:buAutoNum type="arabicPeriod"/>
            </a:pPr>
            <a:r>
              <a:rPr lang="en-US" sz="2500" b="1" dirty="0">
                <a:solidFill>
                  <a:schemeClr val="tx2">
                    <a:lumMod val="75000"/>
                  </a:schemeClr>
                </a:solidFill>
              </a:rPr>
              <a:t>W</a:t>
            </a:r>
            <a:r>
              <a:rPr lang="en-US" sz="2500" b="1" dirty="0" smtClean="0">
                <a:solidFill>
                  <a:schemeClr val="tx2">
                    <a:lumMod val="75000"/>
                  </a:schemeClr>
                </a:solidFill>
              </a:rPr>
              <a:t>hat can you say about Scottish names?</a:t>
            </a:r>
          </a:p>
          <a:p>
            <a:pPr marL="624078" indent="-514350">
              <a:buAutoNum type="arabicPeriod"/>
            </a:pPr>
            <a:endParaRPr lang="en-US" dirty="0" smtClean="0"/>
          </a:p>
          <a:p>
            <a:pPr marL="624078" indent="-514350">
              <a:buAutoNum type="arabicPeriod"/>
            </a:pPr>
            <a:endParaRPr lang="en-US" dirty="0" smtClean="0"/>
          </a:p>
          <a:p>
            <a:pPr marL="624078" indent="-514350">
              <a:buAutoNum type="arabicPeriod"/>
            </a:pPr>
            <a:endParaRPr lang="en-US" dirty="0" smtClean="0"/>
          </a:p>
          <a:p>
            <a:pPr marL="624078" indent="-514350">
              <a:buAutoNum type="arabicPeriod"/>
            </a:pPr>
            <a:endParaRPr lang="en-US" dirty="0" smtClean="0"/>
          </a:p>
          <a:p>
            <a:pPr marL="624078" indent="-514350">
              <a:buAutoNum type="arabicPeriod"/>
            </a:pPr>
            <a:endParaRPr lang="en-US" dirty="0" smtClean="0"/>
          </a:p>
          <a:p>
            <a:pPr marL="624078" indent="-514350">
              <a:buAutoNum type="arabicPeriod"/>
            </a:pPr>
            <a:endParaRPr lang="en-US" dirty="0" smtClean="0"/>
          </a:p>
          <a:p>
            <a:pPr marL="109728" indent="0">
              <a:buNone/>
            </a:pPr>
            <a:endParaRPr lang="en-US" dirty="0" smtClean="0"/>
          </a:p>
          <a:p>
            <a:pPr marL="624078" indent="-514350">
              <a:buAutoNum type="arabicPeriod"/>
            </a:pPr>
            <a:endParaRPr lang="ru-RU" dirty="0"/>
          </a:p>
        </p:txBody>
      </p:sp>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33</a:t>
            </a:fld>
            <a:endParaRPr lang="ru-RU" noProof="0" dirty="0"/>
          </a:p>
        </p:txBody>
      </p:sp>
    </p:spTree>
    <p:extLst>
      <p:ext uri="{BB962C8B-B14F-4D97-AF65-F5344CB8AC3E}">
        <p14:creationId xmlns:p14="http://schemas.microsoft.com/office/powerpoint/2010/main" val="159427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pc\Desktop\Фото к презентации\amxqrl5oysno8zph9jzo.jpg"/>
          <p:cNvPicPr>
            <a:picLocks noChangeAspect="1" noChangeArrowheads="1"/>
          </p:cNvPicPr>
          <p:nvPr/>
        </p:nvPicPr>
        <p:blipFill>
          <a:blip r:embed="rId2">
            <a:lum bright="-10000"/>
          </a:blip>
          <a:srcRect/>
          <a:stretch>
            <a:fillRect/>
          </a:stretch>
        </p:blipFill>
        <p:spPr bwMode="auto">
          <a:xfrm>
            <a:off x="3123028" y="562707"/>
            <a:ext cx="6091312" cy="6091312"/>
          </a:xfrm>
          <a:prstGeom prst="rect">
            <a:avLst/>
          </a:prstGeom>
          <a:noFill/>
        </p:spPr>
      </p:pic>
      <p:sp>
        <p:nvSpPr>
          <p:cNvPr id="3" name="Объект 2"/>
          <p:cNvSpPr>
            <a:spLocks noGrp="1"/>
          </p:cNvSpPr>
          <p:nvPr>
            <p:ph idx="1"/>
          </p:nvPr>
        </p:nvSpPr>
        <p:spPr>
          <a:xfrm>
            <a:off x="482991" y="436098"/>
            <a:ext cx="10972800" cy="6208777"/>
          </a:xfrm>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marL="109728" indent="0" algn="ctr">
              <a:buNone/>
            </a:pPr>
            <a:endParaRPr lang="ru-RU" sz="10000" b="1" dirty="0" smtClean="0">
              <a:solidFill>
                <a:schemeClr val="bg1">
                  <a:lumMod val="95000"/>
                </a:schemeClr>
              </a:solidFill>
            </a:endParaRPr>
          </a:p>
          <a:p>
            <a:pPr marL="109728" indent="0" algn="ctr">
              <a:buNone/>
            </a:pPr>
            <a:r>
              <a:rPr lang="ru-RU" sz="10000" b="1" dirty="0" smtClean="0">
                <a:solidFill>
                  <a:schemeClr val="bg1">
                    <a:lumMod val="95000"/>
                  </a:schemeClr>
                </a:solidFill>
              </a:rPr>
              <a:t> </a:t>
            </a:r>
          </a:p>
          <a:p>
            <a:pPr marL="109728" indent="0" algn="ctr">
              <a:buNone/>
            </a:pPr>
            <a:r>
              <a:rPr lang="ru-RU" sz="10000" b="1" dirty="0" smtClean="0">
                <a:solidFill>
                  <a:schemeClr val="bg1">
                    <a:lumMod val="95000"/>
                  </a:schemeClr>
                </a:solidFill>
              </a:rPr>
              <a:t> </a:t>
            </a:r>
            <a:r>
              <a:rPr lang="en-US" sz="10000" b="1" dirty="0" smtClean="0">
                <a:solidFill>
                  <a:schemeClr val="bg1">
                    <a:lumMod val="95000"/>
                  </a:schemeClr>
                </a:solidFill>
              </a:rPr>
              <a:t>Thank you!</a:t>
            </a:r>
            <a:endParaRPr lang="ru-RU" sz="10000" b="1" dirty="0" smtClean="0">
              <a:solidFill>
                <a:schemeClr val="bg1">
                  <a:lumMod val="95000"/>
                </a:schemeClr>
              </a:solidFill>
            </a:endParaRPr>
          </a:p>
          <a:p>
            <a:pPr marL="109728" indent="0" algn="ctr">
              <a:buNone/>
            </a:pPr>
            <a:endParaRPr lang="ru-RU" sz="10000" b="1" dirty="0" smtClean="0">
              <a:solidFill>
                <a:srgbClr val="E20000"/>
              </a:solidFill>
            </a:endParaRPr>
          </a:p>
          <a:p>
            <a:pPr marL="109728" indent="0" algn="ctr">
              <a:buNone/>
            </a:pPr>
            <a:endParaRPr lang="ru-RU" sz="3000" b="1" dirty="0">
              <a:solidFill>
                <a:srgbClr val="E20000"/>
              </a:solidFill>
            </a:endParaRPr>
          </a:p>
        </p:txBody>
      </p:sp>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34</a:t>
            </a:fld>
            <a:endParaRPr lang="ru-RU" noProof="0" dirty="0"/>
          </a:p>
        </p:txBody>
      </p:sp>
    </p:spTree>
    <p:extLst>
      <p:ext uri="{BB962C8B-B14F-4D97-AF65-F5344CB8AC3E}">
        <p14:creationId xmlns:p14="http://schemas.microsoft.com/office/powerpoint/2010/main" val="66803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647115"/>
            <a:ext cx="10279224" cy="914400"/>
          </a:xfrm>
        </p:spPr>
        <p:txBody>
          <a:bodyPr>
            <a:normAutofit/>
          </a:bodyPr>
          <a:lstStyle/>
          <a:p>
            <a:pPr algn="ctr"/>
            <a:r>
              <a:rPr lang="en-US" sz="5000" b="1" dirty="0" smtClean="0">
                <a:solidFill>
                  <a:schemeClr val="accent2">
                    <a:lumMod val="50000"/>
                  </a:schemeClr>
                </a:solidFill>
              </a:rPr>
              <a:t>Edin</a:t>
            </a:r>
            <a:r>
              <a:rPr lang="en-US" sz="5000" b="1" dirty="0" smtClean="0">
                <a:solidFill>
                  <a:srgbClr val="C00000"/>
                </a:solidFill>
              </a:rPr>
              <a:t>burgh </a:t>
            </a:r>
            <a:endParaRPr lang="ru-RU" sz="5000" b="1" dirty="0">
              <a:solidFill>
                <a:srgbClr val="C00000"/>
              </a:solidFill>
            </a:endParaRPr>
          </a:p>
        </p:txBody>
      </p:sp>
      <p:sp>
        <p:nvSpPr>
          <p:cNvPr id="3" name="Содержимое 2"/>
          <p:cNvSpPr>
            <a:spLocks noGrp="1"/>
          </p:cNvSpPr>
          <p:nvPr>
            <p:ph idx="1"/>
          </p:nvPr>
        </p:nvSpPr>
        <p:spPr>
          <a:xfrm>
            <a:off x="1055077" y="1547447"/>
            <a:ext cx="10086535" cy="5041158"/>
          </a:xfrm>
        </p:spPr>
        <p:txBody>
          <a:bodyPr>
            <a:normAutofit/>
          </a:bodyPr>
          <a:lstStyle/>
          <a:p>
            <a:pPr marL="109728" indent="0" algn="ctr">
              <a:buNone/>
            </a:pPr>
            <a:r>
              <a:rPr lang="en-US" sz="3000" b="1" dirty="0" smtClean="0">
                <a:solidFill>
                  <a:schemeClr val="tx2">
                    <a:lumMod val="75000"/>
                  </a:schemeClr>
                </a:solidFill>
              </a:rPr>
              <a:t>“Burgh”  is a Scottish word for borough (a small town)</a:t>
            </a:r>
            <a:r>
              <a:rPr lang="ru-RU" sz="3000" b="1" dirty="0" smtClean="0">
                <a:solidFill>
                  <a:schemeClr val="tx2">
                    <a:lumMod val="75000"/>
                  </a:schemeClr>
                </a:solidFill>
              </a:rPr>
              <a:t>.</a:t>
            </a:r>
            <a:endParaRPr lang="en-US" sz="3000" b="1" dirty="0" smtClean="0">
              <a:solidFill>
                <a:schemeClr val="tx2">
                  <a:lumMod val="75000"/>
                </a:schemeClr>
              </a:solidFill>
            </a:endParaRPr>
          </a:p>
          <a:p>
            <a:pPr marL="109728" indent="0">
              <a:buNone/>
            </a:pPr>
            <a:endParaRPr lang="ru-RU" sz="3000" dirty="0">
              <a:solidFill>
                <a:schemeClr val="tx2">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900" y="2083301"/>
            <a:ext cx="6524912" cy="4349941"/>
          </a:xfrm>
          <a:prstGeom prst="rect">
            <a:avLst/>
          </a:prstGeom>
        </p:spPr>
      </p:pic>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4</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6881" y="704462"/>
            <a:ext cx="10972800" cy="1066800"/>
          </a:xfrm>
        </p:spPr>
        <p:txBody>
          <a:bodyPr>
            <a:noAutofit/>
          </a:bodyPr>
          <a:lstStyle/>
          <a:p>
            <a:pPr algn="ctr"/>
            <a:r>
              <a:rPr lang="en-US" sz="5000" b="1" dirty="0" smtClean="0">
                <a:solidFill>
                  <a:schemeClr val="tx2">
                    <a:lumMod val="75000"/>
                  </a:schemeClr>
                </a:solidFill>
              </a:rPr>
              <a:t>Edinburgh is the capital of Scotland. </a:t>
            </a:r>
            <a:endParaRPr lang="ru-RU" sz="5000" b="1" dirty="0">
              <a:solidFill>
                <a:schemeClr val="tx2">
                  <a:lumMod val="75000"/>
                </a:schemeClr>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446" y="2011249"/>
            <a:ext cx="5626702" cy="402658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70" y="1948513"/>
            <a:ext cx="5411188" cy="4058391"/>
          </a:xfrm>
          <a:prstGeom prst="rect">
            <a:avLst/>
          </a:prstGeom>
        </p:spPr>
      </p:pic>
      <p:sp>
        <p:nvSpPr>
          <p:cNvPr id="6" name="Номер слайда 5"/>
          <p:cNvSpPr>
            <a:spLocks noGrp="1"/>
          </p:cNvSpPr>
          <p:nvPr>
            <p:ph type="sldNum" sz="quarter" idx="12"/>
          </p:nvPr>
        </p:nvSpPr>
        <p:spPr/>
        <p:txBody>
          <a:bodyPr/>
          <a:lstStyle/>
          <a:p>
            <a:pPr rtl="0"/>
            <a:fld id="{401CF334-2D5C-4859-84A6-CA7E6E43FAEB}" type="slidenum">
              <a:rPr lang="ru-RU" noProof="0" smtClean="0"/>
              <a:pPr rtl="0"/>
              <a:t>5</a:t>
            </a:fld>
            <a:endParaRPr lang="ru-RU" noProof="0" dirty="0"/>
          </a:p>
        </p:txBody>
      </p:sp>
    </p:spTree>
    <p:extLst>
      <p:ext uri="{BB962C8B-B14F-4D97-AF65-F5344CB8AC3E}">
        <p14:creationId xmlns:p14="http://schemas.microsoft.com/office/powerpoint/2010/main" val="375418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94006" y="720970"/>
            <a:ext cx="5200357" cy="1066800"/>
          </a:xfrm>
        </p:spPr>
        <p:txBody>
          <a:bodyPr rtlCol="0">
            <a:normAutofit/>
          </a:bodyPr>
          <a:lstStyle/>
          <a:p>
            <a:pPr rtl="0"/>
            <a:r>
              <a:rPr lang="en-US" sz="5000" b="1" dirty="0" err="1" smtClean="0">
                <a:solidFill>
                  <a:srgbClr val="E20000"/>
                </a:solidFill>
              </a:rPr>
              <a:t>Greyfriars</a:t>
            </a:r>
            <a:r>
              <a:rPr lang="en-US" sz="5000" b="1" dirty="0" smtClean="0">
                <a:solidFill>
                  <a:srgbClr val="E20000"/>
                </a:solidFill>
              </a:rPr>
              <a:t> Bobby</a:t>
            </a:r>
            <a:endParaRPr lang="ru-RU" sz="5000" b="1" dirty="0">
              <a:solidFill>
                <a:srgbClr val="E20000"/>
              </a:solidFill>
            </a:endParaRPr>
          </a:p>
        </p:txBody>
      </p:sp>
      <p:sp>
        <p:nvSpPr>
          <p:cNvPr id="6" name="Текст 5"/>
          <p:cNvSpPr>
            <a:spLocks noGrp="1"/>
          </p:cNvSpPr>
          <p:nvPr>
            <p:ph sz="half" idx="1"/>
          </p:nvPr>
        </p:nvSpPr>
        <p:spPr>
          <a:xfrm>
            <a:off x="225083" y="1674055"/>
            <a:ext cx="5373859" cy="4917245"/>
          </a:xfrm>
        </p:spPr>
        <p:txBody>
          <a:bodyPr rtlCol="0">
            <a:normAutofit/>
          </a:bodyPr>
          <a:lstStyle/>
          <a:p>
            <a:pPr algn="just" rtl="0">
              <a:buNone/>
            </a:pPr>
            <a:r>
              <a:rPr lang="en-US" sz="3200" dirty="0" smtClean="0"/>
              <a:t>   </a:t>
            </a:r>
            <a:r>
              <a:rPr lang="en-US" sz="3200" b="1" dirty="0" smtClean="0">
                <a:solidFill>
                  <a:schemeClr val="tx2">
                    <a:lumMod val="75000"/>
                  </a:schemeClr>
                </a:solidFill>
              </a:rPr>
              <a:t>There is an unusual monument in Edinburg. It is to a dog who watched over his master’s grave for 14 years. This monument was erected to immortalize the devotion of a dog to his master even after his master’s death.</a:t>
            </a:r>
            <a:endParaRPr lang="ru-RU" sz="3200" b="1" dirty="0">
              <a:solidFill>
                <a:schemeClr val="tx2">
                  <a:lumMod val="75000"/>
                </a:schemeClr>
              </a:solidFill>
            </a:endParaRPr>
          </a:p>
        </p:txBody>
      </p:sp>
      <p:sp>
        <p:nvSpPr>
          <p:cNvPr id="5" name="Номер слайда 4"/>
          <p:cNvSpPr>
            <a:spLocks noGrp="1"/>
          </p:cNvSpPr>
          <p:nvPr>
            <p:ph type="sldNum" sz="quarter" idx="12"/>
          </p:nvPr>
        </p:nvSpPr>
        <p:spPr/>
        <p:txBody>
          <a:bodyPr/>
          <a:lstStyle/>
          <a:p>
            <a:pPr rtl="0"/>
            <a:fld id="{401CF334-2D5C-4859-84A6-CA7E6E43FAEB}" type="slidenum">
              <a:rPr lang="ru-RU" noProof="0" smtClean="0"/>
              <a:pPr rtl="0"/>
              <a:t>6</a:t>
            </a:fld>
            <a:endParaRPr lang="ru-RU" noProof="0" dirty="0"/>
          </a:p>
        </p:txBody>
      </p:sp>
      <p:pic>
        <p:nvPicPr>
          <p:cNvPr id="8" name="Рисунок 7" descr="C:\Users\Tosh-pc\Desktop\Фото к презентации\bobby-greyfriars-edimburgo.jpg"/>
          <p:cNvPicPr/>
          <p:nvPr/>
        </p:nvPicPr>
        <p:blipFill>
          <a:blip r:embed="rId3"/>
          <a:srcRect b="4780"/>
          <a:stretch>
            <a:fillRect/>
          </a:stretch>
        </p:blipFill>
        <p:spPr bwMode="auto">
          <a:xfrm>
            <a:off x="6003032" y="1180180"/>
            <a:ext cx="5869284" cy="5004079"/>
          </a:xfrm>
          <a:prstGeom prst="rect">
            <a:avLst/>
          </a:prstGeom>
          <a:noFill/>
        </p:spPr>
      </p:pic>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3062068" cy="1066800"/>
          </a:xfrm>
        </p:spPr>
        <p:txBody>
          <a:bodyPr>
            <a:normAutofit/>
          </a:bodyPr>
          <a:lstStyle/>
          <a:p>
            <a:pPr algn="ctr"/>
            <a:r>
              <a:rPr lang="en-US" sz="5000" b="1" dirty="0" smtClean="0">
                <a:solidFill>
                  <a:schemeClr val="tx2">
                    <a:lumMod val="75000"/>
                  </a:schemeClr>
                </a:solidFill>
              </a:rPr>
              <a:t>Glasgow</a:t>
            </a:r>
            <a:r>
              <a:rPr lang="ru-RU" sz="5000" b="1" dirty="0" smtClean="0">
                <a:solidFill>
                  <a:schemeClr val="tx2">
                    <a:lumMod val="75000"/>
                  </a:schemeClr>
                </a:solidFill>
              </a:rPr>
              <a:t>.</a:t>
            </a:r>
            <a:endParaRPr lang="ru-RU" sz="5000" b="1" dirty="0">
              <a:solidFill>
                <a:schemeClr val="tx2">
                  <a:lumMod val="75000"/>
                </a:schemeClr>
              </a:solidFill>
            </a:endParaRPr>
          </a:p>
        </p:txBody>
      </p:sp>
      <p:sp>
        <p:nvSpPr>
          <p:cNvPr id="5" name="Объект 4"/>
          <p:cNvSpPr>
            <a:spLocks noGrp="1"/>
          </p:cNvSpPr>
          <p:nvPr>
            <p:ph idx="1"/>
          </p:nvPr>
        </p:nvSpPr>
        <p:spPr>
          <a:xfrm>
            <a:off x="609600" y="1940767"/>
            <a:ext cx="10972800" cy="4633769"/>
          </a:xfrm>
        </p:spPr>
        <p:txBody>
          <a:bodyPr/>
          <a:lstStyle/>
          <a:p>
            <a:endParaRPr lang="en-US" dirty="0" smtClean="0"/>
          </a:p>
          <a:p>
            <a:pPr marL="109728" indent="0">
              <a:buNone/>
            </a:pPr>
            <a:endParaRPr lang="ru-RU" dirty="0"/>
          </a:p>
        </p:txBody>
      </p:sp>
      <p:pic>
        <p:nvPicPr>
          <p:cNvPr id="6" name="Picture 2" descr="C:\Users\Tosh-pc\Desktop\Фото к презентации\George-Square-Glasgow.jpg"/>
          <p:cNvPicPr/>
          <p:nvPr/>
        </p:nvPicPr>
        <p:blipFill rotWithShape="1">
          <a:blip r:embed="rId2">
            <a:lum bright="-20000"/>
          </a:blip>
          <a:srcRect b="3635"/>
          <a:stretch/>
        </p:blipFill>
        <p:spPr bwMode="auto">
          <a:xfrm>
            <a:off x="3769599" y="1125415"/>
            <a:ext cx="8075397" cy="5233182"/>
          </a:xfrm>
          <a:prstGeom prst="rect">
            <a:avLst/>
          </a:prstGeom>
          <a:noFill/>
          <a:ln>
            <a:noFill/>
          </a:ln>
          <a:extLst>
            <a:ext uri="{53640926-AAD7-44D8-BBD7-CCE9431645EC}">
              <a14:shadowObscured xmlns:a14="http://schemas.microsoft.com/office/drawing/2010/main"/>
            </a:ext>
          </a:extLst>
        </p:spPr>
      </p:pic>
      <p:sp>
        <p:nvSpPr>
          <p:cNvPr id="7" name="Номер слайда 6"/>
          <p:cNvSpPr>
            <a:spLocks noGrp="1"/>
          </p:cNvSpPr>
          <p:nvPr>
            <p:ph type="sldNum" sz="quarter" idx="12"/>
          </p:nvPr>
        </p:nvSpPr>
        <p:spPr/>
        <p:txBody>
          <a:bodyPr/>
          <a:lstStyle/>
          <a:p>
            <a:pPr rtl="0"/>
            <a:fld id="{401CF334-2D5C-4859-84A6-CA7E6E43FAEB}" type="slidenum">
              <a:rPr lang="ru-RU" noProof="0" smtClean="0"/>
              <a:pPr rtl="0"/>
              <a:t>7</a:t>
            </a:fld>
            <a:endParaRPr lang="ru-RU" noProof="0" dirty="0"/>
          </a:p>
        </p:txBody>
      </p:sp>
    </p:spTree>
    <p:extLst>
      <p:ext uri="{BB962C8B-B14F-4D97-AF65-F5344CB8AC3E}">
        <p14:creationId xmlns:p14="http://schemas.microsoft.com/office/powerpoint/2010/main" val="188257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98580" y="1222311"/>
            <a:ext cx="4415453" cy="5368990"/>
          </a:xfrm>
        </p:spPr>
        <p:txBody>
          <a:bodyPr>
            <a:normAutofit/>
          </a:bodyPr>
          <a:lstStyle/>
          <a:p>
            <a:pPr marL="109728" indent="0" algn="ctr">
              <a:buNone/>
            </a:pPr>
            <a:r>
              <a:rPr lang="en-US" sz="4800" b="1" dirty="0" smtClean="0">
                <a:solidFill>
                  <a:schemeClr val="tx2">
                    <a:lumMod val="75000"/>
                  </a:schemeClr>
                </a:solidFill>
              </a:rPr>
              <a:t>Ben Nevis</a:t>
            </a:r>
          </a:p>
          <a:p>
            <a:pPr marL="109728" indent="0">
              <a:buNone/>
            </a:pPr>
            <a:endParaRPr lang="ru-RU" sz="4000" dirty="0"/>
          </a:p>
        </p:txBody>
      </p:sp>
      <p:sp>
        <p:nvSpPr>
          <p:cNvPr id="4" name="Содержимое 3"/>
          <p:cNvSpPr>
            <a:spLocks noGrp="1"/>
          </p:cNvSpPr>
          <p:nvPr>
            <p:ph sz="half" idx="2"/>
          </p:nvPr>
        </p:nvSpPr>
        <p:spPr>
          <a:xfrm>
            <a:off x="4422710" y="1222311"/>
            <a:ext cx="3675281" cy="5368990"/>
          </a:xfrm>
        </p:spPr>
        <p:txBody>
          <a:bodyPr>
            <a:normAutofit/>
          </a:bodyPr>
          <a:lstStyle/>
          <a:p>
            <a:pPr marL="109728" indent="0" algn="ctr">
              <a:buNone/>
            </a:pPr>
            <a:r>
              <a:rPr lang="en-US" sz="4800" b="1" dirty="0" smtClean="0">
                <a:solidFill>
                  <a:schemeClr val="tx2">
                    <a:lumMod val="75000"/>
                  </a:schemeClr>
                </a:solidFill>
              </a:rPr>
              <a:t>Clyde</a:t>
            </a:r>
          </a:p>
          <a:p>
            <a:pPr marL="109728" indent="0">
              <a:buNone/>
            </a:pPr>
            <a:endParaRPr lang="ru-RU" sz="4400" dirty="0"/>
          </a:p>
        </p:txBody>
      </p:sp>
      <p:pic>
        <p:nvPicPr>
          <p:cNvPr id="5" name="Рисунок 4"/>
          <p:cNvPicPr>
            <a:picLocks noChangeAspect="1"/>
          </p:cNvPicPr>
          <p:nvPr/>
        </p:nvPicPr>
        <p:blipFill>
          <a:blip r:embed="rId2" cstate="print">
            <a:lum bright="-10000"/>
            <a:extLst>
              <a:ext uri="{28A0092B-C50C-407E-A947-70E740481C1C}">
                <a14:useLocalDpi xmlns:a14="http://schemas.microsoft.com/office/drawing/2010/main" val="0"/>
              </a:ext>
            </a:extLst>
          </a:blip>
          <a:stretch>
            <a:fillRect/>
          </a:stretch>
        </p:blipFill>
        <p:spPr>
          <a:xfrm>
            <a:off x="286339" y="2649893"/>
            <a:ext cx="4348504" cy="2878709"/>
          </a:xfrm>
          <a:prstGeom prst="rect">
            <a:avLst/>
          </a:prstGeom>
        </p:spPr>
      </p:pic>
      <p:pic>
        <p:nvPicPr>
          <p:cNvPr id="6" name="Рисунок 5"/>
          <p:cNvPicPr>
            <a:picLocks noChangeAspect="1"/>
          </p:cNvPicPr>
          <p:nvPr/>
        </p:nvPicPr>
        <p:blipFill>
          <a:blip r:embed="rId3" cstate="print">
            <a:lum bright="-10000"/>
            <a:extLst>
              <a:ext uri="{28A0092B-C50C-407E-A947-70E740481C1C}">
                <a14:useLocalDpi xmlns:a14="http://schemas.microsoft.com/office/drawing/2010/main" val="0"/>
              </a:ext>
            </a:extLst>
          </a:blip>
          <a:stretch>
            <a:fillRect/>
          </a:stretch>
        </p:blipFill>
        <p:spPr>
          <a:xfrm>
            <a:off x="4196178" y="2649895"/>
            <a:ext cx="4314691" cy="2878708"/>
          </a:xfrm>
          <a:prstGeom prst="rect">
            <a:avLst/>
          </a:prstGeom>
        </p:spPr>
      </p:pic>
      <p:pic>
        <p:nvPicPr>
          <p:cNvPr id="2" name="Рисунок 1"/>
          <p:cNvPicPr>
            <a:picLocks noChangeAspect="1"/>
          </p:cNvPicPr>
          <p:nvPr/>
        </p:nvPicPr>
        <p:blipFill>
          <a:blip r:embed="rId4" cstate="print">
            <a:lum bright="-10000"/>
            <a:extLst>
              <a:ext uri="{28A0092B-C50C-407E-A947-70E740481C1C}">
                <a14:useLocalDpi xmlns:a14="http://schemas.microsoft.com/office/drawing/2010/main" val="0"/>
              </a:ext>
            </a:extLst>
          </a:blip>
          <a:stretch>
            <a:fillRect/>
          </a:stretch>
        </p:blipFill>
        <p:spPr>
          <a:xfrm>
            <a:off x="8097991" y="2649893"/>
            <a:ext cx="3838279" cy="2878709"/>
          </a:xfrm>
          <a:prstGeom prst="rect">
            <a:avLst/>
          </a:prstGeom>
        </p:spPr>
      </p:pic>
      <p:sp>
        <p:nvSpPr>
          <p:cNvPr id="7" name="TextBox 6"/>
          <p:cNvSpPr txBox="1"/>
          <p:nvPr/>
        </p:nvSpPr>
        <p:spPr>
          <a:xfrm>
            <a:off x="8462864" y="1222311"/>
            <a:ext cx="3144417" cy="830997"/>
          </a:xfrm>
          <a:prstGeom prst="rect">
            <a:avLst/>
          </a:prstGeom>
          <a:noFill/>
        </p:spPr>
        <p:txBody>
          <a:bodyPr wrap="square" rtlCol="0">
            <a:spAutoFit/>
          </a:bodyPr>
          <a:lstStyle/>
          <a:p>
            <a:r>
              <a:rPr lang="en-US" sz="4800" b="1" dirty="0" smtClean="0">
                <a:solidFill>
                  <a:schemeClr val="tx2">
                    <a:lumMod val="75000"/>
                  </a:schemeClr>
                </a:solidFill>
              </a:rPr>
              <a:t>Loch Ness</a:t>
            </a:r>
            <a:endParaRPr lang="ru-RU" sz="4800" b="1" dirty="0">
              <a:solidFill>
                <a:schemeClr val="tx2">
                  <a:lumMod val="75000"/>
                </a:schemeClr>
              </a:solidFill>
            </a:endParaRPr>
          </a:p>
        </p:txBody>
      </p:sp>
      <p:sp>
        <p:nvSpPr>
          <p:cNvPr id="8" name="Номер слайда 7"/>
          <p:cNvSpPr>
            <a:spLocks noGrp="1"/>
          </p:cNvSpPr>
          <p:nvPr>
            <p:ph type="sldNum" sz="quarter" idx="12"/>
          </p:nvPr>
        </p:nvSpPr>
        <p:spPr/>
        <p:txBody>
          <a:bodyPr/>
          <a:lstStyle/>
          <a:p>
            <a:pPr rtl="0"/>
            <a:fld id="{401CF334-2D5C-4859-84A6-CA7E6E43FAEB}" type="slidenum">
              <a:rPr lang="ru-RU" noProof="0" smtClean="0"/>
              <a:pPr rtl="0"/>
              <a:t>8</a:t>
            </a:fld>
            <a:endParaRPr lang="ru-RU"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839756"/>
            <a:ext cx="10972800" cy="942392"/>
          </a:xfrm>
        </p:spPr>
        <p:txBody>
          <a:bodyPr>
            <a:normAutofit/>
          </a:bodyPr>
          <a:lstStyle/>
          <a:p>
            <a:pPr algn="ctr"/>
            <a:r>
              <a:rPr lang="en-US" sz="4800" b="1" dirty="0" smtClean="0"/>
              <a:t>Nessie</a:t>
            </a:r>
            <a:endParaRPr lang="ru-RU" sz="4800" b="1"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5517" y="1595535"/>
            <a:ext cx="6981961" cy="4651732"/>
          </a:xfrm>
        </p:spPr>
      </p:pic>
      <p:sp>
        <p:nvSpPr>
          <p:cNvPr id="4" name="Номер слайда 3"/>
          <p:cNvSpPr>
            <a:spLocks noGrp="1"/>
          </p:cNvSpPr>
          <p:nvPr>
            <p:ph type="sldNum" sz="quarter" idx="12"/>
          </p:nvPr>
        </p:nvSpPr>
        <p:spPr/>
        <p:txBody>
          <a:bodyPr/>
          <a:lstStyle/>
          <a:p>
            <a:pPr rtl="0"/>
            <a:fld id="{401CF334-2D5C-4859-84A6-CA7E6E43FAEB}" type="slidenum">
              <a:rPr lang="ru-RU" noProof="0" smtClean="0"/>
              <a:pPr rtl="0"/>
              <a:t>9</a:t>
            </a:fld>
            <a:endParaRPr lang="ru-RU" noProof="0" dirty="0"/>
          </a:p>
        </p:txBody>
      </p:sp>
    </p:spTree>
    <p:extLst>
      <p:ext uri="{BB962C8B-B14F-4D97-AF65-F5344CB8AC3E}">
        <p14:creationId xmlns:p14="http://schemas.microsoft.com/office/powerpoint/2010/main" val="391590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бучающая презентация">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Office_16225317_TF03460604" id="{2CD0CB43-C6DB-49D4-8B24-4D27774DD8FA}" vid="{682A83A2-F45B-4972-A9A6-44D9BC20041C}"/>
    </a:ext>
  </a:extLst>
</a:theme>
</file>

<file path=ppt/theme/theme2.xml><?xml version="1.0" encoding="utf-8"?>
<a:theme xmlns:a="http://schemas.openxmlformats.org/drawingml/2006/main" name="Тема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Обучающая презентация</Template>
  <TotalTime>479</TotalTime>
  <Words>730</Words>
  <Application>Microsoft Office PowerPoint</Application>
  <PresentationFormat>Широкоэкранный</PresentationFormat>
  <Paragraphs>148</Paragraphs>
  <Slides>34</Slides>
  <Notes>14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34</vt:i4>
      </vt:variant>
    </vt:vector>
  </HeadingPairs>
  <TitlesOfParts>
    <vt:vector size="41" baseType="lpstr">
      <vt:lpstr>Arial</vt:lpstr>
      <vt:lpstr>Arial Black</vt:lpstr>
      <vt:lpstr>Bodoni MT</vt:lpstr>
      <vt:lpstr>Calibri</vt:lpstr>
      <vt:lpstr>Georgia</vt:lpstr>
      <vt:lpstr>Wingdings 2</vt:lpstr>
      <vt:lpstr>Обучающая презентация</vt:lpstr>
      <vt:lpstr>Scotland</vt:lpstr>
      <vt:lpstr>UK. Where is Scotland? Let’s find!</vt:lpstr>
      <vt:lpstr>Scotland. Edinburgh.</vt:lpstr>
      <vt:lpstr>Edinburgh </vt:lpstr>
      <vt:lpstr>Edinburgh is the capital of Scotland. </vt:lpstr>
      <vt:lpstr>Greyfriars Bobby</vt:lpstr>
      <vt:lpstr>Glasgow.</vt:lpstr>
      <vt:lpstr>Презентация PowerPoint</vt:lpstr>
      <vt:lpstr>Nessie</vt:lpstr>
      <vt:lpstr>Презентация PowerPoint</vt:lpstr>
      <vt:lpstr>Подумайте, какой можно сделать вывод о народе Шотландии на основании этой цитаты.</vt:lpstr>
      <vt:lpstr> </vt:lpstr>
      <vt:lpstr>Mac / Mc</vt:lpstr>
      <vt:lpstr>The flag of Scotland.</vt:lpstr>
      <vt:lpstr>Презентация PowerPoint</vt:lpstr>
      <vt:lpstr>Thistle. </vt:lpstr>
      <vt:lpstr>The answer is interesting.</vt:lpstr>
      <vt:lpstr>The bagpipe is the national instrument of Scotland.</vt:lpstr>
      <vt:lpstr>Kilt. Tartan. </vt:lpstr>
      <vt:lpstr>Tartan.</vt:lpstr>
      <vt:lpstr>Sport and recreation.</vt:lpstr>
      <vt:lpstr>Scottish cuisine. </vt:lpstr>
      <vt:lpstr>The famous people of Scotland.</vt:lpstr>
      <vt:lpstr>Robert Burns (1759-1796)</vt:lpstr>
      <vt:lpstr>Alexander Fleming (1881-1955)</vt:lpstr>
      <vt:lpstr>Conan Doyle (1859-1930)</vt:lpstr>
      <vt:lpstr>Robert Bruce(1274-1329)</vt:lpstr>
      <vt:lpstr>Walter Scott (1771-1832)</vt:lpstr>
      <vt:lpstr>Alexander Graham Bell  (1847-1922)</vt:lpstr>
      <vt:lpstr>Robert Louis Stevenson (1850-1894)</vt:lpstr>
      <vt:lpstr>Mary Queen of Scots (1542-1587)</vt:lpstr>
      <vt:lpstr>William Wallace  (1272-1305)</vt:lpstr>
      <vt:lpstr>Test you knowledge</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обучающей презентации</dc:title>
  <dc:creator>пк</dc:creator>
  <cp:lastModifiedBy>пк</cp:lastModifiedBy>
  <cp:revision>263</cp:revision>
  <dcterms:created xsi:type="dcterms:W3CDTF">2019-06-21T14:43:15Z</dcterms:created>
  <dcterms:modified xsi:type="dcterms:W3CDTF">2019-09-18T17:00:48Z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