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7" r:id="rId2"/>
    <p:sldId id="280" r:id="rId3"/>
    <p:sldId id="281" r:id="rId4"/>
    <p:sldId id="282" r:id="rId5"/>
    <p:sldId id="305" r:id="rId6"/>
    <p:sldId id="306" r:id="rId7"/>
    <p:sldId id="262" r:id="rId8"/>
    <p:sldId id="263" r:id="rId9"/>
    <p:sldId id="284" r:id="rId10"/>
    <p:sldId id="285" r:id="rId11"/>
    <p:sldId id="286" r:id="rId12"/>
    <p:sldId id="290" r:id="rId13"/>
    <p:sldId id="256" r:id="rId14"/>
    <p:sldId id="257" r:id="rId15"/>
    <p:sldId id="258" r:id="rId16"/>
    <p:sldId id="259" r:id="rId17"/>
    <p:sldId id="260" r:id="rId18"/>
    <p:sldId id="264" r:id="rId19"/>
    <p:sldId id="265" r:id="rId20"/>
    <p:sldId id="266" r:id="rId21"/>
    <p:sldId id="267" r:id="rId22"/>
    <p:sldId id="268" r:id="rId23"/>
    <p:sldId id="287" r:id="rId24"/>
    <p:sldId id="289" r:id="rId25"/>
    <p:sldId id="288" r:id="rId26"/>
    <p:sldId id="291" r:id="rId27"/>
    <p:sldId id="269" r:id="rId28"/>
    <p:sldId id="270" r:id="rId29"/>
    <p:sldId id="271" r:id="rId30"/>
    <p:sldId id="292" r:id="rId31"/>
    <p:sldId id="272" r:id="rId32"/>
    <p:sldId id="293" r:id="rId33"/>
    <p:sldId id="274" r:id="rId34"/>
    <p:sldId id="294" r:id="rId35"/>
    <p:sldId id="295" r:id="rId36"/>
    <p:sldId id="275" r:id="rId37"/>
    <p:sldId id="276" r:id="rId38"/>
    <p:sldId id="273" r:id="rId39"/>
    <p:sldId id="277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278" r:id="rId48"/>
    <p:sldId id="303" r:id="rId4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28DD2D8-E603-4F02-8F11-C8785D62D362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B11F307-8B55-4AC3-8A4E-8ADF41506F8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6280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DD2D8-E603-4F02-8F11-C8785D62D362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F307-8B55-4AC3-8A4E-8ADF41506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964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DD2D8-E603-4F02-8F11-C8785D62D362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F307-8B55-4AC3-8A4E-8ADF41506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897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DD2D8-E603-4F02-8F11-C8785D62D362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F307-8B55-4AC3-8A4E-8ADF41506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276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DD2D8-E603-4F02-8F11-C8785D62D362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F307-8B55-4AC3-8A4E-8ADF41506F8B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6521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DD2D8-E603-4F02-8F11-C8785D62D362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F307-8B55-4AC3-8A4E-8ADF41506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654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DD2D8-E603-4F02-8F11-C8785D62D362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F307-8B55-4AC3-8A4E-8ADF41506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287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DD2D8-E603-4F02-8F11-C8785D62D362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F307-8B55-4AC3-8A4E-8ADF41506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06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DD2D8-E603-4F02-8F11-C8785D62D362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F307-8B55-4AC3-8A4E-8ADF41506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396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DD2D8-E603-4F02-8F11-C8785D62D362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F307-8B55-4AC3-8A4E-8ADF41506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145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DD2D8-E603-4F02-8F11-C8785D62D362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F307-8B55-4AC3-8A4E-8ADF41506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908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528DD2D8-E603-4F02-8F11-C8785D62D362}" type="datetimeFigureOut">
              <a:rPr lang="ru-RU" smtClean="0"/>
              <a:t>15.09.2019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2B11F307-8B55-4AC3-8A4E-8ADF41506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40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2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.png"/><Relationship Id="rId4" Type="http://schemas.openxmlformats.org/officeDocument/2006/relationships/image" Target="../media/image4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2.png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.png"/><Relationship Id="rId4" Type="http://schemas.openxmlformats.org/officeDocument/2006/relationships/image" Target="../media/image4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2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2.png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5" Type="http://schemas.openxmlformats.org/officeDocument/2006/relationships/image" Target="../media/image2.png"/><Relationship Id="rId4" Type="http://schemas.openxmlformats.org/officeDocument/2006/relationships/image" Target="../media/image3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.png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800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4" y="242397"/>
            <a:ext cx="9324871" cy="644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81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ÐÐ°ÑÑÐ¸Ð½ÐºÐ¸ Ð¿Ð¾ Ð·Ð°Ð¿ÑÐ¾ÑÑ ÐºÐ°ÑÑÐ¸Ð½ÐºÐ° Ð°Ð½Ð¸Ð¼Ð°ÑÐºÐ° Ð¾ÑÑÑÐ¾Ð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52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1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ÐÐ°ÑÑÐ¸Ð½ÐºÐ¸ Ð¿Ð¾ Ð·Ð°Ð¿ÑÐ¾ÑÑ ÐºÐ°ÑÑÐ¸Ð½ÐºÐ° Ð°Ð½Ð¸Ð¼Ð°ÑÐºÐ° Ð¾ÑÑÑÐ¾Ð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905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ÐÐ°ÑÑÐ¸Ð½ÐºÐ¸ Ð¿Ð¾ Ð·Ð°Ð¿ÑÐ¾ÑÑ ÐºÐ°ÑÑÐ¸Ð½ÐºÐ° Ð½Ð° Ð¿ÑÐ¾Ð·ÑÐ°ÑÐ½Ð¾Ð¼ ÑÐ¾Ð½Ðµ ÑÐ¸ÑÑÑ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963" y="2902767"/>
            <a:ext cx="2286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209" y="4208091"/>
            <a:ext cx="21431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1891" y="2881666"/>
            <a:ext cx="2279406" cy="3039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ÐÐ°ÑÑÐ¸Ð½ÐºÐ¸ Ð¿Ð¾ Ð·Ð°Ð¿ÑÐ¾ÑÑ ÐºÐ°ÑÑÐ¸Ð½ÐºÐ° Ð½Ð° Ð¿ÑÐ¾Ð·ÑÐ°ÑÐ½Ð¾Ð¼ ÑÐ¾Ð½Ðµ ÑÐ¸ÑÑÑ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841" y="3184488"/>
            <a:ext cx="2595929" cy="346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357" y="4152655"/>
            <a:ext cx="2444749" cy="244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ÐÐ°ÑÑÐ¸Ð½ÐºÐ¸ Ð¿Ð¾ Ð·Ð°Ð¿ÑÐ¾ÑÑ ÐºÐ°ÑÑÐ¸Ð½ÐºÐ° Ð½Ð° Ð¿ÑÐ¾Ð·ÑÐ°ÑÐ½Ð¾Ð¼ ÑÐ¾Ð½Ðµ ÑÐ¸ÑÑÑ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262" y="282785"/>
            <a:ext cx="2619286" cy="2619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091" y="265792"/>
            <a:ext cx="2777836" cy="277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2812" y="320919"/>
            <a:ext cx="1875448" cy="2675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ÐÐ°ÑÑÐ¸Ð½ÐºÐ¸ Ð¿Ð¾ Ð·Ð°Ð¿ÑÐ¾ÑÑ ÐºÐ°ÑÑÐ¸Ð½ÐºÐ° Ð½Ð° Ð¿ÑÐ¾Ð·ÑÐ°ÑÐ½Ð¾Ð¼ ÑÐ¾Ð½Ðµ ÑÐ²ÐµÑÑ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168" y="4359665"/>
            <a:ext cx="2453187" cy="2520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680" y="3895724"/>
            <a:ext cx="3029202" cy="299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161" y="3184488"/>
            <a:ext cx="3023076" cy="298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ÐÐ°ÑÑÐ¸Ð½ÐºÐ¸ Ð¿Ð¾ Ð·Ð°Ð¿ÑÐ¾ÑÑ ÐºÐ°ÑÑÐ¸Ð½ÐºÐ° Ð½Ð° Ð¿ÑÐ¾Ð·ÑÐ°ÑÐ½Ð¾Ð¼ ÑÐ¾Ð½Ðµ ÐºÐ°Ð¼ÐµÐ½Ñ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366" y="3993927"/>
            <a:ext cx="3259354" cy="2900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4694534" y="1066458"/>
            <a:ext cx="3100742" cy="1492738"/>
          </a:xfrm>
          <a:prstGeom prst="cloudCallout">
            <a:avLst>
              <a:gd name="adj1" fmla="val -6574"/>
              <a:gd name="adj2" fmla="val -279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Выноска-облако 17"/>
          <p:cNvSpPr/>
          <p:nvPr/>
        </p:nvSpPr>
        <p:spPr>
          <a:xfrm>
            <a:off x="608095" y="914316"/>
            <a:ext cx="3100742" cy="1492738"/>
          </a:xfrm>
          <a:prstGeom prst="cloudCallout">
            <a:avLst>
              <a:gd name="adj1" fmla="val -6574"/>
              <a:gd name="adj2" fmla="val -2795"/>
            </a:avLst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лнце 2"/>
          <p:cNvSpPr/>
          <p:nvPr/>
        </p:nvSpPr>
        <p:spPr>
          <a:xfrm>
            <a:off x="8563805" y="320918"/>
            <a:ext cx="3024455" cy="2722709"/>
          </a:xfrm>
          <a:prstGeom prst="sun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18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ºÐ°ÑÑÐ¸Ð½ÐºÐ° ÑÐ¸ÑÑÑ Ð¾Ñ 1 Ð´Ð¾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93" y="280787"/>
            <a:ext cx="11706770" cy="6313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27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659" y="678287"/>
            <a:ext cx="4360910" cy="5814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4" descr="ÐÐ°ÑÑÐ¸Ð½ÐºÐ¸ Ð¿Ð¾ Ð·Ð°Ð¿ÑÐ¾ÑÑ ÐºÐ°ÑÑÐ¸Ð½ÐºÐ° Ð½Ð° Ð¿ÑÐ¾Ð·ÑÐ°ÑÐ½Ð¾Ð¼ ÑÐ¾Ð½Ðµ ÑÐ¸ÑÑÑ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6648" y="1161635"/>
            <a:ext cx="4847852" cy="4847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7569" y="1161635"/>
            <a:ext cx="4621853" cy="4847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504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ÐÐ°ÑÑÐ¸Ð½ÐºÐ¸ Ð¿Ð¾ Ð·Ð°Ð¿ÑÐ¾ÑÑ ÐºÐ°ÑÑÐ¸Ð½ÐºÐ° Ð½Ð° Ð¿ÑÐ¾Ð·ÑÐ°ÑÐ½Ð¾Ð¼ ÑÐ¾Ð½Ðµ ÑÐ¸ÑÑÑ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53" y="538535"/>
            <a:ext cx="4739597" cy="631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0" descr="ÐÐ°ÑÑÐ¸Ð½ÐºÐ¸ Ð¿Ð¾ Ð·Ð°Ð¿ÑÐ¾ÑÑ ÐºÐ°ÑÑÐ¸Ð½ÐºÐ° Ð½Ð° Ð¿ÑÐ¾Ð·ÑÐ°ÑÐ½Ð¾Ð¼ ÑÐ¾Ð½Ðµ ÑÐ¸ÑÑÑ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21" y="751610"/>
            <a:ext cx="4646675" cy="6195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6356" y="1406769"/>
            <a:ext cx="4651364" cy="4651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6175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27" y="492369"/>
            <a:ext cx="4613990" cy="615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582" y="1108421"/>
            <a:ext cx="3449095" cy="4919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152957" y="989259"/>
            <a:ext cx="5039043" cy="503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405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ÐÐ°ÑÑÐ¸Ð½ÐºÐ¸ Ð¿Ð¾ Ð·Ð°Ð¿ÑÐ¾ÑÑ ÐºÐ°ÑÑÐ¸Ð½ÐºÐ° Ð½Ð° Ð¿ÑÐ¾Ð·ÑÐ°ÑÐ½Ð¾Ð¼ ÑÐ¾Ð½Ðµ ÐºÐ°ÑÐ°Ð½Ð´Ð°Ñ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615" y="100308"/>
            <a:ext cx="6687352" cy="668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70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07" y="251209"/>
            <a:ext cx="11706331" cy="634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Часы на Спасской башне Кремля - Бой куранто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8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5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07" y="251209"/>
            <a:ext cx="11706331" cy="634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975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3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6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ÐÐ°ÑÑÐ¸Ð½ÐºÐ¸ Ð¿Ð¾ Ð·Ð°Ð¿ÑÐ¾ÑÑ ÐºÐ°ÑÑÐ¸Ð½ÐºÐ° Ð°Ð½Ð¸Ð¼Ð°ÑÐºÐ° Ð¾ÑÑÑÐ¾Ð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12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4954" y="1081426"/>
            <a:ext cx="7242688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0" dirty="0">
                <a:latin typeface="Times New Roman" panose="02020603050405020304" pitchFamily="18" charset="0"/>
                <a:ea typeface="Calibri" panose="020F0502020204030204" pitchFamily="34" charset="0"/>
              </a:rPr>
              <a:t>SOS</a:t>
            </a:r>
            <a:endParaRPr lang="ru-RU" sz="30000" dirty="0"/>
          </a:p>
        </p:txBody>
      </p:sp>
      <p:pic>
        <p:nvPicPr>
          <p:cNvPr id="3" name="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4" y="242397"/>
            <a:ext cx="9324871" cy="644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25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ÐÐ°ÑÑÐ¸Ð½ÐºÐ¸ Ð¿Ð¾ Ð·Ð°Ð¿ÑÐ¾ÑÑ ÐºÐ°ÑÑÐ¸Ð½ÐºÐ° Ð°Ð½Ð¸Ð¼Ð°ÑÐºÐ° Ð¾ÑÑÑÐ¾Ð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33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8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ÐÐ°ÑÑÐ¸Ð½ÐºÐ¸ Ð¿Ð¾ Ð·Ð°Ð¿ÑÐ¾ÑÑ ÐºÐ°ÑÑÐ¸Ð½ÐºÐ° Ð°Ð½Ð¸Ð¼Ð°ÑÐºÐ° Ð¾ÑÑÑÐ¾Ð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183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9 Алфавит поё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33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kira-scrap.ru/KATALOG/ZHIVOTNYE/1/0_8ccb7_19a0c0d5_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51" y="345103"/>
            <a:ext cx="3062467" cy="254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://galerey-room.ru/images/0_3820e_8dc95cf9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7971" y="345103"/>
            <a:ext cx="1929284" cy="3073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95751" y="3687901"/>
            <a:ext cx="2000869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>
                <a:latin typeface="Times New Roman" panose="02020603050405020304" pitchFamily="18" charset="0"/>
              </a:rPr>
              <a:t>У</a:t>
            </a:r>
            <a:endParaRPr lang="ru-RU" sz="20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611594" y="3861376"/>
            <a:ext cx="1895071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 smtClean="0">
                <a:latin typeface="Times New Roman" panose="02020603050405020304" pitchFamily="18" charset="0"/>
              </a:rPr>
              <a:t>К</a:t>
            </a:r>
            <a:endParaRPr lang="ru-RU" sz="20000" dirty="0"/>
          </a:p>
        </p:txBody>
      </p:sp>
      <p:pic>
        <p:nvPicPr>
          <p:cNvPr id="1433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514" y="680021"/>
            <a:ext cx="3321155" cy="2404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890963" y="3759537"/>
            <a:ext cx="1611339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>
                <a:latin typeface="Times New Roman" panose="02020603050405020304" pitchFamily="18" charset="0"/>
              </a:rPr>
              <a:t>Р</a:t>
            </a:r>
            <a:endParaRPr lang="ru-RU" sz="20000" dirty="0"/>
          </a:p>
        </p:txBody>
      </p:sp>
      <p:pic>
        <p:nvPicPr>
          <p:cNvPr id="14340" name="Picture 4" descr="ÐÐ°ÑÑÐ¸Ð½ÐºÐ¸ Ð¿Ð¾ Ð·Ð°Ð¿ÑÐ¾ÑÑ ÐºÐ°ÑÑÐ¸Ð½ÐºÐ° Ð½Ð° Ð¿ÑÐ¾Ð·ÑÐ°ÑÐ½Ð¾Ð¼ ÑÐ¾Ð½Ðµ ÐÐÐ£Ð ÐÐ¦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18229">
            <a:off x="6669918" y="1199117"/>
            <a:ext cx="3532909" cy="1737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689314" y="3759537"/>
            <a:ext cx="2036135" cy="3170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0" dirty="0">
                <a:latin typeface="Times New Roman" panose="02020603050405020304" pitchFamily="18" charset="0"/>
              </a:rPr>
              <a:t>О</a:t>
            </a:r>
            <a:endParaRPr lang="ru-RU" sz="20000" dirty="0"/>
          </a:p>
        </p:txBody>
      </p:sp>
    </p:spTree>
    <p:extLst>
      <p:ext uri="{BB962C8B-B14F-4D97-AF65-F5344CB8AC3E}">
        <p14:creationId xmlns:p14="http://schemas.microsoft.com/office/powerpoint/2010/main" val="203061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ÐÐ°ÑÑÐ¸Ð½ÐºÐ¸ Ð¿Ð¾ Ð·Ð°Ð¿ÑÐ¾ÑÑ ÐºÐ°ÑÑÐ¸Ð½ÐºÐ° ÑÐµÐ±ÑÑ ÑÐ»Ð¾Ð²Ð° Ð²ÑÐµÐ¼Ñ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49026" y="1368029"/>
            <a:ext cx="4065537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0" dirty="0" smtClean="0">
                <a:latin typeface="Times New Roman" panose="02020603050405020304" pitchFamily="18" charset="0"/>
              </a:rPr>
              <a:t>Ш</a:t>
            </a:r>
            <a:endParaRPr lang="ru-RU" sz="30000" dirty="0"/>
          </a:p>
        </p:txBody>
      </p:sp>
      <p:pic>
        <p:nvPicPr>
          <p:cNvPr id="5" name="Picture 14" descr="ÐÐ°ÑÑÐ¸Ð½ÐºÐ¸ Ð¿Ð¾ Ð·Ð°Ð¿ÑÐ¾ÑÑ ÐºÐ°ÑÑÐ¸Ð½ÐºÐ° Ð½Ð° Ð¿ÑÐ¾Ð·ÑÐ°ÑÐ½Ð¾Ð¼ ÑÐ¾Ð½Ðµ ÑÐ¸ÑÑÑ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531" y="1229158"/>
            <a:ext cx="4847852" cy="4847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547734" y="1368029"/>
            <a:ext cx="2962671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0" dirty="0" smtClean="0">
                <a:latin typeface="Times New Roman" panose="02020603050405020304" pitchFamily="18" charset="0"/>
              </a:rPr>
              <a:t>А</a:t>
            </a:r>
            <a:endParaRPr lang="ru-RU" sz="30000" dirty="0"/>
          </a:p>
        </p:txBody>
      </p:sp>
    </p:spTree>
    <p:extLst>
      <p:ext uri="{BB962C8B-B14F-4D97-AF65-F5344CB8AC3E}">
        <p14:creationId xmlns:p14="http://schemas.microsoft.com/office/powerpoint/2010/main" val="44753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4" y="242397"/>
            <a:ext cx="9324871" cy="644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560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ÐÐ°ÑÑÐ¸Ð½ÐºÐ¸ Ð¿Ð¾ Ð·Ð°Ð¿ÑÐ¾ÑÑ ÐºÐ°ÑÑÐ¸Ð½ÐºÐ° ÑÐµÐ±ÑÑ ÑÐ»Ð¾Ð²Ð° Ð²ÑÐµÐ¼Ñ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49026" y="1368029"/>
            <a:ext cx="11167673" cy="36317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0" dirty="0" smtClean="0">
                <a:latin typeface="Times New Roman" panose="02020603050405020304" pitchFamily="18" charset="0"/>
              </a:rPr>
              <a:t>ШКОЛА</a:t>
            </a:r>
            <a:endParaRPr lang="ru-RU" sz="23000" dirty="0"/>
          </a:p>
        </p:txBody>
      </p:sp>
    </p:spTree>
    <p:extLst>
      <p:ext uri="{BB962C8B-B14F-4D97-AF65-F5344CB8AC3E}">
        <p14:creationId xmlns:p14="http://schemas.microsoft.com/office/powerpoint/2010/main" val="189995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41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6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ÐÐ°ÑÑÐ¸Ð½ÐºÐ¸ Ð¿Ð¾ Ð·Ð°Ð¿ÑÐ¾ÑÑ ÐÐÐ Ð¢ÐÐÐÐ ÐÐÐ Ð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921" y="466658"/>
            <a:ext cx="4908795" cy="604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41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4" y="242397"/>
            <a:ext cx="9324871" cy="644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48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Ð°ÑÑÐ¸Ð½ÐºÐ¸ Ð¿Ð¾ Ð·Ð°Ð¿ÑÐ¾ÑÑ ÐºÐ°ÑÑÐ¸Ð½ÐºÐ° Ð½Ð° Ð¿ÑÐ¾Ð·ÑÐ°ÑÐ½Ð¾Ð¼ ÑÐ¾Ð½Ðµ Ð´ÐµÑÐ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27" y="1600201"/>
            <a:ext cx="11591762" cy="4510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97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7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4" y="242397"/>
            <a:ext cx="9324871" cy="644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411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ÐÐ°ÑÑÐ¸Ð½ÐºÐ¸ Ð¿Ð¾ Ð·Ð°Ð¿ÑÐ¾ÑÑ ÐºÐ°ÑÑÐ¸Ð½ÐºÐ° Ð¼Ð¾ÑÑÐº Ð´Ð»Ñ Ð´ÐµÑÐµÐ¹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10" y="229454"/>
            <a:ext cx="11691432" cy="63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15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601" y="375993"/>
            <a:ext cx="8254896" cy="616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93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ÐÐ°ÑÑÐ¸Ð½ÐºÐ¸ Ð¿Ð¾ Ð·Ð°Ð¿ÑÐ¾ÑÑ ÐºÐ°ÑÑÐ¸Ð½ÐºÐ° ÑÐºÐ¾Ð»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285749"/>
            <a:ext cx="11925300" cy="657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601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474" y="895994"/>
            <a:ext cx="9525000" cy="533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928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4" y="242397"/>
            <a:ext cx="9324871" cy="644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5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7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4954" y="1081426"/>
            <a:ext cx="7242688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0" dirty="0">
                <a:latin typeface="Times New Roman" panose="02020603050405020304" pitchFamily="18" charset="0"/>
                <a:ea typeface="Calibri" panose="020F0502020204030204" pitchFamily="34" charset="0"/>
              </a:rPr>
              <a:t>SOS</a:t>
            </a:r>
            <a:endParaRPr lang="ru-RU" sz="30000" dirty="0"/>
          </a:p>
        </p:txBody>
      </p:sp>
      <p:pic>
        <p:nvPicPr>
          <p:cNvPr id="3" name="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4" y="242397"/>
            <a:ext cx="9324871" cy="644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831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4" y="242397"/>
            <a:ext cx="9324871" cy="644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41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7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4" y="242397"/>
            <a:ext cx="9324871" cy="644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71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4" y="242397"/>
            <a:ext cx="9324871" cy="644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87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3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4" y="242397"/>
            <a:ext cx="9324871" cy="644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047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4" y="242397"/>
            <a:ext cx="9324871" cy="644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97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2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804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приложение 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85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4" y="242397"/>
            <a:ext cx="9324871" cy="644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31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7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4" y="242397"/>
            <a:ext cx="9324871" cy="644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приложение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40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0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6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ÐÐ°ÑÑÐ¸Ð½ÐºÐ¸ Ð¿Ð¾ Ð·Ð°Ð¿ÑÐ¾ÑÑ ÐºÐ°ÑÑÐ¸Ð½ÐºÐ° Ð°Ð½Ð¸Ð¼Ð°ÑÐºÐ° Ð¾ÑÑÑÐ¾Ð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08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94954" y="1081426"/>
            <a:ext cx="7242688" cy="47089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0" dirty="0">
                <a:latin typeface="Times New Roman" panose="02020603050405020304" pitchFamily="18" charset="0"/>
                <a:ea typeface="Calibri" panose="020F0502020204030204" pitchFamily="34" charset="0"/>
              </a:rPr>
              <a:t>SOS</a:t>
            </a:r>
            <a:endParaRPr lang="ru-RU" sz="30000" dirty="0"/>
          </a:p>
        </p:txBody>
      </p:sp>
      <p:pic>
        <p:nvPicPr>
          <p:cNvPr id="3" name="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75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Основа</Template>
  <TotalTime>226</TotalTime>
  <Words>10</Words>
  <Application>Microsoft Office PowerPoint</Application>
  <PresentationFormat>Широкоэкранный</PresentationFormat>
  <Paragraphs>10</Paragraphs>
  <Slides>48</Slides>
  <Notes>0</Notes>
  <HiddenSlides>0</HiddenSlides>
  <MMClips>20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2" baseType="lpstr">
      <vt:lpstr>Calibri</vt:lpstr>
      <vt:lpstr>Corbel</vt:lpstr>
      <vt:lpstr>Times New Roman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</dc:creator>
  <cp:lastModifiedBy>Alex</cp:lastModifiedBy>
  <cp:revision>35</cp:revision>
  <dcterms:created xsi:type="dcterms:W3CDTF">2019-04-03T19:22:53Z</dcterms:created>
  <dcterms:modified xsi:type="dcterms:W3CDTF">2019-09-15T18:27:25Z</dcterms:modified>
</cp:coreProperties>
</file>