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3" r:id="rId4"/>
    <p:sldId id="258" r:id="rId5"/>
    <p:sldId id="259" r:id="rId6"/>
    <p:sldId id="257" r:id="rId7"/>
    <p:sldId id="264" r:id="rId8"/>
    <p:sldId id="268" r:id="rId9"/>
    <p:sldId id="270" r:id="rId10"/>
    <p:sldId id="266" r:id="rId11"/>
    <p:sldId id="265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6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E9DFF-A3FE-4125-B343-03B6990F86D3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33B05-76C3-4BDB-A027-43A23E61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3B05-76C3-4BDB-A027-43A23E61CE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5A57-0936-4FC4-8B1C-77ADF3F8CE47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B692-202B-4B60-AD6C-7145E7668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4283968" y="5517232"/>
            <a:ext cx="72008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Quel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est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le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sens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de la science?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Sony\Documents\Videokonferenz-Wis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12968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0"/>
            <a:ext cx="66247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Gaudeamus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igitur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Juvenes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dum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sumus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Post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jucunduam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juventutem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Post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molestam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senectutem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habebit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humus!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C:\Users\Sony\Documents\noten_Song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61656"/>
            <a:ext cx="8181975" cy="2763688"/>
          </a:xfrm>
          <a:prstGeom prst="rect">
            <a:avLst/>
          </a:prstGeom>
          <a:noFill/>
        </p:spPr>
      </p:pic>
      <p:pic>
        <p:nvPicPr>
          <p:cNvPr id="2051" name="Picture 3" descr="C:\Users\Sony\Documents\K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626493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183" y="0"/>
            <a:ext cx="5200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Les sciences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nourissent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jeunes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hommes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Donnent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la joie aux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vieillards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vie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heureuse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decorent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les accidents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protegent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C:\Users\Sony\Documents\lit1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040560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Sony\Documents\0016-016-Nauki-junoshej-pitaj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Qui </a:t>
            </a:r>
            <a:r>
              <a:rPr lang="en-US" sz="4400" b="1" dirty="0" err="1" smtClean="0"/>
              <a:t>cherche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trouve</a:t>
            </a:r>
            <a:r>
              <a:rPr lang="en-US" sz="4400" b="1" dirty="0" smtClean="0"/>
              <a:t>.</a:t>
            </a:r>
          </a:p>
          <a:p>
            <a:pPr algn="ctr"/>
            <a:r>
              <a:rPr lang="en-US" sz="4400" b="1" dirty="0" err="1" smtClean="0"/>
              <a:t>L’espoir</a:t>
            </a:r>
            <a:r>
              <a:rPr lang="en-US" sz="4400" b="1" dirty="0" smtClean="0"/>
              <a:t> fait vivre.</a:t>
            </a:r>
          </a:p>
          <a:p>
            <a:pPr algn="ctr"/>
            <a:r>
              <a:rPr lang="en-US" sz="4400" b="1" dirty="0" smtClean="0"/>
              <a:t>Au danger on </a:t>
            </a:r>
            <a:r>
              <a:rPr lang="en-US" sz="4400" b="1" dirty="0" err="1" smtClean="0"/>
              <a:t>connait</a:t>
            </a:r>
            <a:r>
              <a:rPr lang="en-US" sz="4400" b="1" dirty="0" smtClean="0"/>
              <a:t> les braves.</a:t>
            </a:r>
            <a:endParaRPr lang="ru-RU" sz="4400" b="1" dirty="0"/>
          </a:p>
        </p:txBody>
      </p:sp>
      <p:pic>
        <p:nvPicPr>
          <p:cNvPr id="2050" name="Picture 2" descr="C:\Users\Sony\Documents\health-science-jobs-6-rewarding-jobs-you-can-get-with-a-health-science-degree-b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3168352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58924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         </a:t>
            </a:r>
            <a:r>
              <a:rPr lang="en-US" sz="2800" dirty="0" err="1" smtClean="0">
                <a:latin typeface="Arial Black" pitchFamily="34" charset="0"/>
              </a:rPr>
              <a:t>Dans</a:t>
            </a:r>
            <a:r>
              <a:rPr lang="en-US" sz="2800" dirty="0" smtClean="0">
                <a:latin typeface="Arial Black" pitchFamily="34" charset="0"/>
              </a:rPr>
              <a:t> “</a:t>
            </a:r>
            <a:r>
              <a:rPr lang="en-US" sz="2800" dirty="0" err="1" smtClean="0">
                <a:latin typeface="Arial Black" pitchFamily="34" charset="0"/>
              </a:rPr>
              <a:t>connaitre</a:t>
            </a:r>
            <a:r>
              <a:rPr lang="en-US" sz="2800" dirty="0" smtClean="0">
                <a:latin typeface="Arial Black" pitchFamily="34" charset="0"/>
              </a:rPr>
              <a:t>” </a:t>
            </a:r>
            <a:r>
              <a:rPr lang="en-US" sz="2800" dirty="0" err="1" smtClean="0">
                <a:latin typeface="Arial Black" pitchFamily="34" charset="0"/>
              </a:rPr>
              <a:t>il</a:t>
            </a:r>
            <a:r>
              <a:rPr lang="en-US" sz="2800" dirty="0" smtClean="0">
                <a:latin typeface="Arial Black" pitchFamily="34" charset="0"/>
              </a:rPr>
              <a:t> y a “</a:t>
            </a:r>
            <a:r>
              <a:rPr lang="en-US" sz="2800" dirty="0" err="1" smtClean="0">
                <a:latin typeface="Arial Black" pitchFamily="34" charset="0"/>
              </a:rPr>
              <a:t>naitre</a:t>
            </a:r>
            <a:r>
              <a:rPr lang="en-US" sz="2800" dirty="0" smtClean="0">
                <a:latin typeface="Arial Black" pitchFamily="34" charset="0"/>
              </a:rPr>
              <a:t>”.</a:t>
            </a:r>
          </a:p>
          <a:p>
            <a:pPr algn="ctr"/>
            <a:r>
              <a:rPr lang="en-US" sz="2800" dirty="0" smtClean="0">
                <a:latin typeface="Arial Black" pitchFamily="34" charset="0"/>
              </a:rPr>
              <a:t>        Je </a:t>
            </a:r>
            <a:r>
              <a:rPr lang="en-US" sz="2800" dirty="0" err="1" smtClean="0">
                <a:latin typeface="Arial Black" pitchFamily="34" charset="0"/>
              </a:rPr>
              <a:t>pense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donc</a:t>
            </a:r>
            <a:r>
              <a:rPr lang="en-US" sz="2800" dirty="0" smtClean="0">
                <a:latin typeface="Arial Black" pitchFamily="34" charset="0"/>
              </a:rPr>
              <a:t> je </a:t>
            </a:r>
            <a:r>
              <a:rPr lang="en-US" sz="2800" dirty="0" err="1" smtClean="0">
                <a:latin typeface="Arial Black" pitchFamily="34" charset="0"/>
              </a:rPr>
              <a:t>suis</a:t>
            </a:r>
            <a:r>
              <a:rPr lang="en-US" sz="2800" dirty="0" smtClean="0">
                <a:latin typeface="Arial Black" pitchFamily="34" charset="0"/>
              </a:rPr>
              <a:t>.       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pp.vk.me/c638428/v638428371/14778/vMQkWMMPx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6655" y="116632"/>
            <a:ext cx="88798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haritable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un bon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professionnel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calme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imaginatif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responsable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intellectuel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instruit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energique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modeste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laid,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pratique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brave,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entousiaste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optimiste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curieux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sympatique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obstine,laborieux,avoir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du talent,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genial.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vrai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explorateur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doit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etre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courageux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://svopi.ru/uploads/posts/2015-08/1438785791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Sony\Documents\1438785791_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4572000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Dmitri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Mendeleiev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connu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pour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classification                                                         	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periodique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des elements.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Serguei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Korolev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connu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pour …..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Alexandre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Popov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Les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freres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Montgo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Gustave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Eiffel….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 radio,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 construction de la Tour Eiffel,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ballons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aerostatiques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les premiers missiles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balistiques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intercontinentaux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ainsi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fusee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qui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placa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orbite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le premier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spoutnik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0"/>
            <a:ext cx="2416632" cy="659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La </a:t>
            </a:r>
            <a:r>
              <a:rPr lang="en-US" sz="2400" b="1" dirty="0" err="1" smtClean="0">
                <a:latin typeface="Arial Narrow" pitchFamily="34" charset="0"/>
              </a:rPr>
              <a:t>biologie</a:t>
            </a:r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Les </a:t>
            </a:r>
            <a:r>
              <a:rPr lang="en-US" sz="2400" b="1" dirty="0" err="1" smtClean="0">
                <a:latin typeface="Arial Narrow" pitchFamily="34" charset="0"/>
              </a:rPr>
              <a:t>mathematiques</a:t>
            </a:r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La </a:t>
            </a:r>
            <a:r>
              <a:rPr lang="en-US" sz="2400" b="1" dirty="0" err="1" smtClean="0">
                <a:latin typeface="Arial Narrow" pitchFamily="34" charset="0"/>
              </a:rPr>
              <a:t>geogra</a:t>
            </a:r>
            <a:r>
              <a:rPr lang="en-US" sz="2400" b="1" dirty="0" err="1" smtClean="0">
                <a:latin typeface="Arial Narrow" pitchFamily="34" charset="0"/>
              </a:rPr>
              <a:t>p</a:t>
            </a:r>
            <a:r>
              <a:rPr lang="en-US" sz="2400" b="1" dirty="0" err="1" smtClean="0">
                <a:latin typeface="Arial Narrow" pitchFamily="34" charset="0"/>
              </a:rPr>
              <a:t>hie</a:t>
            </a:r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La </a:t>
            </a:r>
            <a:r>
              <a:rPr lang="en-US" sz="2400" b="1" dirty="0" err="1" smtClean="0">
                <a:latin typeface="Arial Narrow" pitchFamily="34" charset="0"/>
              </a:rPr>
              <a:t>chimie</a:t>
            </a:r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La physique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La </a:t>
            </a:r>
            <a:r>
              <a:rPr lang="en-US" sz="2400" b="1" dirty="0" err="1" smtClean="0">
                <a:latin typeface="Arial Narrow" pitchFamily="34" charset="0"/>
              </a:rPr>
              <a:t>geologie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1026" name="Picture 2" descr="C:\Users\Sony\Documents\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4193704"/>
            <a:ext cx="2880320" cy="2664296"/>
          </a:xfrm>
          <a:prstGeom prst="rect">
            <a:avLst/>
          </a:prstGeom>
          <a:noFill/>
        </p:spPr>
      </p:pic>
      <p:pic>
        <p:nvPicPr>
          <p:cNvPr id="1027" name="Picture 3" descr="C:\Users\Sony\Documents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6632"/>
            <a:ext cx="3048000" cy="2520280"/>
          </a:xfrm>
          <a:prstGeom prst="rect">
            <a:avLst/>
          </a:prstGeom>
          <a:noFill/>
        </p:spPr>
      </p:pic>
      <p:pic>
        <p:nvPicPr>
          <p:cNvPr id="1028" name="Picture 4" descr="C:\Users\Sony\Documents\e65937a81fa13602fa3e467d06579a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149080"/>
            <a:ext cx="3960440" cy="2564904"/>
          </a:xfrm>
          <a:prstGeom prst="rect">
            <a:avLst/>
          </a:prstGeom>
          <a:noFill/>
        </p:spPr>
      </p:pic>
      <p:pic>
        <p:nvPicPr>
          <p:cNvPr id="1029" name="Picture 5" descr="C:\Users\Sony\Documents\chemist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6632"/>
            <a:ext cx="2664296" cy="2664297"/>
          </a:xfrm>
          <a:prstGeom prst="rect">
            <a:avLst/>
          </a:prstGeom>
          <a:noFill/>
        </p:spPr>
      </p:pic>
      <p:pic>
        <p:nvPicPr>
          <p:cNvPr id="1030" name="Picture 6" descr="C:\Users\Sony\Documents\semillero-ciencia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420888"/>
            <a:ext cx="2520280" cy="2808312"/>
          </a:xfrm>
          <a:prstGeom prst="rect">
            <a:avLst/>
          </a:prstGeom>
          <a:noFill/>
        </p:spPr>
      </p:pic>
      <p:pic>
        <p:nvPicPr>
          <p:cNvPr id="3074" name="Picture 2" descr="C:\Users\Sony\Documents\2701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2348880"/>
            <a:ext cx="2808312" cy="2681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Pictures\208488957.jpg"/>
          <p:cNvPicPr>
            <a:picLocks noChangeAspect="1" noChangeArrowheads="1"/>
          </p:cNvPicPr>
          <p:nvPr/>
        </p:nvPicPr>
        <p:blipFill>
          <a:blip r:embed="rId2" cstate="print"/>
          <a:srcRect l="3867" t="13274" r="5480" b="3770"/>
          <a:stretch>
            <a:fillRect/>
          </a:stretch>
        </p:blipFill>
        <p:spPr bwMode="auto">
          <a:xfrm>
            <a:off x="179512" y="0"/>
            <a:ext cx="2520280" cy="1628800"/>
          </a:xfrm>
          <a:prstGeom prst="rect">
            <a:avLst/>
          </a:prstGeom>
          <a:noFill/>
        </p:spPr>
      </p:pic>
      <p:pic>
        <p:nvPicPr>
          <p:cNvPr id="1027" name="Picture 3" descr="C:\Users\Sony\Pictures\6.Dirizhabl-UCHEBNYJ-v-polete.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64904"/>
            <a:ext cx="4968552" cy="4176464"/>
          </a:xfrm>
          <a:prstGeom prst="rect">
            <a:avLst/>
          </a:prstGeom>
          <a:noFill/>
        </p:spPr>
      </p:pic>
      <p:pic>
        <p:nvPicPr>
          <p:cNvPr id="1028" name="Picture 4" descr="C:\Users\Sony\Picture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572000" cy="2929285"/>
          </a:xfrm>
          <a:prstGeom prst="rect">
            <a:avLst/>
          </a:prstGeom>
          <a:noFill/>
        </p:spPr>
      </p:pic>
      <p:sp>
        <p:nvSpPr>
          <p:cNvPr id="1030" name="AutoShape 6" descr="http://cs4.pikabu.ru/post_img/2015/01/12/5/1421044259_2499426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cs4.pikabu.ru/post_img/2015/01/12/5/1421044259_2499426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cs4.pikabu.ru/post_img/2015/01/12/5/1421044259_2499426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Sony\Pictures\1421044259_249942667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93096"/>
            <a:ext cx="2919216" cy="2564904"/>
          </a:xfrm>
          <a:prstGeom prst="rect">
            <a:avLst/>
          </a:prstGeom>
          <a:noFill/>
        </p:spPr>
      </p:pic>
      <p:pic>
        <p:nvPicPr>
          <p:cNvPr id="1036" name="Picture 12" descr="C:\Users\Sony\Pictures\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0"/>
            <a:ext cx="2381250" cy="2852936"/>
          </a:xfrm>
          <a:prstGeom prst="rect">
            <a:avLst/>
          </a:prstGeom>
          <a:noFill/>
        </p:spPr>
      </p:pic>
      <p:pic>
        <p:nvPicPr>
          <p:cNvPr id="1037" name="Picture 13" descr="C:\Users\Sony\Pictures\WckG_vLrPx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5" y="1700808"/>
            <a:ext cx="2592288" cy="2592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87824" y="2924944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La science.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907492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L’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informatique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partout: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banques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marL="342900" indent="-342900">
              <a:buAutoNum type="arabi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terme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informatique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signifie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combinaison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mots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…</a:t>
            </a:r>
          </a:p>
          <a:p>
            <a:pPr marL="342900" indent="-342900">
              <a:buAutoNum type="arabicPeriod" startAt="2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L’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informatique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ne aux …</a:t>
            </a:r>
          </a:p>
          <a:p>
            <a:pPr marL="342900" indent="-342900">
              <a:buAutoNum type="arabicPeriod" startAt="2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Aujourd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hui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l’ordinateur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remplace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/>
          </a:p>
        </p:txBody>
      </p:sp>
      <p:pic>
        <p:nvPicPr>
          <p:cNvPr id="1026" name="Picture 2" descr="C:\Users\Sony\Documents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328592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ocrosswor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601626557" cy="57486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appareil</a:t>
            </a:r>
            <a:r>
              <a:rPr lang="en-US" dirty="0" smtClean="0"/>
              <a:t> </a:t>
            </a:r>
            <a:r>
              <a:rPr lang="en-US" dirty="0" err="1" smtClean="0"/>
              <a:t>menager</a:t>
            </a:r>
            <a:r>
              <a:rPr lang="en-US" dirty="0" smtClean="0"/>
              <a:t> qui </a:t>
            </a:r>
            <a:r>
              <a:rPr lang="en-US" dirty="0" err="1" smtClean="0"/>
              <a:t>sert</a:t>
            </a:r>
            <a:r>
              <a:rPr lang="en-US" dirty="0" smtClean="0"/>
              <a:t> a aspirer les </a:t>
            </a:r>
            <a:r>
              <a:rPr lang="en-US" dirty="0" err="1" smtClean="0"/>
              <a:t>poussieres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machine </a:t>
            </a:r>
            <a:r>
              <a:rPr lang="en-US" dirty="0" err="1" smtClean="0"/>
              <a:t>electronique</a:t>
            </a:r>
            <a:r>
              <a:rPr lang="en-US" dirty="0" smtClean="0"/>
              <a:t> qui </a:t>
            </a:r>
            <a:r>
              <a:rPr lang="en-US" dirty="0" err="1" smtClean="0"/>
              <a:t>sert</a:t>
            </a:r>
            <a:r>
              <a:rPr lang="en-US" dirty="0" smtClean="0"/>
              <a:t> a </a:t>
            </a:r>
            <a:r>
              <a:rPr lang="en-US" dirty="0" err="1" smtClean="0"/>
              <a:t>traiter</a:t>
            </a:r>
            <a:r>
              <a:rPr lang="en-US" dirty="0" smtClean="0"/>
              <a:t> </a:t>
            </a:r>
            <a:r>
              <a:rPr lang="en-US" dirty="0" err="1" smtClean="0"/>
              <a:t>l’information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machine qui </a:t>
            </a:r>
            <a:r>
              <a:rPr lang="en-US" dirty="0" err="1" smtClean="0"/>
              <a:t>sert</a:t>
            </a:r>
            <a:r>
              <a:rPr lang="en-US" dirty="0" smtClean="0"/>
              <a:t> a laver le </a:t>
            </a:r>
            <a:r>
              <a:rPr lang="en-US" dirty="0" err="1" smtClean="0"/>
              <a:t>linge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appareil</a:t>
            </a:r>
            <a:r>
              <a:rPr lang="en-US" dirty="0" smtClean="0"/>
              <a:t> </a:t>
            </a:r>
            <a:r>
              <a:rPr lang="en-US" dirty="0" err="1" smtClean="0"/>
              <a:t>menager</a:t>
            </a:r>
            <a:r>
              <a:rPr lang="en-US" dirty="0" smtClean="0"/>
              <a:t> qui </a:t>
            </a:r>
            <a:r>
              <a:rPr lang="en-US" dirty="0" err="1" smtClean="0"/>
              <a:t>sert</a:t>
            </a:r>
            <a:r>
              <a:rPr lang="en-US" dirty="0" smtClean="0"/>
              <a:t> a </a:t>
            </a:r>
            <a:r>
              <a:rPr lang="en-US" dirty="0" err="1" smtClean="0"/>
              <a:t>tenir</a:t>
            </a:r>
            <a:r>
              <a:rPr lang="en-US" dirty="0" smtClean="0"/>
              <a:t> au </a:t>
            </a:r>
            <a:r>
              <a:rPr lang="en-US" dirty="0" err="1" smtClean="0"/>
              <a:t>froid</a:t>
            </a:r>
            <a:r>
              <a:rPr lang="en-US" dirty="0" smtClean="0"/>
              <a:t> les plats et les </a:t>
            </a:r>
            <a:r>
              <a:rPr lang="en-US" dirty="0" err="1" smtClean="0"/>
              <a:t>produits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</a:t>
            </a:r>
            <a:r>
              <a:rPr lang="en-US" sz="2400" dirty="0" err="1" smtClean="0">
                <a:latin typeface="Arial Black" pitchFamily="34" charset="0"/>
              </a:rPr>
              <a:t>Horisontalement</a:t>
            </a:r>
            <a:endParaRPr lang="en-US" sz="2400" dirty="0" smtClean="0">
              <a:latin typeface="Arial Black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…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appareil</a:t>
            </a:r>
            <a:r>
              <a:rPr lang="en-US" dirty="0" smtClean="0"/>
              <a:t> </a:t>
            </a:r>
            <a:r>
              <a:rPr lang="en-US" dirty="0" err="1" smtClean="0"/>
              <a:t>menager</a:t>
            </a:r>
            <a:r>
              <a:rPr lang="en-US" dirty="0" smtClean="0"/>
              <a:t> qui </a:t>
            </a:r>
            <a:r>
              <a:rPr lang="en-US" dirty="0" err="1" smtClean="0"/>
              <a:t>sert</a:t>
            </a:r>
            <a:r>
              <a:rPr lang="en-US" dirty="0" smtClean="0"/>
              <a:t> a </a:t>
            </a:r>
            <a:r>
              <a:rPr lang="en-US" dirty="0" err="1" smtClean="0"/>
              <a:t>secher</a:t>
            </a:r>
            <a:r>
              <a:rPr lang="en-US" dirty="0" smtClean="0"/>
              <a:t> les </a:t>
            </a:r>
            <a:r>
              <a:rPr lang="en-US" dirty="0" err="1" smtClean="0"/>
              <a:t>cheveux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appareil</a:t>
            </a:r>
            <a:r>
              <a:rPr lang="en-US" dirty="0" smtClean="0"/>
              <a:t> </a:t>
            </a:r>
            <a:r>
              <a:rPr lang="en-US" dirty="0" err="1" smtClean="0"/>
              <a:t>menager</a:t>
            </a:r>
            <a:r>
              <a:rPr lang="en-US" dirty="0" smtClean="0"/>
              <a:t> qui </a:t>
            </a:r>
            <a:r>
              <a:rPr lang="en-US" dirty="0" err="1" smtClean="0"/>
              <a:t>sert</a:t>
            </a:r>
            <a:r>
              <a:rPr lang="en-US" dirty="0" smtClean="0"/>
              <a:t> pour le </a:t>
            </a:r>
            <a:r>
              <a:rPr lang="en-US" dirty="0" err="1" smtClean="0"/>
              <a:t>chauffage</a:t>
            </a:r>
            <a:r>
              <a:rPr lang="en-US" dirty="0" smtClean="0"/>
              <a:t> et la </a:t>
            </a:r>
            <a:r>
              <a:rPr lang="en-US" dirty="0" err="1" smtClean="0"/>
              <a:t>cuisson</a:t>
            </a:r>
            <a:r>
              <a:rPr lang="en-US" dirty="0" smtClean="0"/>
              <a:t> </a:t>
            </a:r>
            <a:r>
              <a:rPr lang="en-US" dirty="0" err="1" smtClean="0"/>
              <a:t>rapide</a:t>
            </a:r>
            <a:endParaRPr lang="en-US" dirty="0" smtClean="0"/>
          </a:p>
          <a:p>
            <a:r>
              <a:rPr lang="en-US" dirty="0" smtClean="0"/>
              <a:t>   des aliments.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\====\7*/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12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b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3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h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2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14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f</a:t>
            </a:r>
            <a:endParaRPr lang="ru-RU" dirty="0" smtClean="0"/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4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p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f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6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10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16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9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b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p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f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5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d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v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f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d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8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13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7</a:t>
            </a:r>
            <a:endParaRPr lang="ru-RU" dirty="0" smtClean="0"/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h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p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15</a:t>
            </a:r>
            <a:endParaRPr lang="ru-RU" dirty="0" smtClean="0"/>
          </a:p>
          <a:p>
            <a:r>
              <a:rPr lang="ru-RU" dirty="0" err="1" smtClean="0"/>
              <a:t>m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err="1" smtClean="0"/>
              <a:t>d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m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17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v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11</a:t>
            </a:r>
            <a:endParaRPr lang="ru-RU" dirty="0" smtClean="0"/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h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h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v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err="1" smtClean="0"/>
              <a:t>x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h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18</a:t>
            </a:r>
            <a:endParaRPr lang="ru-RU" dirty="0" smtClean="0"/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p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19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12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b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3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h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2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14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f</a:t>
            </a:r>
            <a:endParaRPr lang="ru-RU" dirty="0" smtClean="0"/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4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p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f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6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10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16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9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b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p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f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5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d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v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f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d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8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13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7</a:t>
            </a:r>
            <a:endParaRPr lang="ru-RU" dirty="0" smtClean="0"/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h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p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15</a:t>
            </a:r>
            <a:endParaRPr lang="ru-RU" dirty="0" smtClean="0"/>
          </a:p>
          <a:p>
            <a:r>
              <a:rPr lang="ru-RU" dirty="0" err="1" smtClean="0"/>
              <a:t>m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err="1" smtClean="0"/>
              <a:t>d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m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17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v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11</a:t>
            </a:r>
            <a:endParaRPr lang="ru-RU" dirty="0" smtClean="0"/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h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h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v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err="1" smtClean="0"/>
              <a:t>x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h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s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18</a:t>
            </a:r>
            <a:endParaRPr lang="ru-RU" dirty="0" smtClean="0"/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p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i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19</a:t>
            </a:r>
            <a:endParaRPr lang="ru-RU" dirty="0" smtClean="0"/>
          </a:p>
          <a:p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err="1" smtClean="0"/>
              <a:t>o</a:t>
            </a:r>
            <a:endParaRPr lang="ru-RU" dirty="0" smtClean="0"/>
          </a:p>
          <a:p>
            <a:r>
              <a:rPr lang="ru-RU" dirty="0" err="1" smtClean="0"/>
              <a:t>n</a:t>
            </a:r>
            <a:endParaRPr lang="ru-RU" dirty="0" smtClean="0"/>
          </a:p>
          <a:p>
            <a:r>
              <a:rPr lang="ru-RU" dirty="0" err="1" smtClean="0"/>
              <a:t>g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l</a:t>
            </a:r>
            <a:endParaRPr lang="ru-RU" dirty="0" smtClean="0"/>
          </a:p>
          <a:p>
            <a:r>
              <a:rPr lang="ru-RU" dirty="0" err="1" smtClean="0"/>
              <a:t>a</a:t>
            </a:r>
            <a:endParaRPr lang="ru-RU" dirty="0" smtClean="0"/>
          </a:p>
          <a:p>
            <a:r>
              <a:rPr lang="ru-RU" dirty="0" err="1" smtClean="0"/>
              <a:t>t</a:t>
            </a:r>
            <a:endParaRPr lang="ru-RU" dirty="0" smtClean="0"/>
          </a:p>
          <a:p>
            <a:r>
              <a:rPr lang="ru-RU" dirty="0" err="1" smtClean="0"/>
              <a:t>e</a:t>
            </a:r>
            <a:endParaRPr lang="ru-RU" dirty="0" smtClean="0"/>
          </a:p>
          <a:p>
            <a:r>
              <a:rPr lang="ru-RU" dirty="0" err="1" smtClean="0"/>
              <a:t>u</a:t>
            </a:r>
            <a:endParaRPr lang="ru-RU" dirty="0" smtClean="0"/>
          </a:p>
          <a:p>
            <a:r>
              <a:rPr lang="ru-RU" dirty="0" err="1" smtClean="0"/>
              <a:t>r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^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6]*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3" y="1412776"/>
            <a:ext cx="6480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V</a:t>
            </a:r>
          </a:p>
          <a:p>
            <a:r>
              <a:rPr lang="en-US" dirty="0" smtClean="0">
                <a:latin typeface="Arial Black" pitchFamily="34" charset="0"/>
              </a:rPr>
              <a:t>E</a:t>
            </a:r>
          </a:p>
          <a:p>
            <a:r>
              <a:rPr lang="en-US" dirty="0" smtClean="0">
                <a:latin typeface="Arial Black" pitchFamily="34" charset="0"/>
              </a:rPr>
              <a:t>R</a:t>
            </a:r>
          </a:p>
          <a:p>
            <a:r>
              <a:rPr lang="en-US" dirty="0" smtClean="0">
                <a:latin typeface="Arial Black" pitchFamily="34" charset="0"/>
              </a:rPr>
              <a:t>T</a:t>
            </a:r>
          </a:p>
          <a:p>
            <a:r>
              <a:rPr lang="en-US" dirty="0" smtClean="0">
                <a:latin typeface="Arial Black" pitchFamily="34" charset="0"/>
              </a:rPr>
              <a:t>I</a:t>
            </a:r>
          </a:p>
          <a:p>
            <a:r>
              <a:rPr lang="en-US" dirty="0" smtClean="0">
                <a:latin typeface="Arial Black" pitchFamily="34" charset="0"/>
              </a:rPr>
              <a:t>C</a:t>
            </a:r>
          </a:p>
          <a:p>
            <a:r>
              <a:rPr lang="en-US" dirty="0" smtClean="0">
                <a:latin typeface="Arial Black" pitchFamily="34" charset="0"/>
              </a:rPr>
              <a:t>A</a:t>
            </a:r>
          </a:p>
          <a:p>
            <a:r>
              <a:rPr lang="en-US" dirty="0" smtClean="0">
                <a:latin typeface="Arial Black" pitchFamily="34" charset="0"/>
              </a:rPr>
              <a:t>L</a:t>
            </a:r>
          </a:p>
          <a:p>
            <a:r>
              <a:rPr lang="en-US" dirty="0" smtClean="0">
                <a:latin typeface="Arial Black" pitchFamily="34" charset="0"/>
              </a:rPr>
              <a:t>E</a:t>
            </a:r>
          </a:p>
          <a:p>
            <a:r>
              <a:rPr lang="en-US" dirty="0" smtClean="0">
                <a:latin typeface="Arial Black" pitchFamily="34" charset="0"/>
              </a:rPr>
              <a:t>M</a:t>
            </a:r>
          </a:p>
          <a:p>
            <a:r>
              <a:rPr lang="en-US" dirty="0" smtClean="0">
                <a:latin typeface="Arial Black" pitchFamily="34" charset="0"/>
              </a:rPr>
              <a:t>E</a:t>
            </a:r>
          </a:p>
          <a:p>
            <a:r>
              <a:rPr lang="en-US" dirty="0" smtClean="0">
                <a:latin typeface="Arial Black" pitchFamily="34" charset="0"/>
              </a:rPr>
              <a:t>N</a:t>
            </a:r>
          </a:p>
          <a:p>
            <a:r>
              <a:rPr lang="en-US" dirty="0" smtClean="0">
                <a:latin typeface="Arial Black" pitchFamily="34" charset="0"/>
              </a:rPr>
              <a:t>T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91794" y="1397000"/>
          <a:ext cx="5760411" cy="4136008"/>
        </p:xfrm>
        <a:graphic>
          <a:graphicData uri="http://schemas.openxmlformats.org/drawingml/2006/table">
            <a:tbl>
              <a:tblPr/>
              <a:tblGrid>
                <a:gridCol w="194579"/>
                <a:gridCol w="194579"/>
                <a:gridCol w="190269"/>
                <a:gridCol w="190269"/>
                <a:gridCol w="194579"/>
                <a:gridCol w="193964"/>
                <a:gridCol w="190885"/>
                <a:gridCol w="190885"/>
                <a:gridCol w="190885"/>
                <a:gridCol w="190885"/>
                <a:gridCol w="190885"/>
                <a:gridCol w="194579"/>
                <a:gridCol w="190885"/>
                <a:gridCol w="194579"/>
                <a:gridCol w="190269"/>
                <a:gridCol w="190885"/>
                <a:gridCol w="190885"/>
                <a:gridCol w="195195"/>
                <a:gridCol w="190885"/>
                <a:gridCol w="190885"/>
                <a:gridCol w="194579"/>
                <a:gridCol w="190885"/>
                <a:gridCol w="165199"/>
                <a:gridCol w="220265"/>
                <a:gridCol w="190885"/>
                <a:gridCol w="190885"/>
                <a:gridCol w="190269"/>
                <a:gridCol w="190885"/>
                <a:gridCol w="194579"/>
                <a:gridCol w="190269"/>
              </a:tblGrid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427</Words>
  <Application>Microsoft Office PowerPoint</Application>
  <PresentationFormat>Экран (4:3)</PresentationFormat>
  <Paragraphs>2758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59</cp:revision>
  <dcterms:created xsi:type="dcterms:W3CDTF">2016-11-26T16:19:06Z</dcterms:created>
  <dcterms:modified xsi:type="dcterms:W3CDTF">2017-01-15T13:34:56Z</dcterms:modified>
</cp:coreProperties>
</file>