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0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6" r:id="rId8"/>
    <p:sldId id="259" r:id="rId9"/>
    <p:sldId id="267" r:id="rId10"/>
    <p:sldId id="260" r:id="rId11"/>
    <p:sldId id="268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Stressed out!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7668344" y="4365104"/>
            <a:ext cx="1260648" cy="1198985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Copperplate Gothic Light" pitchFamily="34" charset="0"/>
              </a:rPr>
              <a:t/>
            </a:r>
            <a:br>
              <a:rPr lang="en-US" sz="1600" dirty="0">
                <a:latin typeface="Copperplate Gothic Light" pitchFamily="34" charset="0"/>
              </a:rPr>
            </a:b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00808"/>
            <a:ext cx="7452320" cy="496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8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104"/>
          </a:xfrm>
        </p:spPr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Goudy Old Style" pitchFamily="18" charset="0"/>
              </a:rPr>
              <a:t>C</a:t>
            </a:r>
            <a:r>
              <a:rPr lang="en-US" sz="8000" b="1" dirty="0" smtClean="0">
                <a:latin typeface="Goudy Old Style" pitchFamily="18" charset="0"/>
              </a:rPr>
              <a:t>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for cope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604" y="2004868"/>
            <a:ext cx="4906640" cy="3271094"/>
          </a:xfrm>
        </p:spPr>
      </p:pic>
      <p:sp>
        <p:nvSpPr>
          <p:cNvPr id="5" name="TextBox 4"/>
          <p:cNvSpPr txBox="1"/>
          <p:nvPr/>
        </p:nvSpPr>
        <p:spPr>
          <a:xfrm>
            <a:off x="5436096" y="1988840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man Old Style" pitchFamily="18" charset="0"/>
              </a:rPr>
              <a:t>-</a:t>
            </a:r>
            <a:endParaRPr lang="ru-RU" sz="2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3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0" y="404664"/>
            <a:ext cx="8964488" cy="517381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ways to handle your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 relaxing (such as going for a walk or for a coffee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friend)</a:t>
            </a: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enough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xercise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eat regular (nutritious meals are all essential for coping with stress)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365104"/>
            <a:ext cx="3266566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734" y="1340768"/>
            <a:ext cx="8229600" cy="1944216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don`t have to let your problems rule your life!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3" y="3606059"/>
            <a:ext cx="5132938" cy="324036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284984"/>
            <a:ext cx="3528392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29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916113"/>
            <a:ext cx="8229600" cy="1944687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attention!</a:t>
            </a:r>
            <a:endParaRPr lang="ru-RU" sz="7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8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 </a:t>
            </a:r>
            <a:r>
              <a:rPr lang="en-US" sz="8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950" y="1653714"/>
            <a:ext cx="4525963" cy="4525963"/>
          </a:xfrm>
        </p:spPr>
      </p:pic>
      <p:sp>
        <p:nvSpPr>
          <p:cNvPr id="5" name="TextBox 4"/>
          <p:cNvSpPr txBox="1"/>
          <p:nvPr/>
        </p:nvSpPr>
        <p:spPr>
          <a:xfrm>
            <a:off x="256445" y="2708920"/>
            <a:ext cx="43204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 nutshell, “stress” is the way our bodies and minds react to life`s changers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 of stress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276872"/>
            <a:ext cx="5400600" cy="4525963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 life situation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Intensive tempo of life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Sitting exams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Crowds of people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2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stress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204864"/>
            <a:ext cx="5976664" cy="45259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problems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Ill-being of our bodies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Terrible feelings and emotions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 with minds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Family problems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4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816224"/>
          </a:xfrm>
        </p:spPr>
        <p:txBody>
          <a:bodyPr/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deal with stress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2048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control and remember </a:t>
            </a:r>
            <a:r>
              <a:rPr lang="en-US" sz="5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A,B,Cs</a:t>
            </a:r>
          </a:p>
          <a:p>
            <a:pPr algn="ctr"/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for </a:t>
            </a:r>
            <a:r>
              <a:rPr lang="en-US" sz="5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endParaRPr lang="ru-RU" sz="57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5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5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 bear </a:t>
            </a:r>
            <a:r>
              <a:rPr lang="en-US" sz="5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ru-RU" sz="57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 cope  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96752"/>
          </a:xfrm>
        </p:spPr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Castellar" pitchFamily="18" charset="0"/>
              </a:rPr>
              <a:t>A</a:t>
            </a:r>
            <a:r>
              <a:rPr lang="en-US" sz="8000" dirty="0" smtClean="0">
                <a:latin typeface="Castellar" pitchFamily="18" charset="0"/>
              </a:rPr>
              <a:t>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for Action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582907"/>
            <a:ext cx="6984776" cy="3859888"/>
          </a:xfrm>
        </p:spPr>
      </p:pic>
      <p:sp>
        <p:nvSpPr>
          <p:cNvPr id="7" name="TextBox 6"/>
          <p:cNvSpPr txBox="1"/>
          <p:nvPr/>
        </p:nvSpPr>
        <p:spPr>
          <a:xfrm>
            <a:off x="1187624" y="1628800"/>
            <a:ext cx="65527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take action when stress is created by something you can control!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92080" y="443711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-</a:t>
            </a:r>
            <a:endParaRPr lang="ru-RU" sz="2000" b="1" dirty="0">
              <a:latin typeface="Times New Roman" panose="02020603050405020304" pitchFamily="18" charset="0"/>
              <a:ea typeface="PMingLiU-ExtB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3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260648"/>
            <a:ext cx="8229600" cy="612068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T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ry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to break tasks down into smaller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“chunks”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PMingLiU-ExtB" pitchFamily="18" charset="-12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 D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eal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with one thing at a time in order of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-ExtB" pitchFamily="18" charset="-120"/>
                <a:cs typeface="Times New Roman" panose="02020603050405020304" pitchFamily="18" charset="0"/>
              </a:rPr>
              <a:t>priority</a:t>
            </a:r>
          </a:p>
          <a:p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ea typeface="PMingLiU-ExtB" pitchFamily="18" charset="-120"/>
              <a:cs typeface="Times New Roman" panose="02020603050405020304" pitchFamily="18" charset="0"/>
            </a:endParaRP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 a friend or a family to help you lighten the load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93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for bear it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628800"/>
            <a:ext cx="5105400" cy="1152128"/>
          </a:xfrm>
        </p:spPr>
      </p:pic>
      <p:sp>
        <p:nvSpPr>
          <p:cNvPr id="7" name="TextBox 6"/>
          <p:cNvSpPr txBox="1"/>
          <p:nvPr/>
        </p:nvSpPr>
        <p:spPr>
          <a:xfrm>
            <a:off x="179512" y="2564904"/>
            <a:ext cx="4032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ＤＦ中太楷書体" pitchFamily="1" charset="-128"/>
                <a:cs typeface="Times New Roman" panose="02020603050405020304" pitchFamily="18" charset="0"/>
              </a:rPr>
              <a:t>If there`s nothing you do, you`ll just have to “grin and bear it”!</a:t>
            </a:r>
            <a:endParaRPr lang="ru-RU" sz="3200" b="1" dirty="0">
              <a:latin typeface="Times New Roman" panose="02020603050405020304" pitchFamily="18" charset="0"/>
              <a:ea typeface="ＤＦ中太楷書体" pitchFamily="1" charset="-128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1570" y="3933056"/>
            <a:ext cx="4392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Saying that you`re “pulling your hair out” or that your workload “is killing you” will only make you feel worse!</a:t>
            </a:r>
            <a:endParaRPr lang="ru-RU" sz="3200" b="1" dirty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8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9874" y="1052736"/>
            <a:ext cx="8229600" cy="3096343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Grin and bear it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control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your thoughts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slow deep breaths and count to ten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 the problem rationally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 to keep things in perspective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1" y="332656"/>
            <a:ext cx="3491880" cy="271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1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170</TotalTime>
  <Words>278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Stressed out!</vt:lpstr>
      <vt:lpstr>What stress is</vt:lpstr>
      <vt:lpstr>Causes of stress</vt:lpstr>
      <vt:lpstr>Effects of stress</vt:lpstr>
      <vt:lpstr>How to deal with stress</vt:lpstr>
      <vt:lpstr>A is for Action</vt:lpstr>
      <vt:lpstr>Презентация PowerPoint</vt:lpstr>
      <vt:lpstr>B is for bear it</vt:lpstr>
      <vt:lpstr>Презентация PowerPoint</vt:lpstr>
      <vt:lpstr>C is for cope</vt:lpstr>
      <vt:lpstr>Презентация PowerPoint</vt:lpstr>
      <vt:lpstr>You don`t have to let your problems rule your life!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Гоша</dc:creator>
  <cp:lastModifiedBy>Анастасия</cp:lastModifiedBy>
  <cp:revision>45</cp:revision>
  <dcterms:created xsi:type="dcterms:W3CDTF">2017-10-15T13:03:46Z</dcterms:created>
  <dcterms:modified xsi:type="dcterms:W3CDTF">2020-01-13T18:16:02Z</dcterms:modified>
</cp:coreProperties>
</file>