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9" r:id="rId3"/>
    <p:sldId id="258" r:id="rId4"/>
    <p:sldId id="261" r:id="rId5"/>
    <p:sldId id="266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4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444138-4F70-4B72-953D-B4442784ADA0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3A5CCE4-DA38-408E-987B-B2801F430D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4;&#1077;&#1088;&#1100;\Desktop\&#1055;&#1077;&#1089;&#1077;&#1085;&#1082;&#1072;%20'&#1048;&#1079;%20&#1095;&#1077;&#1075;&#1086;%20&#1078;&#1077;%20&#1089;&#1076;&#1077;&#1083;&#1072;&#1085;&#1099;%20&#1085;&#1072;&#1096;&#1080;%20&#1076;&#1077;&#1074;&#1095;&#1086;&#1085;&#1082;&#1080;'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sychologist.tips/254-sposobnosti-v-psihologii-i-ih-vidy.html" TargetMode="External"/><Relationship Id="rId2" Type="http://schemas.openxmlformats.org/officeDocument/2006/relationships/hyperlink" Target="https://psychologist.tips/1232-chto-takoe-intellekt-i-mozhno-li-ego-razvit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есенка 'Из чего же сделаны наши девчонки'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508436" cy="6381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6. Различается ли восприятие цвета у разных полов?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3816424" cy="4873752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Восприятие цвета развивается </a:t>
            </a:r>
            <a:r>
              <a:rPr lang="ru-RU" dirty="0" smtClean="0">
                <a:solidFill>
                  <a:srgbClr val="C00000"/>
                </a:solidFill>
              </a:rPr>
              <a:t>у женщин раньше. </a:t>
            </a:r>
            <a:r>
              <a:rPr lang="ru-RU" dirty="0" smtClean="0">
                <a:solidFill>
                  <a:srgbClr val="C00000"/>
                </a:solidFill>
              </a:rPr>
              <a:t>Они могут </a:t>
            </a:r>
            <a:r>
              <a:rPr lang="ru-RU" dirty="0" smtClean="0">
                <a:solidFill>
                  <a:srgbClr val="C00000"/>
                </a:solidFill>
              </a:rPr>
              <a:t>видеть больше оттенков.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Мужчины </a:t>
            </a:r>
            <a:r>
              <a:rPr lang="ru-RU" dirty="0" smtClean="0">
                <a:solidFill>
                  <a:srgbClr val="C00000"/>
                </a:solidFill>
              </a:rPr>
              <a:t>обладают контрастным зрением - хорошо видят яркие цвета, но </a:t>
            </a:r>
            <a:r>
              <a:rPr lang="ru-RU" dirty="0" smtClean="0">
                <a:solidFill>
                  <a:srgbClr val="C00000"/>
                </a:solidFill>
              </a:rPr>
              <a:t>не </a:t>
            </a:r>
            <a:r>
              <a:rPr lang="ru-RU" dirty="0" smtClean="0">
                <a:solidFill>
                  <a:srgbClr val="C00000"/>
                </a:solidFill>
              </a:rPr>
              <a:t>фиксируют полутона.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7890" name="Picture 2" descr="http://an041.tmweb.ru/wp-content/uploads/2014/01/demotivators_0223.jpg"/>
          <p:cNvPicPr>
            <a:picLocks noChangeAspect="1" noChangeArrowheads="1"/>
          </p:cNvPicPr>
          <p:nvPr/>
        </p:nvPicPr>
        <p:blipFill>
          <a:blip r:embed="rId2" cstate="print"/>
          <a:srcRect l="6934" t="5668" r="6387" b="5063"/>
          <a:stretch>
            <a:fillRect/>
          </a:stretch>
        </p:blipFill>
        <p:spPr bwMode="auto">
          <a:xfrm>
            <a:off x="4211960" y="962006"/>
            <a:ext cx="4464496" cy="5625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7. Зрение. Кому присуще «туннельное» видение (т.е. видят чётко и ясно перед собой, </a:t>
            </a:r>
            <a:r>
              <a:rPr lang="ru-RU" b="1" dirty="0" smtClean="0"/>
              <a:t>на </a:t>
            </a:r>
            <a:r>
              <a:rPr lang="ru-RU" b="1" dirty="0" smtClean="0"/>
              <a:t>большое </a:t>
            </a:r>
            <a:r>
              <a:rPr lang="ru-RU" b="1" dirty="0" smtClean="0"/>
              <a:t>расстояние) – </a:t>
            </a:r>
            <a:r>
              <a:rPr lang="ru-RU" b="1" dirty="0" smtClean="0"/>
              <a:t>мужчине или женщине?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3394720" cy="40530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C00000"/>
                </a:solidFill>
              </a:rPr>
              <a:t>Виденье </a:t>
            </a:r>
            <a:r>
              <a:rPr lang="ru-RU" dirty="0" smtClean="0">
                <a:solidFill>
                  <a:srgbClr val="C00000"/>
                </a:solidFill>
              </a:rPr>
              <a:t>мужчины «туннельное». 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 У женщин </a:t>
            </a:r>
            <a:r>
              <a:rPr lang="ru-RU" dirty="0" smtClean="0">
                <a:solidFill>
                  <a:srgbClr val="C00000"/>
                </a:solidFill>
              </a:rPr>
              <a:t>периферийное зрение достигает </a:t>
            </a:r>
            <a:r>
              <a:rPr lang="ru-RU" dirty="0" smtClean="0">
                <a:solidFill>
                  <a:srgbClr val="C00000"/>
                </a:solidFill>
              </a:rPr>
              <a:t>180градусов.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Зато </a:t>
            </a:r>
            <a:r>
              <a:rPr lang="ru-RU" dirty="0" smtClean="0">
                <a:solidFill>
                  <a:srgbClr val="C00000"/>
                </a:solidFill>
              </a:rPr>
              <a:t>ночью мужчина видит лучше.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8914" name="Picture 2" descr="https://s1.1zoom.ru/b4062/133/Boys_Little_girls_Roof_Night_Moon_Lantern_Rays_of_514246_1440x2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556792"/>
            <a:ext cx="2880320" cy="5120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60848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Два человека пробуют конфеты. Один разворачивает обертку и сразу кладет конфету в рот, а другой надкусывает и смотрит, какая в конфете начинка.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Вопрос. Кто интересуется начинкой: мужчина или женщина?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3016"/>
            <a:ext cx="7467600" cy="29009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Ответ</a:t>
            </a:r>
            <a:r>
              <a:rPr lang="ru-RU" dirty="0" smtClean="0">
                <a:solidFill>
                  <a:srgbClr val="C00000"/>
                </a:solidFill>
              </a:rPr>
              <a:t>. Женщина. Женщины более любопытны в области хозяйственно-бытовых отношений, поэтому ее будет больше интересовать содержание конфеты.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276872"/>
            <a:ext cx="8496944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Муж и жена находятся вечером дома. Вдруг обнаруживается, что заболел их маленький ребенок. У него насморк, недомогание, но температуры нет. Один из супругов хочет вызвать скорую помощь, а другой уговаривает его подождать до утра и, если состояние ребенка ухудшится, вызвать участкового врача.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Вопрос. Кто предлагает успокоиться и вызвать врача только утром: мужчина или женщина?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645024"/>
            <a:ext cx="7467600" cy="28289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Ответ</a:t>
            </a:r>
            <a:r>
              <a:rPr lang="ru-RU" dirty="0" smtClean="0">
                <a:solidFill>
                  <a:srgbClr val="C00000"/>
                </a:solidFill>
              </a:rPr>
              <a:t>. Мужчина. Мужчины более рациональны и менее подвержены эмоциям, они склонны более трезво оценивать обстановку. Женщины чаще тревожатся и сильнее, чем мужчины, переживают чувство страха.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352928" cy="394645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Муж и жена, путешествуя в машине, попадают в незнакомый город. Им нужно отыскать гостиницу. Один из них пытается расспросить прохожих, а другой говорит, что этого делать не надо. Лучше отыскать местоположение гостиницы по имеющейся у него схеме.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Вопрос. Кто из супругов расспрашивает прохожих, как добраться до гостиницы, а кто при этом пользуется схемой?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221088"/>
            <a:ext cx="7467600" cy="18928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Ответ. Жена </a:t>
            </a:r>
            <a:r>
              <a:rPr lang="ru-RU" dirty="0" smtClean="0">
                <a:solidFill>
                  <a:srgbClr val="C00000"/>
                </a:solidFill>
              </a:rPr>
              <a:t>расспрашивает прохожих, так как женщины лучше владеют разговорной речью, более общительны. Муж использует схему. Мужчины имеют более развитое пространственное воображение, лучше ориентируются по картам и схемам.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52936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РАЗЛИЧИЯ МЕЖДУ МАЛЬЧИКАМИ И ДЕВОЧКАМИ, МЕЖДУ МУЖЧИНОЙ И ЖЕНЩИНОЙ, КОНЕЧНО ЕСТЬ. ОТ НИХ НИКУДА НЕ ДЕНЕШЬСЯ.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ПРОСТО НУЖНО НАУЧИТЬСЯ УВАЖАТЬ И ПОПЫТАТЬСЯ ПОНИМАТЬ МНЕНИЕ ПРОТИВОПОЛОЖНОГО ПОЛА.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9938" name="Picture 2" descr="https://raikovstudio.ru/wp-content/uploads/2016/12/Lyubov-mozhet-predostavlyat-cheloveku-unikalnyie-chuvst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573016"/>
            <a:ext cx="3960440" cy="3007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Спасибо за внимание!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https://img3.stockfresh.com/files/l/lenm/m/96/501419_stock-photo-kids-with-blank-board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477"/>
            <a:ext cx="8005161" cy="6497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692696"/>
            <a:ext cx="3888432" cy="2736304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МАЛЬЧИКИ </a:t>
            </a:r>
            <a:b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ДЕВОЧКИ:</a:t>
            </a:r>
            <a:b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ДВА МИРА</a:t>
            </a:r>
            <a: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76672"/>
            <a:ext cx="7467600" cy="3816424"/>
          </a:xfrm>
        </p:spPr>
        <p:txBody>
          <a:bodyPr anchor="ctr"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Мужчина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охотник, добывающий еду, защитник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свирепых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зверей и врагов.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Роль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женщины – воспитывать детей, следить 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своим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ближайшим окружением.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Мальчик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девочка, мужчина и женщина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по-разному смотрят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видят, слушают и слышат, по-разному говорят и молчат, чувствуют и переживают.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 Ð°Ð·Ð»Ð¸ÑÐ¸Ñ Ð¼ÐµÐ¶Ð´Ñ Ð¿Ð¾Ð»Ð°Ð¼Ð¸ Ð²ÑÑÐ²Ð»ÑÑÑÑÑ Ð´Ð°Ð¶Ðµ Ð¿ÑÐ¸ Ð¿Ð¾Ð¼Ð¾ÑÐ¸ Ð¸Ð¼Ð¿Ð»Ð¸ÑÐ¸ÑÐ½ÑÑ ÑÐµÑÑÐ¾Ð², ÑÑÐ¾ ÑÐºÐ°Ð·ÑÐ²Ð°ÐµÑ Ð½Ð° Ð¾ÑÑÑÑÑÑÐ²Ð¸Ðµ Ñ Ð¸ÑÐ¿ÑÑÑÐµÐ¼Ð¾Ð³Ð¾ Ð¾ÑÐ¾Ð·Ð½Ð°Ð½Ð½Ð¾Ð³Ð¾ ÑÐµÑÐµÐ½Ð¸Ñ Ð¿Ð¾Ð´ÑÐ¸Ð½ÑÑÑÑÑ ÑÑÐµÑÐµÐ¾ÑÐ¸Ð¿Ð°Ð¼, Ð½Ð°Ð²ÑÐ·ÑÐ²Ð°ÐµÐ¼ÑÐ¼ Ð¾Ð±ÑÐµÑÑÐ²Ð¾Ð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653136"/>
            <a:ext cx="3384376" cy="1903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7992888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мальчики и девочки,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мужчины и женщины разные особи. </a:t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хуже, ни лучше - разные.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pic>
        <p:nvPicPr>
          <p:cNvPr id="30722" name="Picture 2" descr="http://lit.na5bal.ru/pars_docs/refs/5/4656/4656_html_375297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924944"/>
            <a:ext cx="52565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1.Учебная деятельность</a:t>
            </a:r>
            <a:r>
              <a:rPr lang="ru-RU" dirty="0" smtClean="0"/>
              <a:t>. </a:t>
            </a:r>
            <a:r>
              <a:rPr lang="ru-RU" b="1" dirty="0" smtClean="0"/>
              <a:t>Назовите предметы, которые любят мальчики и девочки? Какие предметы труднее даются разным полам?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2060848"/>
            <a:ext cx="4464496" cy="441310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Как </a:t>
            </a:r>
            <a:r>
              <a:rPr lang="ru-RU" dirty="0" smtClean="0">
                <a:solidFill>
                  <a:srgbClr val="C00000"/>
                </a:solidFill>
              </a:rPr>
              <a:t>правило, мальчики больше любят технологию, физкультуру, историю. Им трудно дается изучение языков. </a:t>
            </a:r>
          </a:p>
          <a:p>
            <a:pPr algn="just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    Девочки предпочитают гуманитарные предметы, а среди нелюбимых часто оказываются физика, математика.</a:t>
            </a:r>
          </a:p>
          <a:p>
            <a:endParaRPr lang="ru-RU" dirty="0"/>
          </a:p>
        </p:txBody>
      </p:sp>
      <p:pic>
        <p:nvPicPr>
          <p:cNvPr id="4" name="Picture 2" descr="http://3.bp.blogspot.com/-fmemgfS1IDE/U_YAIZWxyFI/AAAAAAAABeA/yu-WGq7r_Ro/s1600/sverstniki_sh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80928"/>
            <a:ext cx="324238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 Кто </a:t>
            </a:r>
            <a:r>
              <a:rPr lang="ru-RU" b="1" dirty="0" smtClean="0"/>
              <a:t>меньше времени тратит на «раскачку» в начале урока?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988840"/>
            <a:ext cx="4546848" cy="32609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 algn="just">
              <a:buNone/>
            </a:pPr>
            <a:r>
              <a:rPr lang="ru-RU" dirty="0" smtClean="0"/>
              <a:t>   Девочки</a:t>
            </a:r>
            <a:r>
              <a:rPr lang="ru-RU" dirty="0" smtClean="0"/>
              <a:t>, однако, во 2 половине устают. </a:t>
            </a:r>
            <a:endParaRPr lang="ru-RU" dirty="0" smtClean="0"/>
          </a:p>
          <a:p>
            <a:pPr algn="just">
              <a:buNone/>
            </a:pPr>
            <a:r>
              <a:rPr lang="ru-RU" dirty="0" smtClean="0"/>
              <a:t> </a:t>
            </a:r>
            <a:r>
              <a:rPr lang="ru-RU" dirty="0" smtClean="0"/>
              <a:t>  Мальчики «раскачиваются» </a:t>
            </a:r>
            <a:r>
              <a:rPr lang="ru-RU" dirty="0" smtClean="0"/>
              <a:t>к середине урока.</a:t>
            </a:r>
          </a:p>
          <a:p>
            <a:endParaRPr lang="ru-RU" dirty="0"/>
          </a:p>
        </p:txBody>
      </p:sp>
      <p:pic>
        <p:nvPicPr>
          <p:cNvPr id="35842" name="Picture 2" descr="http://thevolosy.ru/wp-content/uploads/2016/01/article-0-0D0D63CC00000578-372_1024x615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622848"/>
            <a:ext cx="3445583" cy="2069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3.Способности или кто же умнее?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28800"/>
            <a:ext cx="5122912" cy="487375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Никто</a:t>
            </a:r>
            <a:r>
              <a:rPr lang="ru-RU" dirty="0" smtClean="0">
                <a:solidFill>
                  <a:srgbClr val="C00000"/>
                </a:solidFill>
              </a:rPr>
              <a:t>. Нельзя сравнивать мужчину и женщину в плане </a:t>
            </a:r>
            <a:r>
              <a:rPr lang="ru-RU" u="sng" dirty="0" smtClean="0">
                <a:solidFill>
                  <a:srgbClr val="C00000"/>
                </a:solidFill>
                <a:hlinkClick r:id="rId2"/>
              </a:rPr>
              <a:t>интеллекта</a:t>
            </a:r>
            <a:r>
              <a:rPr lang="ru-RU" dirty="0" smtClean="0">
                <a:solidFill>
                  <a:srgbClr val="C00000"/>
                </a:solidFill>
              </a:rPr>
              <a:t>, так как каждый пол прекрасен в своей </a:t>
            </a:r>
            <a:r>
              <a:rPr lang="ru-RU" dirty="0" smtClean="0">
                <a:solidFill>
                  <a:srgbClr val="C00000"/>
                </a:solidFill>
              </a:rPr>
              <a:t>сфере:</a:t>
            </a:r>
            <a:endParaRPr lang="ru-RU" dirty="0" smtClean="0">
              <a:solidFill>
                <a:srgbClr val="C00000"/>
              </a:solidFill>
            </a:endParaRPr>
          </a:p>
          <a:p>
            <a:pPr lvl="0" algn="just"/>
            <a:r>
              <a:rPr lang="ru-RU" dirty="0" smtClean="0">
                <a:solidFill>
                  <a:srgbClr val="C00000"/>
                </a:solidFill>
              </a:rPr>
              <a:t>У женщин отмечаются более развитые </a:t>
            </a:r>
            <a:r>
              <a:rPr lang="ru-RU" dirty="0" smtClean="0">
                <a:solidFill>
                  <a:srgbClr val="C00000"/>
                </a:solidFill>
                <a:hlinkClick r:id="rId3"/>
              </a:rPr>
              <a:t>способности</a:t>
            </a:r>
            <a:r>
              <a:rPr lang="ru-RU" dirty="0" smtClean="0">
                <a:solidFill>
                  <a:srgbClr val="C00000"/>
                </a:solidFill>
              </a:rPr>
              <a:t> к чтению, письму, языкам, эстетике, то есть гуманитарные.</a:t>
            </a:r>
          </a:p>
          <a:p>
            <a:pPr lvl="0" algn="just"/>
            <a:r>
              <a:rPr lang="ru-RU" dirty="0" smtClean="0">
                <a:solidFill>
                  <a:srgbClr val="C00000"/>
                </a:solidFill>
              </a:rPr>
              <a:t>У мужчин в большей степени развиты технические способности в сфере точных наук.</a:t>
            </a:r>
          </a:p>
          <a:p>
            <a:endParaRPr lang="ru-RU" dirty="0"/>
          </a:p>
        </p:txBody>
      </p:sp>
      <p:pic>
        <p:nvPicPr>
          <p:cNvPr id="34818" name="Picture 2" descr="http://yourspeech.ru/wp-content/uploads/2016/07/yourspeechru_435.jpg"/>
          <p:cNvPicPr>
            <a:picLocks noChangeAspect="1" noChangeArrowheads="1"/>
          </p:cNvPicPr>
          <p:nvPr/>
        </p:nvPicPr>
        <p:blipFill>
          <a:blip r:embed="rId4" cstate="print"/>
          <a:srcRect l="18346" r="4999"/>
          <a:stretch>
            <a:fillRect/>
          </a:stretch>
        </p:blipFill>
        <p:spPr bwMode="auto">
          <a:xfrm>
            <a:off x="5796136" y="1484784"/>
            <a:ext cx="3017935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4.Работа полушарий. У какого пола работает два полушария одновременно?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94920" cy="3701008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У </a:t>
            </a:r>
            <a:r>
              <a:rPr lang="ru-RU" dirty="0" smtClean="0">
                <a:solidFill>
                  <a:srgbClr val="C00000"/>
                </a:solidFill>
              </a:rPr>
              <a:t>женщин. Женщины задействуют сразу два полушария, мужчины – какое-то одно. Именно поэтому мужчинам сложнее сочетать анализ и эмоции. От того же женщины быстрее и эмоциональнее разговаривают. </a:t>
            </a:r>
          </a:p>
          <a:p>
            <a:endParaRPr lang="ru-RU" dirty="0"/>
          </a:p>
        </p:txBody>
      </p:sp>
      <p:pic>
        <p:nvPicPr>
          <p:cNvPr id="33794" name="Picture 2" descr="http://present5.com/presentation/84888684_437074089/image-7.jpg"/>
          <p:cNvPicPr>
            <a:picLocks noChangeAspect="1" noChangeArrowheads="1"/>
          </p:cNvPicPr>
          <p:nvPr/>
        </p:nvPicPr>
        <p:blipFill>
          <a:blip r:embed="rId2" cstate="print"/>
          <a:srcRect l="56699" t="11200" b="3401"/>
          <a:stretch>
            <a:fillRect/>
          </a:stretch>
        </p:blipFill>
        <p:spPr bwMode="auto">
          <a:xfrm>
            <a:off x="5580112" y="3068960"/>
            <a:ext cx="3180521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5. У кого лучше развито зрительное восприятие, а у кого слуховое?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330824" cy="4925144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У </a:t>
            </a:r>
            <a:r>
              <a:rPr lang="ru-RU" dirty="0" smtClean="0">
                <a:solidFill>
                  <a:srgbClr val="C00000"/>
                </a:solidFill>
              </a:rPr>
              <a:t>мужчин из всех типов </a:t>
            </a:r>
            <a:r>
              <a:rPr lang="ru-RU" dirty="0" smtClean="0">
                <a:solidFill>
                  <a:srgbClr val="C00000"/>
                </a:solidFill>
              </a:rPr>
              <a:t>восприятия лучше </a:t>
            </a:r>
            <a:r>
              <a:rPr lang="ru-RU" dirty="0" smtClean="0">
                <a:solidFill>
                  <a:srgbClr val="C00000"/>
                </a:solidFill>
              </a:rPr>
              <a:t>развито зрительное. </a:t>
            </a:r>
            <a:endParaRPr lang="ru-RU" dirty="0" smtClean="0">
              <a:solidFill>
                <a:srgbClr val="C00000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C00000"/>
                </a:solidFill>
              </a:rPr>
              <a:t>   Женщины </a:t>
            </a:r>
            <a:r>
              <a:rPr lang="ru-RU" dirty="0" smtClean="0">
                <a:solidFill>
                  <a:srgbClr val="C00000"/>
                </a:solidFill>
              </a:rPr>
              <a:t>же лучше воспринимают на слух. </a:t>
            </a:r>
          </a:p>
          <a:p>
            <a:endParaRPr lang="ru-RU" dirty="0"/>
          </a:p>
        </p:txBody>
      </p:sp>
      <p:pic>
        <p:nvPicPr>
          <p:cNvPr id="36866" name="Picture 2" descr="http://xn----7sbaba3aqjgde2dvali8r.xn--p1ai/pictures/category/48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9" y="3618607"/>
            <a:ext cx="4790692" cy="2834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222</TotalTime>
  <Words>553</Words>
  <Application>Microsoft Office PowerPoint</Application>
  <PresentationFormat>Экран (4:3)</PresentationFormat>
  <Paragraphs>41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Слайд 1</vt:lpstr>
      <vt:lpstr>Слайд 2</vt:lpstr>
      <vt:lpstr>Слайд 3</vt:lpstr>
      <vt:lpstr>мальчики и девочки, мужчины и женщины разные особи.  не хуже, ни лучше - разные. </vt:lpstr>
      <vt:lpstr>1.Учебная деятельность. Назовите предметы, которые любят мальчики и девочки? Какие предметы труднее даются разным полам?   </vt:lpstr>
      <vt:lpstr>2. Кто меньше времени тратит на «раскачку» в начале урока? </vt:lpstr>
      <vt:lpstr>3.Способности или кто же умнее?  </vt:lpstr>
      <vt:lpstr>4.Работа полушарий. У какого пола работает два полушария одновременно? </vt:lpstr>
      <vt:lpstr>5. У кого лучше развито зрительное восприятие, а у кого слуховое? </vt:lpstr>
      <vt:lpstr>6. Различается ли восприятие цвета у разных полов? </vt:lpstr>
      <vt:lpstr>7. Зрение. Кому присуще «туннельное» видение (т.е. видят чётко и ясно перед собой, на большое расстояние) – мужчине или женщине? </vt:lpstr>
      <vt:lpstr>Два человека пробуют конфеты. Один разворачивает обертку и сразу кладет конфету в рот, а другой надкусывает и смотрит, какая в конфете начинка. Вопрос. Кто интересуется начинкой: мужчина или женщина? </vt:lpstr>
      <vt:lpstr>Муж и жена находятся вечером дома. Вдруг обнаруживается, что заболел их маленький ребенок. У него насморк, недомогание, но температуры нет. Один из супругов хочет вызвать скорую помощь, а другой уговаривает его подождать до утра и, если состояние ребенка ухудшится, вызвать участкового врача. Вопрос. Кто предлагает успокоиться и вызвать врача только утром: мужчина или женщина? </vt:lpstr>
      <vt:lpstr>Муж и жена, путешествуя в машине, попадают в незнакомый город. Им нужно отыскать гостиницу. Один из них пытается расспросить прохожих, а другой говорит, что этого делать не надо. Лучше отыскать местоположение гостиницы по имеющейся у него схеме. Вопрос. Кто из супругов расспрашивает прохожих, как добраться до гостиницы, а кто при этом пользуется схемой? </vt:lpstr>
      <vt:lpstr>РАЗЛИЧИЯ МЕЖДУ МАЛЬЧИКАМИ И ДЕВОЧКАМИ, МЕЖДУ МУЖЧИНОЙ И ЖЕНЩИНОЙ, КОНЕЧНО ЕСТЬ. ОТ НИХ НИКУДА НЕ ДЕНЕШЬСЯ.  ПРОСТО НУЖНО НАУЧИТЬСЯ УВАЖАТЬ И ПОПЫТАТЬСЯ ПОНИМАТЬ МНЕНИЕ ПРОТИВОПОЛОЖНОГО ПОЛА. 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Тверь</dc:creator>
  <cp:lastModifiedBy>Тверь</cp:lastModifiedBy>
  <cp:revision>26</cp:revision>
  <dcterms:created xsi:type="dcterms:W3CDTF">2018-11-08T13:00:13Z</dcterms:created>
  <dcterms:modified xsi:type="dcterms:W3CDTF">2018-11-08T16:42:31Z</dcterms:modified>
</cp:coreProperties>
</file>