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1" r:id="rId3"/>
    <p:sldId id="262" r:id="rId4"/>
    <p:sldId id="256" r:id="rId5"/>
    <p:sldId id="263" r:id="rId6"/>
    <p:sldId id="264" r:id="rId7"/>
    <p:sldId id="265" r:id="rId8"/>
    <p:sldId id="257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t>02.09.2019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653136"/>
            <a:ext cx="8712968" cy="2123658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Симонов </a:t>
            </a:r>
          </a:p>
          <a:p>
            <a:pPr algn="ctr"/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«Майор привез мальчишку </a:t>
            </a:r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лафете»</a:t>
            </a:r>
            <a:endParaRPr lang="ru-RU" sz="5400" b="1" i="1" dirty="0" smtClean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Zalka_M_bo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8358" y="1086681"/>
            <a:ext cx="2603308" cy="3527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92429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15586"/>
            <a:ext cx="7293496" cy="1253174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</a:t>
            </a:r>
            <a:r>
              <a:rPr lang="ru-RU" sz="36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</a:t>
            </a:r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15 ноября 1915 года в Петрограде. </a:t>
            </a:r>
          </a:p>
        </p:txBody>
      </p:sp>
      <p:pic>
        <p:nvPicPr>
          <p:cNvPr id="5" name="Picture 7" descr="simon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2486025" cy="2857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6" descr="Sim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916832"/>
            <a:ext cx="5019943" cy="33131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 descr="2476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6340" y="4461984"/>
            <a:ext cx="1528763" cy="2192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818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0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395536" y="3428189"/>
            <a:ext cx="4203486" cy="28554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Picture 7" descr="931201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0258">
            <a:off x="6383839" y="3298555"/>
            <a:ext cx="1859504" cy="2834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5" descr="SIMONOV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88641"/>
            <a:ext cx="2606344" cy="33123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387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. Симонов - Майор привез мальчишку на лафете (читает С. Никоненко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980728"/>
            <a:ext cx="894673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43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00000005961314_267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286000" cy="36941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87824" y="548680"/>
            <a:ext cx="5832648" cy="936104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настроение создало стихотворение?</a:t>
            </a:r>
            <a:br>
              <a:rPr lang="ru-RU" sz="40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366730"/>
            <a:ext cx="5457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впечатление оно произвело на вас?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515651"/>
            <a:ext cx="56864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эпизод больше всего запомнился?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3715980"/>
            <a:ext cx="5457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тема этого стихотворения?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7" y="5157192"/>
            <a:ext cx="8638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Подтвердите словами из текста, что главная тема стихотворения - "Война".</a:t>
            </a:r>
          </a:p>
        </p:txBody>
      </p:sp>
    </p:spTree>
    <p:extLst>
      <p:ext uri="{BB962C8B-B14F-4D97-AF65-F5344CB8AC3E}">
        <p14:creationId xmlns:p14="http://schemas.microsoft.com/office/powerpoint/2010/main" val="1993082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2706"/>
            <a:ext cx="1905000" cy="3048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2771800" y="548680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Брест- крепость, которая первая приняла на себя удар фашистской армии.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5" y="3212976"/>
            <a:ext cx="5616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Лафет - станок артиллерийского орудия.</a:t>
            </a:r>
          </a:p>
        </p:txBody>
      </p:sp>
    </p:spTree>
    <p:extLst>
      <p:ext uri="{BB962C8B-B14F-4D97-AF65-F5344CB8AC3E}">
        <p14:creationId xmlns:p14="http://schemas.microsoft.com/office/powerpoint/2010/main" val="10559885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873" y="76470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</a:t>
            </a:r>
            <a:r>
              <a:rPr lang="ru-RU" sz="3200" dirty="0" smtClean="0"/>
              <a:t> </a:t>
            </a:r>
            <a:r>
              <a:rPr lang="ru-RU" sz="32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200" b="1" i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вас вызывает чувства война и своё пожелание всем людям , живущим на планете- Земля…..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63135"/>
            <a:ext cx="3096344" cy="19888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563135"/>
            <a:ext cx="2433216" cy="19465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80" y="4721244"/>
            <a:ext cx="2715540" cy="19120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721244"/>
            <a:ext cx="2747165" cy="1919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260" y="2541082"/>
            <a:ext cx="2773187" cy="19906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65069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653136"/>
            <a:ext cx="8712968" cy="2123658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Симонов </a:t>
            </a:r>
          </a:p>
          <a:p>
            <a:pPr algn="ctr"/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«Майор привез мальчишку </a:t>
            </a:r>
            <a:r>
              <a:rPr lang="ru-RU" sz="4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лафете»</a:t>
            </a:r>
            <a:endParaRPr lang="ru-RU" sz="5400" b="1" i="1" dirty="0" smtClean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SIMONO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356355"/>
            <a:ext cx="2606344" cy="3312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814" y="1162035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</a:t>
            </a:r>
          </a:p>
          <a:p>
            <a:pPr algn="ctr"/>
            <a:r>
              <a:rPr lang="ru-RU" sz="36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Мурысева Галина Ивановна, </a:t>
            </a:r>
          </a:p>
          <a:p>
            <a:pPr algn="ctr"/>
            <a:r>
              <a:rPr lang="ru-RU" sz="3600" b="1" i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МБОУ «СОШ №2 имени С. И. Подгайнова г. Калининска Саратовской области» </a:t>
            </a:r>
          </a:p>
          <a:p>
            <a:pPr algn="ctr"/>
            <a:endParaRPr lang="ru-RU" sz="3600" b="1" i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588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Office PowerPoint</Application>
  <PresentationFormat>Экран (4:3)</PresentationFormat>
  <Paragraphs>16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Константин Симонов родился 15 ноября 1915 года в Петрограде. </vt:lpstr>
      <vt:lpstr>Презентация PowerPoint</vt:lpstr>
      <vt:lpstr>Презентация PowerPoint</vt:lpstr>
      <vt:lpstr>Какое настроение создало стихотворение?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Пронская</dc:creator>
  <cp:lastModifiedBy>Надежда Пронская</cp:lastModifiedBy>
  <cp:revision>1</cp:revision>
  <dcterms:modified xsi:type="dcterms:W3CDTF">2019-09-02T10:01:33Z</dcterms:modified>
</cp:coreProperties>
</file>