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20" r:id="rId2"/>
    <p:sldMasterId id="2147483744" r:id="rId3"/>
  </p:sldMasterIdLst>
  <p:notesMasterIdLst>
    <p:notesMasterId r:id="rId24"/>
  </p:notesMasterIdLst>
  <p:sldIdLst>
    <p:sldId id="267" r:id="rId4"/>
    <p:sldId id="303" r:id="rId5"/>
    <p:sldId id="310" r:id="rId6"/>
    <p:sldId id="304" r:id="rId7"/>
    <p:sldId id="305" r:id="rId8"/>
    <p:sldId id="366" r:id="rId9"/>
    <p:sldId id="395" r:id="rId10"/>
    <p:sldId id="372" r:id="rId11"/>
    <p:sldId id="376" r:id="rId12"/>
    <p:sldId id="378" r:id="rId13"/>
    <p:sldId id="380" r:id="rId14"/>
    <p:sldId id="382" r:id="rId15"/>
    <p:sldId id="384" r:id="rId16"/>
    <p:sldId id="387" r:id="rId17"/>
    <p:sldId id="346" r:id="rId18"/>
    <p:sldId id="316" r:id="rId19"/>
    <p:sldId id="397" r:id="rId20"/>
    <p:sldId id="400" r:id="rId21"/>
    <p:sldId id="340" r:id="rId22"/>
    <p:sldId id="393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7D8C191A-7007-4134-80D2-01C55DD87E79}">
          <p14:sldIdLst>
            <p14:sldId id="267"/>
            <p14:sldId id="303"/>
            <p14:sldId id="310"/>
            <p14:sldId id="304"/>
            <p14:sldId id="305"/>
            <p14:sldId id="366"/>
            <p14:sldId id="395"/>
            <p14:sldId id="372"/>
            <p14:sldId id="376"/>
            <p14:sldId id="378"/>
            <p14:sldId id="380"/>
            <p14:sldId id="382"/>
            <p14:sldId id="384"/>
            <p14:sldId id="387"/>
            <p14:sldId id="346"/>
            <p14:sldId id="316"/>
            <p14:sldId id="397"/>
            <p14:sldId id="400"/>
            <p14:sldId id="340"/>
            <p14:sldId id="393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y computer" initials="mc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9" autoAdjust="0"/>
    <p:restoredTop sz="86387" autoAdjust="0"/>
  </p:normalViewPr>
  <p:slideViewPr>
    <p:cSldViewPr>
      <p:cViewPr>
        <p:scale>
          <a:sx n="85" d="100"/>
          <a:sy n="85" d="100"/>
        </p:scale>
        <p:origin x="-708" y="3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109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A9E78F-EDD5-4D3C-9B9C-A475878FF947}" type="datetimeFigureOut">
              <a:rPr lang="ru-RU" smtClean="0"/>
              <a:pPr/>
              <a:t>10.12.2018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005CFA-F5CA-442E-9A3D-FE1CB1834B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317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005CFA-F5CA-442E-9A3D-FE1CB1834BC3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13370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005CFA-F5CA-442E-9A3D-FE1CB1834BC3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3991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005CFA-F5CA-442E-9A3D-FE1CB1834BC3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5409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37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46EAD7-09CE-48CB-979F-B55AD5FB0C1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6214DE-B1D5-4DC0-8BC9-6E1EFCC953F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9185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CCAC4-0C1C-4794-9F7D-A98314D8954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4BA4A-27DF-41A9-8B27-40202B80045A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1834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FA07FB-BB10-4E09-9F58-AA8B58C97CF3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F6BB2D-719C-4B3D-9CDE-4CF3FD46CDD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95640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3C57A-6AF1-4501-985A-9B584BF63A00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EA0E6-4904-44D8-89AF-1BF70017AD5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4226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C6F0E-9BC2-4B35-AF69-8519836941FB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77250B-ABAE-450A-B414-1526D33CA50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44210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7849FA-ED09-4EAA-84CA-44612618BC57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4EB45-D79A-4FAC-A3EF-73009C2922D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06189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FD396-6141-4BD7-97C4-766B875C1383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576D70-9C76-4B84-B61C-35A3C7D288C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32379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3844F8-7C33-4E6F-B5F5-ECF41169B633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BB45DC-282D-4AA6-9245-EA94725A04A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66589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FEC0EB-778C-46F4-BBE9-6F4C780F853E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941B6-25CF-42FC-8AFF-7510147217D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29014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4DD56-9FBB-4900-9197-93D63076C027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041248-0DEF-4020-9433-D25132EE297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3105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1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12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7B3A9-0E27-41EA-A64B-61725A7EFA3B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05BFD-E656-4A63-B817-07DA71A4BE0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1486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038BA-C53E-4DD6-ABB1-419EA518B29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F739B-548C-46DA-9024-EDDE3BFCB3F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18348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45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5070D-F659-47D6-881C-37FCF124307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F5FE1-9737-4113-BDAA-B8D0D52759D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07452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617BB-098A-401A-9C56-BF53B640130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7C1AA-09A2-427D-9711-C8A0D6F7637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64390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31E65-65EB-4583-98D7-A0AF39F4E54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5F5BE1-94F5-4F88-AFAB-CF0048ED57D0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7990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1FFDC-C37F-4A5E-94D3-FF5DD546D92A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9939D-53BA-4A98-8652-F760EB2B8E5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539812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1D6F8-599A-476D-87B8-0EA390513710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8EBEE-1E92-4630-82F7-56C91966F33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2606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CF235E-2CCB-4FC1-91BD-5BB6CE53B4A0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B15A93-8F8A-4C4F-BC77-C82B8308449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879534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78936-67D7-4225-9BA1-782E9BB0D38C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D4073-E8A8-4B77-ADDF-5F122A8A915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657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AE6A9C-619E-416A-8E37-F4CA5A56A250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C774F-8E4A-47D2-B7F3-9608DD00BCE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253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00FD3F-D20C-4E0E-A968-BD2B009CDD97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893752-7778-476A-849A-C14B85608E4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26552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B0AEF4-FF54-476E-A90B-1154B9C0E21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408308-44BB-4FCC-A3FB-3E7D390766B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92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00492-03A0-4CE1-9C2C-8DB4EFD2359B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74092E-B993-4B41-94A0-8B6F981D471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293747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8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8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E593FA-3F37-4494-99AC-1C6491328916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A1743-C868-4E62-8262-CAB9A31BCC8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69826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42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4B6CC-D805-49B3-B16C-44283D54FB6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F7AA17-76FF-4708-93C2-098F2DB5640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89726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4B626-21FE-455D-8E72-E48E778FDFD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DF5056-3561-4342-A3CE-7CD8182C3CF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86672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60C6D5-F890-49EA-AA39-13F31810F8EB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5131C-BE80-44F6-AACE-6CF761D4789F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1670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9643D-ED59-4B1F-91BA-11CA165D311E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737A07-D6B7-4FFA-B45C-2E48A6ECAF0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3625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87711-33D1-407C-8A69-7B5C357B66C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C66630-9A5A-4491-B8C6-673D84B136F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1758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AB3A2-8B78-4883-8A89-A844B432C3A3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181D46-6365-4005-A706-EB9117CCD8AF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7865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CBF90-191B-42DA-BE62-5B2B5670570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5810ED-A2E9-497E-89AE-D6A31E126B0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543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18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6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18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D01C44-0E93-4052-B388-5632141D1780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79F74-2C03-4284-92B8-8A57B92A54B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826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4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960B3F-4B10-4735-A963-EFC7F792AE2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D943F-4CDC-423D-8680-BF0A889AAC2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1057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5167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12"/>
            <a:ext cx="82296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62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000188B-3321-4761-A508-35F65E352EC7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62"/>
            <a:ext cx="2895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62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8ABA536-FE74-4108-BCF2-B43984A3BC1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604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Schoolbook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Schoolbook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Schoolbook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Schoolbook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Schoolbook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Schoolbook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Schoolbook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Schoolbook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5167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8"/>
            <a:ext cx="82296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8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AEE5BD8-8B27-4D8B-9F87-355B4F1288D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8"/>
            <a:ext cx="2895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8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B19BBBB-B6E4-41A0-8B25-C3606C46405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5620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Schoolbook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Schoolbook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Schoolbook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Schoolbook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Schoolbook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Schoolbook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Schoolbook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Schoolbook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5167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5"/>
            <a:ext cx="82296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5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4F8B469-EE2C-45C9-9618-C43A87C9D8DC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5"/>
            <a:ext cx="2895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5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60D03A-7FDA-4397-AE75-7D9F2D459A60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065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Schoolbook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Schoolbook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Schoolbook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Schoolbook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Schoolbook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Schoolbook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Schoolbook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Schoolbook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ОСНОВНЫЕ КЛАССЫ СЛОЖНЫХ ВЕЩЕСТВ</a:t>
            </a:r>
            <a:r>
              <a:rPr lang="ru-RU" sz="1600" dirty="0" smtClean="0"/>
              <a:t>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1357290" y="5643578"/>
            <a:ext cx="6400800" cy="45719"/>
          </a:xfrm>
        </p:spPr>
        <p:txBody>
          <a:bodyPr>
            <a:normAutofit fontScale="25000" lnSpcReduction="2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2" descr="C:\Program Files\Microsoft Office\CLIPART\PUB60COR\J0241077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4568" y="836722"/>
            <a:ext cx="2139950" cy="2509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 descr="J0198022.W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2600" y="3346559"/>
            <a:ext cx="2438400" cy="2509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5169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Какими по составу бывают ионы?</a:t>
            </a:r>
          </a:p>
          <a:p>
            <a:pPr lvl="0"/>
            <a:endParaRPr lang="ru-RU" dirty="0" smtClean="0"/>
          </a:p>
          <a:p>
            <a:pPr marL="0" indent="0">
              <a:buNone/>
            </a:pPr>
            <a:r>
              <a:rPr lang="ru-RU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4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Cl</a:t>
            </a:r>
            <a:r>
              <a:rPr lang="ru-RU" sz="44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44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2-</a:t>
            </a:r>
            <a:r>
              <a:rPr lang="ru-RU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это ……. ….. ионы</a:t>
            </a:r>
          </a:p>
          <a:p>
            <a:pPr marL="0" indent="0">
              <a:buNone/>
            </a:pPr>
            <a:r>
              <a:rPr lang="ru-RU" sz="4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</a:t>
            </a:r>
            <a:r>
              <a:rPr lang="en-US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ru-RU" sz="4400" b="1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44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2-</a:t>
            </a:r>
            <a:r>
              <a:rPr lang="ru-RU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NO</a:t>
            </a:r>
            <a:r>
              <a:rPr lang="ru-RU" sz="4400" b="1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4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……………..ионы</a:t>
            </a:r>
          </a:p>
          <a:p>
            <a:pPr marL="0" indent="0">
              <a:buClr>
                <a:srgbClr val="F07F09"/>
              </a:buClr>
              <a:buNone/>
            </a:pPr>
            <a:r>
              <a:rPr lang="ru-RU" sz="2900" b="1" dirty="0" smtClean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            </a:t>
            </a:r>
          </a:p>
          <a:p>
            <a:pPr marL="0" indent="0">
              <a:buClr>
                <a:srgbClr val="F07F09"/>
              </a:buClr>
              <a:buNone/>
            </a:pPr>
            <a:r>
              <a:rPr lang="ru-RU" sz="2900" b="1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 </a:t>
            </a:r>
            <a:r>
              <a:rPr lang="ru-RU" sz="2900" b="1" dirty="0" smtClean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             </a:t>
            </a:r>
            <a:r>
              <a:rPr lang="en-US" sz="2900" b="1" dirty="0" smtClean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H</a:t>
            </a:r>
            <a:r>
              <a:rPr lang="ru-RU" sz="2900" b="1" baseline="-25000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2</a:t>
            </a:r>
            <a:r>
              <a:rPr lang="en-US" sz="2900" b="1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S</a:t>
            </a:r>
            <a:r>
              <a:rPr lang="ru-RU" sz="2900" b="1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,  </a:t>
            </a:r>
            <a:r>
              <a:rPr lang="en-US" sz="2900" b="1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H</a:t>
            </a:r>
            <a:r>
              <a:rPr lang="ru-RU" sz="2900" b="1" baseline="-25000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2</a:t>
            </a:r>
            <a:r>
              <a:rPr lang="en-US" sz="2900" b="1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SO</a:t>
            </a:r>
            <a:r>
              <a:rPr lang="ru-RU" sz="2900" b="1" baseline="-25000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4</a:t>
            </a:r>
            <a:r>
              <a:rPr lang="ru-RU" sz="2900" b="1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 , </a:t>
            </a:r>
            <a:r>
              <a:rPr lang="en-US" sz="2900" b="1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HCL</a:t>
            </a:r>
            <a:r>
              <a:rPr lang="ru-RU" sz="2900" b="1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,</a:t>
            </a:r>
            <a:r>
              <a:rPr lang="en-US" sz="2900" b="1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 HNO</a:t>
            </a:r>
            <a:r>
              <a:rPr lang="en-US" sz="2900" b="1" baseline="-25000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3</a:t>
            </a:r>
            <a:endParaRPr lang="ru-RU" sz="2800" dirty="0"/>
          </a:p>
          <a:p>
            <a:pPr marL="0" lvl="0" indent="0">
              <a:buClr>
                <a:srgbClr val="F07F09"/>
              </a:buClr>
              <a:buNone/>
            </a:pPr>
            <a:endParaRPr lang="en-US" sz="2900" b="1" dirty="0">
              <a:solidFill>
                <a:prstClr val="black">
                  <a:lumMod val="95000"/>
                  <a:lumOff val="5000"/>
                </a:prst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</a:endParaRPr>
          </a:p>
          <a:p>
            <a:pPr marL="0" lvl="0" indent="0">
              <a:buClr>
                <a:srgbClr val="F07F09"/>
              </a:buClr>
              <a:buNone/>
            </a:pPr>
            <a:endParaRPr lang="en-US" sz="2900" b="1" dirty="0">
              <a:solidFill>
                <a:prstClr val="black">
                  <a:lumMod val="95000"/>
                  <a:lumOff val="5000"/>
                </a:prst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1425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 algn="ctr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Объясни 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рисунки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62,63 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(устно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lvl="0" indent="0" algn="ctr">
              <a:buNone/>
            </a:pP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   стр.121-122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4400" dirty="0" smtClean="0"/>
              <a:t> 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1) Кислоты в природе.</a:t>
            </a:r>
          </a:p>
          <a:p>
            <a:pPr marL="0" indent="0" algn="ctr">
              <a:buNone/>
            </a:pP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 2) Кислоты в продуктах   питания.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292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Как необходимо обращаться        с кислотами?</a:t>
            </a:r>
            <a:endParaRPr lang="ru-RU" sz="4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6032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олилиния 14"/>
          <p:cNvSpPr/>
          <p:nvPr/>
        </p:nvSpPr>
        <p:spPr>
          <a:xfrm>
            <a:off x="3152784" y="3640673"/>
            <a:ext cx="1611313" cy="1377951"/>
          </a:xfrm>
          <a:custGeom>
            <a:avLst/>
            <a:gdLst>
              <a:gd name="connsiteX0" fmla="*/ 426244 w 1612272"/>
              <a:gd name="connsiteY0" fmla="*/ 135732 h 1033463"/>
              <a:gd name="connsiteX1" fmla="*/ 421481 w 1612272"/>
              <a:gd name="connsiteY1" fmla="*/ 154782 h 1033463"/>
              <a:gd name="connsiteX2" fmla="*/ 411956 w 1612272"/>
              <a:gd name="connsiteY2" fmla="*/ 169069 h 1033463"/>
              <a:gd name="connsiteX3" fmla="*/ 400050 w 1612272"/>
              <a:gd name="connsiteY3" fmla="*/ 190500 h 1033463"/>
              <a:gd name="connsiteX4" fmla="*/ 390525 w 1612272"/>
              <a:gd name="connsiteY4" fmla="*/ 204788 h 1033463"/>
              <a:gd name="connsiteX5" fmla="*/ 383381 w 1612272"/>
              <a:gd name="connsiteY5" fmla="*/ 211932 h 1033463"/>
              <a:gd name="connsiteX6" fmla="*/ 366713 w 1612272"/>
              <a:gd name="connsiteY6" fmla="*/ 233363 h 1033463"/>
              <a:gd name="connsiteX7" fmla="*/ 350044 w 1612272"/>
              <a:gd name="connsiteY7" fmla="*/ 252413 h 1033463"/>
              <a:gd name="connsiteX8" fmla="*/ 340519 w 1612272"/>
              <a:gd name="connsiteY8" fmla="*/ 266700 h 1033463"/>
              <a:gd name="connsiteX9" fmla="*/ 335756 w 1612272"/>
              <a:gd name="connsiteY9" fmla="*/ 273844 h 1033463"/>
              <a:gd name="connsiteX10" fmla="*/ 326231 w 1612272"/>
              <a:gd name="connsiteY10" fmla="*/ 295275 h 1033463"/>
              <a:gd name="connsiteX11" fmla="*/ 319088 w 1612272"/>
              <a:gd name="connsiteY11" fmla="*/ 300038 h 1033463"/>
              <a:gd name="connsiteX12" fmla="*/ 314325 w 1612272"/>
              <a:gd name="connsiteY12" fmla="*/ 314325 h 1033463"/>
              <a:gd name="connsiteX13" fmla="*/ 309563 w 1612272"/>
              <a:gd name="connsiteY13" fmla="*/ 321469 h 1033463"/>
              <a:gd name="connsiteX14" fmla="*/ 307181 w 1612272"/>
              <a:gd name="connsiteY14" fmla="*/ 328613 h 1033463"/>
              <a:gd name="connsiteX15" fmla="*/ 300038 w 1612272"/>
              <a:gd name="connsiteY15" fmla="*/ 335757 h 1033463"/>
              <a:gd name="connsiteX16" fmla="*/ 292894 w 1612272"/>
              <a:gd name="connsiteY16" fmla="*/ 350044 h 1033463"/>
              <a:gd name="connsiteX17" fmla="*/ 290513 w 1612272"/>
              <a:gd name="connsiteY17" fmla="*/ 357188 h 1033463"/>
              <a:gd name="connsiteX18" fmla="*/ 280988 w 1612272"/>
              <a:gd name="connsiteY18" fmla="*/ 371475 h 1033463"/>
              <a:gd name="connsiteX19" fmla="*/ 276225 w 1612272"/>
              <a:gd name="connsiteY19" fmla="*/ 378619 h 1033463"/>
              <a:gd name="connsiteX20" fmla="*/ 269081 w 1612272"/>
              <a:gd name="connsiteY20" fmla="*/ 383382 h 1033463"/>
              <a:gd name="connsiteX21" fmla="*/ 264319 w 1612272"/>
              <a:gd name="connsiteY21" fmla="*/ 397669 h 1033463"/>
              <a:gd name="connsiteX22" fmla="*/ 254794 w 1612272"/>
              <a:gd name="connsiteY22" fmla="*/ 411957 h 1033463"/>
              <a:gd name="connsiteX23" fmla="*/ 242888 w 1612272"/>
              <a:gd name="connsiteY23" fmla="*/ 433388 h 1033463"/>
              <a:gd name="connsiteX24" fmla="*/ 238125 w 1612272"/>
              <a:gd name="connsiteY24" fmla="*/ 440532 h 1033463"/>
              <a:gd name="connsiteX25" fmla="*/ 233363 w 1612272"/>
              <a:gd name="connsiteY25" fmla="*/ 447675 h 1033463"/>
              <a:gd name="connsiteX26" fmla="*/ 226219 w 1612272"/>
              <a:gd name="connsiteY26" fmla="*/ 454819 h 1033463"/>
              <a:gd name="connsiteX27" fmla="*/ 221456 w 1612272"/>
              <a:gd name="connsiteY27" fmla="*/ 461963 h 1033463"/>
              <a:gd name="connsiteX28" fmla="*/ 214313 w 1612272"/>
              <a:gd name="connsiteY28" fmla="*/ 469107 h 1033463"/>
              <a:gd name="connsiteX29" fmla="*/ 209550 w 1612272"/>
              <a:gd name="connsiteY29" fmla="*/ 476250 h 1033463"/>
              <a:gd name="connsiteX30" fmla="*/ 195263 w 1612272"/>
              <a:gd name="connsiteY30" fmla="*/ 490538 h 1033463"/>
              <a:gd name="connsiteX31" fmla="*/ 180975 w 1612272"/>
              <a:gd name="connsiteY31" fmla="*/ 504825 h 1033463"/>
              <a:gd name="connsiteX32" fmla="*/ 173831 w 1612272"/>
              <a:gd name="connsiteY32" fmla="*/ 509588 h 1033463"/>
              <a:gd name="connsiteX33" fmla="*/ 161925 w 1612272"/>
              <a:gd name="connsiteY33" fmla="*/ 531019 h 1033463"/>
              <a:gd name="connsiteX34" fmla="*/ 154781 w 1612272"/>
              <a:gd name="connsiteY34" fmla="*/ 535782 h 1033463"/>
              <a:gd name="connsiteX35" fmla="*/ 147638 w 1612272"/>
              <a:gd name="connsiteY35" fmla="*/ 550069 h 1033463"/>
              <a:gd name="connsiteX36" fmla="*/ 145256 w 1612272"/>
              <a:gd name="connsiteY36" fmla="*/ 557213 h 1033463"/>
              <a:gd name="connsiteX37" fmla="*/ 140494 w 1612272"/>
              <a:gd name="connsiteY37" fmla="*/ 564357 h 1033463"/>
              <a:gd name="connsiteX38" fmla="*/ 138113 w 1612272"/>
              <a:gd name="connsiteY38" fmla="*/ 571500 h 1033463"/>
              <a:gd name="connsiteX39" fmla="*/ 128588 w 1612272"/>
              <a:gd name="connsiteY39" fmla="*/ 585788 h 1033463"/>
              <a:gd name="connsiteX40" fmla="*/ 123825 w 1612272"/>
              <a:gd name="connsiteY40" fmla="*/ 592932 h 1033463"/>
              <a:gd name="connsiteX41" fmla="*/ 116681 w 1612272"/>
              <a:gd name="connsiteY41" fmla="*/ 600075 h 1033463"/>
              <a:gd name="connsiteX42" fmla="*/ 111919 w 1612272"/>
              <a:gd name="connsiteY42" fmla="*/ 607219 h 1033463"/>
              <a:gd name="connsiteX43" fmla="*/ 97631 w 1612272"/>
              <a:gd name="connsiteY43" fmla="*/ 621507 h 1033463"/>
              <a:gd name="connsiteX44" fmla="*/ 90488 w 1612272"/>
              <a:gd name="connsiteY44" fmla="*/ 635794 h 1033463"/>
              <a:gd name="connsiteX45" fmla="*/ 85725 w 1612272"/>
              <a:gd name="connsiteY45" fmla="*/ 650082 h 1033463"/>
              <a:gd name="connsiteX46" fmla="*/ 80963 w 1612272"/>
              <a:gd name="connsiteY46" fmla="*/ 664369 h 1033463"/>
              <a:gd name="connsiteX47" fmla="*/ 78581 w 1612272"/>
              <a:gd name="connsiteY47" fmla="*/ 671513 h 1033463"/>
              <a:gd name="connsiteX48" fmla="*/ 69056 w 1612272"/>
              <a:gd name="connsiteY48" fmla="*/ 685800 h 1033463"/>
              <a:gd name="connsiteX49" fmla="*/ 61913 w 1612272"/>
              <a:gd name="connsiteY49" fmla="*/ 700088 h 1033463"/>
              <a:gd name="connsiteX50" fmla="*/ 59531 w 1612272"/>
              <a:gd name="connsiteY50" fmla="*/ 707232 h 1033463"/>
              <a:gd name="connsiteX51" fmla="*/ 50006 w 1612272"/>
              <a:gd name="connsiteY51" fmla="*/ 721519 h 1033463"/>
              <a:gd name="connsiteX52" fmla="*/ 40481 w 1612272"/>
              <a:gd name="connsiteY52" fmla="*/ 742950 h 1033463"/>
              <a:gd name="connsiteX53" fmla="*/ 38100 w 1612272"/>
              <a:gd name="connsiteY53" fmla="*/ 750094 h 1033463"/>
              <a:gd name="connsiteX54" fmla="*/ 23813 w 1612272"/>
              <a:gd name="connsiteY54" fmla="*/ 771525 h 1033463"/>
              <a:gd name="connsiteX55" fmla="*/ 14288 w 1612272"/>
              <a:gd name="connsiteY55" fmla="*/ 785813 h 1033463"/>
              <a:gd name="connsiteX56" fmla="*/ 7144 w 1612272"/>
              <a:gd name="connsiteY56" fmla="*/ 800100 h 1033463"/>
              <a:gd name="connsiteX57" fmla="*/ 0 w 1612272"/>
              <a:gd name="connsiteY57" fmla="*/ 823913 h 1033463"/>
              <a:gd name="connsiteX58" fmla="*/ 4763 w 1612272"/>
              <a:gd name="connsiteY58" fmla="*/ 869157 h 1033463"/>
              <a:gd name="connsiteX59" fmla="*/ 11906 w 1612272"/>
              <a:gd name="connsiteY59" fmla="*/ 883444 h 1033463"/>
              <a:gd name="connsiteX60" fmla="*/ 19050 w 1612272"/>
              <a:gd name="connsiteY60" fmla="*/ 888207 h 1033463"/>
              <a:gd name="connsiteX61" fmla="*/ 28575 w 1612272"/>
              <a:gd name="connsiteY61" fmla="*/ 902494 h 1033463"/>
              <a:gd name="connsiteX62" fmla="*/ 33338 w 1612272"/>
              <a:gd name="connsiteY62" fmla="*/ 916782 h 1033463"/>
              <a:gd name="connsiteX63" fmla="*/ 35719 w 1612272"/>
              <a:gd name="connsiteY63" fmla="*/ 923925 h 1033463"/>
              <a:gd name="connsiteX64" fmla="*/ 52388 w 1612272"/>
              <a:gd name="connsiteY64" fmla="*/ 942975 h 1033463"/>
              <a:gd name="connsiteX65" fmla="*/ 57150 w 1612272"/>
              <a:gd name="connsiteY65" fmla="*/ 950119 h 1033463"/>
              <a:gd name="connsiteX66" fmla="*/ 78581 w 1612272"/>
              <a:gd name="connsiteY66" fmla="*/ 962025 h 1033463"/>
              <a:gd name="connsiteX67" fmla="*/ 88106 w 1612272"/>
              <a:gd name="connsiteY67" fmla="*/ 966788 h 1033463"/>
              <a:gd name="connsiteX68" fmla="*/ 111919 w 1612272"/>
              <a:gd name="connsiteY68" fmla="*/ 971550 h 1033463"/>
              <a:gd name="connsiteX69" fmla="*/ 121444 w 1612272"/>
              <a:gd name="connsiteY69" fmla="*/ 976313 h 1033463"/>
              <a:gd name="connsiteX70" fmla="*/ 130969 w 1612272"/>
              <a:gd name="connsiteY70" fmla="*/ 978694 h 1033463"/>
              <a:gd name="connsiteX71" fmla="*/ 138113 w 1612272"/>
              <a:gd name="connsiteY71" fmla="*/ 981075 h 1033463"/>
              <a:gd name="connsiteX72" fmla="*/ 164306 w 1612272"/>
              <a:gd name="connsiteY72" fmla="*/ 988219 h 1033463"/>
              <a:gd name="connsiteX73" fmla="*/ 171450 w 1612272"/>
              <a:gd name="connsiteY73" fmla="*/ 990600 h 1033463"/>
              <a:gd name="connsiteX74" fmla="*/ 190500 w 1612272"/>
              <a:gd name="connsiteY74" fmla="*/ 992982 h 1033463"/>
              <a:gd name="connsiteX75" fmla="*/ 214313 w 1612272"/>
              <a:gd name="connsiteY75" fmla="*/ 997744 h 1033463"/>
              <a:gd name="connsiteX76" fmla="*/ 238125 w 1612272"/>
              <a:gd name="connsiteY76" fmla="*/ 1000125 h 1033463"/>
              <a:gd name="connsiteX77" fmla="*/ 276225 w 1612272"/>
              <a:gd name="connsiteY77" fmla="*/ 1004888 h 1033463"/>
              <a:gd name="connsiteX78" fmla="*/ 330994 w 1612272"/>
              <a:gd name="connsiteY78" fmla="*/ 1007269 h 1033463"/>
              <a:gd name="connsiteX79" fmla="*/ 395288 w 1612272"/>
              <a:gd name="connsiteY79" fmla="*/ 1012032 h 1033463"/>
              <a:gd name="connsiteX80" fmla="*/ 423863 w 1612272"/>
              <a:gd name="connsiteY80" fmla="*/ 1014413 h 1033463"/>
              <a:gd name="connsiteX81" fmla="*/ 445294 w 1612272"/>
              <a:gd name="connsiteY81" fmla="*/ 1016794 h 1033463"/>
              <a:gd name="connsiteX82" fmla="*/ 602456 w 1612272"/>
              <a:gd name="connsiteY82" fmla="*/ 1019175 h 1033463"/>
              <a:gd name="connsiteX83" fmla="*/ 616744 w 1612272"/>
              <a:gd name="connsiteY83" fmla="*/ 1023938 h 1033463"/>
              <a:gd name="connsiteX84" fmla="*/ 647700 w 1612272"/>
              <a:gd name="connsiteY84" fmla="*/ 1028700 h 1033463"/>
              <a:gd name="connsiteX85" fmla="*/ 695325 w 1612272"/>
              <a:gd name="connsiteY85" fmla="*/ 1026319 h 1033463"/>
              <a:gd name="connsiteX86" fmla="*/ 702469 w 1612272"/>
              <a:gd name="connsiteY86" fmla="*/ 1023938 h 1033463"/>
              <a:gd name="connsiteX87" fmla="*/ 809625 w 1612272"/>
              <a:gd name="connsiteY87" fmla="*/ 1028700 h 1033463"/>
              <a:gd name="connsiteX88" fmla="*/ 838200 w 1612272"/>
              <a:gd name="connsiteY88" fmla="*/ 1033463 h 1033463"/>
              <a:gd name="connsiteX89" fmla="*/ 995363 w 1612272"/>
              <a:gd name="connsiteY89" fmla="*/ 1031082 h 1033463"/>
              <a:gd name="connsiteX90" fmla="*/ 1023938 w 1612272"/>
              <a:gd name="connsiteY90" fmla="*/ 1026319 h 1033463"/>
              <a:gd name="connsiteX91" fmla="*/ 1057275 w 1612272"/>
              <a:gd name="connsiteY91" fmla="*/ 1023938 h 1033463"/>
              <a:gd name="connsiteX92" fmla="*/ 1064419 w 1612272"/>
              <a:gd name="connsiteY92" fmla="*/ 1021557 h 1033463"/>
              <a:gd name="connsiteX93" fmla="*/ 1181100 w 1612272"/>
              <a:gd name="connsiteY93" fmla="*/ 1019175 h 1033463"/>
              <a:gd name="connsiteX94" fmla="*/ 1190625 w 1612272"/>
              <a:gd name="connsiteY94" fmla="*/ 1016794 h 1033463"/>
              <a:gd name="connsiteX95" fmla="*/ 1285875 w 1612272"/>
              <a:gd name="connsiteY95" fmla="*/ 1014413 h 1033463"/>
              <a:gd name="connsiteX96" fmla="*/ 1350169 w 1612272"/>
              <a:gd name="connsiteY96" fmla="*/ 1009650 h 1033463"/>
              <a:gd name="connsiteX97" fmla="*/ 1376363 w 1612272"/>
              <a:gd name="connsiteY97" fmla="*/ 1007269 h 1033463"/>
              <a:gd name="connsiteX98" fmla="*/ 1400175 w 1612272"/>
              <a:gd name="connsiteY98" fmla="*/ 1000125 h 1033463"/>
              <a:gd name="connsiteX99" fmla="*/ 1407319 w 1612272"/>
              <a:gd name="connsiteY99" fmla="*/ 997744 h 1033463"/>
              <a:gd name="connsiteX100" fmla="*/ 1419225 w 1612272"/>
              <a:gd name="connsiteY100" fmla="*/ 995363 h 1033463"/>
              <a:gd name="connsiteX101" fmla="*/ 1428750 w 1612272"/>
              <a:gd name="connsiteY101" fmla="*/ 992982 h 1033463"/>
              <a:gd name="connsiteX102" fmla="*/ 1443038 w 1612272"/>
              <a:gd name="connsiteY102" fmla="*/ 990600 h 1033463"/>
              <a:gd name="connsiteX103" fmla="*/ 1450181 w 1612272"/>
              <a:gd name="connsiteY103" fmla="*/ 988219 h 1033463"/>
              <a:gd name="connsiteX104" fmla="*/ 1464469 w 1612272"/>
              <a:gd name="connsiteY104" fmla="*/ 985838 h 1033463"/>
              <a:gd name="connsiteX105" fmla="*/ 1471613 w 1612272"/>
              <a:gd name="connsiteY105" fmla="*/ 983457 h 1033463"/>
              <a:gd name="connsiteX106" fmla="*/ 1495425 w 1612272"/>
              <a:gd name="connsiteY106" fmla="*/ 981075 h 1033463"/>
              <a:gd name="connsiteX107" fmla="*/ 1509713 w 1612272"/>
              <a:gd name="connsiteY107" fmla="*/ 976313 h 1033463"/>
              <a:gd name="connsiteX108" fmla="*/ 1531144 w 1612272"/>
              <a:gd name="connsiteY108" fmla="*/ 962025 h 1033463"/>
              <a:gd name="connsiteX109" fmla="*/ 1538288 w 1612272"/>
              <a:gd name="connsiteY109" fmla="*/ 957263 h 1033463"/>
              <a:gd name="connsiteX110" fmla="*/ 1545431 w 1612272"/>
              <a:gd name="connsiteY110" fmla="*/ 952500 h 1033463"/>
              <a:gd name="connsiteX111" fmla="*/ 1557338 w 1612272"/>
              <a:gd name="connsiteY111" fmla="*/ 942975 h 1033463"/>
              <a:gd name="connsiteX112" fmla="*/ 1571625 w 1612272"/>
              <a:gd name="connsiteY112" fmla="*/ 928688 h 1033463"/>
              <a:gd name="connsiteX113" fmla="*/ 1576388 w 1612272"/>
              <a:gd name="connsiteY113" fmla="*/ 921544 h 1033463"/>
              <a:gd name="connsiteX114" fmla="*/ 1583531 w 1612272"/>
              <a:gd name="connsiteY114" fmla="*/ 916782 h 1033463"/>
              <a:gd name="connsiteX115" fmla="*/ 1593056 w 1612272"/>
              <a:gd name="connsiteY115" fmla="*/ 902494 h 1033463"/>
              <a:gd name="connsiteX116" fmla="*/ 1597819 w 1612272"/>
              <a:gd name="connsiteY116" fmla="*/ 895350 h 1033463"/>
              <a:gd name="connsiteX117" fmla="*/ 1600200 w 1612272"/>
              <a:gd name="connsiteY117" fmla="*/ 888207 h 1033463"/>
              <a:gd name="connsiteX118" fmla="*/ 1604963 w 1612272"/>
              <a:gd name="connsiteY118" fmla="*/ 881063 h 1033463"/>
              <a:gd name="connsiteX119" fmla="*/ 1609725 w 1612272"/>
              <a:gd name="connsiteY119" fmla="*/ 859632 h 1033463"/>
              <a:gd name="connsiteX120" fmla="*/ 1609725 w 1612272"/>
              <a:gd name="connsiteY120" fmla="*/ 802482 h 1033463"/>
              <a:gd name="connsiteX121" fmla="*/ 1597819 w 1612272"/>
              <a:gd name="connsiteY121" fmla="*/ 788194 h 1033463"/>
              <a:gd name="connsiteX122" fmla="*/ 1588294 w 1612272"/>
              <a:gd name="connsiteY122" fmla="*/ 773907 h 1033463"/>
              <a:gd name="connsiteX123" fmla="*/ 1581150 w 1612272"/>
              <a:gd name="connsiteY123" fmla="*/ 766763 h 1033463"/>
              <a:gd name="connsiteX124" fmla="*/ 1571625 w 1612272"/>
              <a:gd name="connsiteY124" fmla="*/ 752475 h 1033463"/>
              <a:gd name="connsiteX125" fmla="*/ 1566863 w 1612272"/>
              <a:gd name="connsiteY125" fmla="*/ 745332 h 1033463"/>
              <a:gd name="connsiteX126" fmla="*/ 1559719 w 1612272"/>
              <a:gd name="connsiteY126" fmla="*/ 740569 h 1033463"/>
              <a:gd name="connsiteX127" fmla="*/ 1543050 w 1612272"/>
              <a:gd name="connsiteY127" fmla="*/ 719138 h 1033463"/>
              <a:gd name="connsiteX128" fmla="*/ 1533525 w 1612272"/>
              <a:gd name="connsiteY128" fmla="*/ 704850 h 1033463"/>
              <a:gd name="connsiteX129" fmla="*/ 1519238 w 1612272"/>
              <a:gd name="connsiteY129" fmla="*/ 690563 h 1033463"/>
              <a:gd name="connsiteX130" fmla="*/ 1509713 w 1612272"/>
              <a:gd name="connsiteY130" fmla="*/ 676275 h 1033463"/>
              <a:gd name="connsiteX131" fmla="*/ 1507331 w 1612272"/>
              <a:gd name="connsiteY131" fmla="*/ 669132 h 1033463"/>
              <a:gd name="connsiteX132" fmla="*/ 1502569 w 1612272"/>
              <a:gd name="connsiteY132" fmla="*/ 661988 h 1033463"/>
              <a:gd name="connsiteX133" fmla="*/ 1500188 w 1612272"/>
              <a:gd name="connsiteY133" fmla="*/ 654844 h 1033463"/>
              <a:gd name="connsiteX134" fmla="*/ 1490663 w 1612272"/>
              <a:gd name="connsiteY134" fmla="*/ 640557 h 1033463"/>
              <a:gd name="connsiteX135" fmla="*/ 1485900 w 1612272"/>
              <a:gd name="connsiteY135" fmla="*/ 626269 h 1033463"/>
              <a:gd name="connsiteX136" fmla="*/ 1478756 w 1612272"/>
              <a:gd name="connsiteY136" fmla="*/ 611982 h 1033463"/>
              <a:gd name="connsiteX137" fmla="*/ 1471613 w 1612272"/>
              <a:gd name="connsiteY137" fmla="*/ 604838 h 1033463"/>
              <a:gd name="connsiteX138" fmla="*/ 1466850 w 1612272"/>
              <a:gd name="connsiteY138" fmla="*/ 597694 h 1033463"/>
              <a:gd name="connsiteX139" fmla="*/ 1459706 w 1612272"/>
              <a:gd name="connsiteY139" fmla="*/ 592932 h 1033463"/>
              <a:gd name="connsiteX140" fmla="*/ 1445419 w 1612272"/>
              <a:gd name="connsiteY140" fmla="*/ 578644 h 1033463"/>
              <a:gd name="connsiteX141" fmla="*/ 1440656 w 1612272"/>
              <a:gd name="connsiteY141" fmla="*/ 564357 h 1033463"/>
              <a:gd name="connsiteX142" fmla="*/ 1433513 w 1612272"/>
              <a:gd name="connsiteY142" fmla="*/ 550069 h 1033463"/>
              <a:gd name="connsiteX143" fmla="*/ 1431131 w 1612272"/>
              <a:gd name="connsiteY143" fmla="*/ 538163 h 1033463"/>
              <a:gd name="connsiteX144" fmla="*/ 1428750 w 1612272"/>
              <a:gd name="connsiteY144" fmla="*/ 531019 h 1033463"/>
              <a:gd name="connsiteX145" fmla="*/ 1423988 w 1612272"/>
              <a:gd name="connsiteY145" fmla="*/ 511969 h 1033463"/>
              <a:gd name="connsiteX146" fmla="*/ 1412081 w 1612272"/>
              <a:gd name="connsiteY146" fmla="*/ 497682 h 1033463"/>
              <a:gd name="connsiteX147" fmla="*/ 1402556 w 1612272"/>
              <a:gd name="connsiteY147" fmla="*/ 485775 h 1033463"/>
              <a:gd name="connsiteX148" fmla="*/ 1393031 w 1612272"/>
              <a:gd name="connsiteY148" fmla="*/ 473869 h 1033463"/>
              <a:gd name="connsiteX149" fmla="*/ 1383506 w 1612272"/>
              <a:gd name="connsiteY149" fmla="*/ 459582 h 1033463"/>
              <a:gd name="connsiteX150" fmla="*/ 1381125 w 1612272"/>
              <a:gd name="connsiteY150" fmla="*/ 452438 h 1033463"/>
              <a:gd name="connsiteX151" fmla="*/ 1369219 w 1612272"/>
              <a:gd name="connsiteY151" fmla="*/ 438150 h 1033463"/>
              <a:gd name="connsiteX152" fmla="*/ 1359694 w 1612272"/>
              <a:gd name="connsiteY152" fmla="*/ 423863 h 1033463"/>
              <a:gd name="connsiteX153" fmla="*/ 1357313 w 1612272"/>
              <a:gd name="connsiteY153" fmla="*/ 416719 h 1033463"/>
              <a:gd name="connsiteX154" fmla="*/ 1350169 w 1612272"/>
              <a:gd name="connsiteY154" fmla="*/ 411957 h 1033463"/>
              <a:gd name="connsiteX155" fmla="*/ 1345406 w 1612272"/>
              <a:gd name="connsiteY155" fmla="*/ 404813 h 1033463"/>
              <a:gd name="connsiteX156" fmla="*/ 1326356 w 1612272"/>
              <a:gd name="connsiteY156" fmla="*/ 383382 h 1033463"/>
              <a:gd name="connsiteX157" fmla="*/ 1316831 w 1612272"/>
              <a:gd name="connsiteY157" fmla="*/ 371475 h 1033463"/>
              <a:gd name="connsiteX158" fmla="*/ 1314450 w 1612272"/>
              <a:gd name="connsiteY158" fmla="*/ 364332 h 1033463"/>
              <a:gd name="connsiteX159" fmla="*/ 1307306 w 1612272"/>
              <a:gd name="connsiteY159" fmla="*/ 357188 h 1033463"/>
              <a:gd name="connsiteX160" fmla="*/ 1297781 w 1612272"/>
              <a:gd name="connsiteY160" fmla="*/ 342900 h 1033463"/>
              <a:gd name="connsiteX161" fmla="*/ 1283494 w 1612272"/>
              <a:gd name="connsiteY161" fmla="*/ 328613 h 1033463"/>
              <a:gd name="connsiteX162" fmla="*/ 1276350 w 1612272"/>
              <a:gd name="connsiteY162" fmla="*/ 321469 h 1033463"/>
              <a:gd name="connsiteX163" fmla="*/ 1266825 w 1612272"/>
              <a:gd name="connsiteY163" fmla="*/ 307182 h 1033463"/>
              <a:gd name="connsiteX164" fmla="*/ 1262063 w 1612272"/>
              <a:gd name="connsiteY164" fmla="*/ 300038 h 1033463"/>
              <a:gd name="connsiteX165" fmla="*/ 1254919 w 1612272"/>
              <a:gd name="connsiteY165" fmla="*/ 292894 h 1033463"/>
              <a:gd name="connsiteX166" fmla="*/ 1238250 w 1612272"/>
              <a:gd name="connsiteY166" fmla="*/ 273844 h 1033463"/>
              <a:gd name="connsiteX167" fmla="*/ 1235869 w 1612272"/>
              <a:gd name="connsiteY167" fmla="*/ 266700 h 1033463"/>
              <a:gd name="connsiteX168" fmla="*/ 1226344 w 1612272"/>
              <a:gd name="connsiteY168" fmla="*/ 252413 h 1033463"/>
              <a:gd name="connsiteX169" fmla="*/ 1219200 w 1612272"/>
              <a:gd name="connsiteY169" fmla="*/ 230982 h 1033463"/>
              <a:gd name="connsiteX170" fmla="*/ 1216819 w 1612272"/>
              <a:gd name="connsiteY170" fmla="*/ 223838 h 1033463"/>
              <a:gd name="connsiteX171" fmla="*/ 1212056 w 1612272"/>
              <a:gd name="connsiteY171" fmla="*/ 216694 h 1033463"/>
              <a:gd name="connsiteX172" fmla="*/ 1207294 w 1612272"/>
              <a:gd name="connsiteY172" fmla="*/ 202407 h 1033463"/>
              <a:gd name="connsiteX173" fmla="*/ 1204913 w 1612272"/>
              <a:gd name="connsiteY173" fmla="*/ 195263 h 1033463"/>
              <a:gd name="connsiteX174" fmla="*/ 1200150 w 1612272"/>
              <a:gd name="connsiteY174" fmla="*/ 188119 h 1033463"/>
              <a:gd name="connsiteX175" fmla="*/ 1193006 w 1612272"/>
              <a:gd name="connsiteY175" fmla="*/ 166688 h 1033463"/>
              <a:gd name="connsiteX176" fmla="*/ 1190625 w 1612272"/>
              <a:gd name="connsiteY176" fmla="*/ 159544 h 1033463"/>
              <a:gd name="connsiteX177" fmla="*/ 1183481 w 1612272"/>
              <a:gd name="connsiteY177" fmla="*/ 152400 h 1033463"/>
              <a:gd name="connsiteX178" fmla="*/ 1171575 w 1612272"/>
              <a:gd name="connsiteY178" fmla="*/ 138113 h 1033463"/>
              <a:gd name="connsiteX179" fmla="*/ 1162050 w 1612272"/>
              <a:gd name="connsiteY179" fmla="*/ 126207 h 1033463"/>
              <a:gd name="connsiteX180" fmla="*/ 1159669 w 1612272"/>
              <a:gd name="connsiteY180" fmla="*/ 119063 h 1033463"/>
              <a:gd name="connsiteX181" fmla="*/ 1150144 w 1612272"/>
              <a:gd name="connsiteY181" fmla="*/ 104775 h 1033463"/>
              <a:gd name="connsiteX182" fmla="*/ 1147763 w 1612272"/>
              <a:gd name="connsiteY182" fmla="*/ 97632 h 1033463"/>
              <a:gd name="connsiteX183" fmla="*/ 1133475 w 1612272"/>
              <a:gd name="connsiteY183" fmla="*/ 76200 h 1033463"/>
              <a:gd name="connsiteX184" fmla="*/ 1114425 w 1612272"/>
              <a:gd name="connsiteY184" fmla="*/ 47625 h 1033463"/>
              <a:gd name="connsiteX185" fmla="*/ 1109663 w 1612272"/>
              <a:gd name="connsiteY185" fmla="*/ 40482 h 1033463"/>
              <a:gd name="connsiteX186" fmla="*/ 1102519 w 1612272"/>
              <a:gd name="connsiteY186" fmla="*/ 35719 h 1033463"/>
              <a:gd name="connsiteX187" fmla="*/ 1088231 w 1612272"/>
              <a:gd name="connsiteY187" fmla="*/ 14288 h 1033463"/>
              <a:gd name="connsiteX188" fmla="*/ 1083469 w 1612272"/>
              <a:gd name="connsiteY188" fmla="*/ 7144 h 1033463"/>
              <a:gd name="connsiteX189" fmla="*/ 1078706 w 1612272"/>
              <a:gd name="connsiteY189" fmla="*/ 0 h 1033463"/>
              <a:gd name="connsiteX190" fmla="*/ 1081088 w 1612272"/>
              <a:gd name="connsiteY190" fmla="*/ 11907 h 1033463"/>
              <a:gd name="connsiteX191" fmla="*/ 1064419 w 1612272"/>
              <a:gd name="connsiteY191" fmla="*/ 19050 h 1033463"/>
              <a:gd name="connsiteX192" fmla="*/ 995363 w 1612272"/>
              <a:gd name="connsiteY192" fmla="*/ 21432 h 1033463"/>
              <a:gd name="connsiteX193" fmla="*/ 792956 w 1612272"/>
              <a:gd name="connsiteY193" fmla="*/ 16669 h 1033463"/>
              <a:gd name="connsiteX194" fmla="*/ 773906 w 1612272"/>
              <a:gd name="connsiteY194" fmla="*/ 14288 h 1033463"/>
              <a:gd name="connsiteX195" fmla="*/ 759619 w 1612272"/>
              <a:gd name="connsiteY195" fmla="*/ 11907 h 1033463"/>
              <a:gd name="connsiteX196" fmla="*/ 695325 w 1612272"/>
              <a:gd name="connsiteY196" fmla="*/ 9525 h 1033463"/>
              <a:gd name="connsiteX197" fmla="*/ 638175 w 1612272"/>
              <a:gd name="connsiteY197" fmla="*/ 11907 h 1033463"/>
              <a:gd name="connsiteX198" fmla="*/ 631031 w 1612272"/>
              <a:gd name="connsiteY198" fmla="*/ 14288 h 1033463"/>
              <a:gd name="connsiteX199" fmla="*/ 616744 w 1612272"/>
              <a:gd name="connsiteY199" fmla="*/ 16669 h 1033463"/>
              <a:gd name="connsiteX200" fmla="*/ 607219 w 1612272"/>
              <a:gd name="connsiteY200" fmla="*/ 19050 h 1033463"/>
              <a:gd name="connsiteX201" fmla="*/ 595313 w 1612272"/>
              <a:gd name="connsiteY201" fmla="*/ 21432 h 1033463"/>
              <a:gd name="connsiteX202" fmla="*/ 581025 w 1612272"/>
              <a:gd name="connsiteY202" fmla="*/ 26194 h 1033463"/>
              <a:gd name="connsiteX203" fmla="*/ 557213 w 1612272"/>
              <a:gd name="connsiteY203" fmla="*/ 30957 h 1033463"/>
              <a:gd name="connsiteX204" fmla="*/ 514350 w 1612272"/>
              <a:gd name="connsiteY204" fmla="*/ 28575 h 1033463"/>
              <a:gd name="connsiteX205" fmla="*/ 492919 w 1612272"/>
              <a:gd name="connsiteY205" fmla="*/ 28575 h 1033463"/>
              <a:gd name="connsiteX206" fmla="*/ 485775 w 1612272"/>
              <a:gd name="connsiteY206" fmla="*/ 33338 h 1033463"/>
              <a:gd name="connsiteX207" fmla="*/ 478631 w 1612272"/>
              <a:gd name="connsiteY207" fmla="*/ 59532 h 1033463"/>
              <a:gd name="connsiteX208" fmla="*/ 469106 w 1612272"/>
              <a:gd name="connsiteY208" fmla="*/ 80963 h 1033463"/>
              <a:gd name="connsiteX209" fmla="*/ 457200 w 1612272"/>
              <a:gd name="connsiteY209" fmla="*/ 102394 h 1033463"/>
              <a:gd name="connsiteX210" fmla="*/ 450056 w 1612272"/>
              <a:gd name="connsiteY210" fmla="*/ 116682 h 1033463"/>
              <a:gd name="connsiteX211" fmla="*/ 447675 w 1612272"/>
              <a:gd name="connsiteY211" fmla="*/ 123825 h 1033463"/>
              <a:gd name="connsiteX212" fmla="*/ 438150 w 1612272"/>
              <a:gd name="connsiteY212" fmla="*/ 138113 h 1033463"/>
              <a:gd name="connsiteX213" fmla="*/ 433388 w 1612272"/>
              <a:gd name="connsiteY213" fmla="*/ 145257 h 1033463"/>
              <a:gd name="connsiteX214" fmla="*/ 426244 w 1612272"/>
              <a:gd name="connsiteY214" fmla="*/ 147638 h 1033463"/>
              <a:gd name="connsiteX215" fmla="*/ 426244 w 1612272"/>
              <a:gd name="connsiteY215" fmla="*/ 135732 h 1033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</a:cxnLst>
            <a:rect l="l" t="t" r="r" b="b"/>
            <a:pathLst>
              <a:path w="1612272" h="1033463">
                <a:moveTo>
                  <a:pt x="426244" y="135732"/>
                </a:moveTo>
                <a:cubicBezTo>
                  <a:pt x="425583" y="139036"/>
                  <a:pt x="423771" y="150660"/>
                  <a:pt x="421481" y="154782"/>
                </a:cubicBezTo>
                <a:cubicBezTo>
                  <a:pt x="418701" y="159785"/>
                  <a:pt x="411956" y="169069"/>
                  <a:pt x="411956" y="169069"/>
                </a:cubicBezTo>
                <a:cubicBezTo>
                  <a:pt x="407765" y="181644"/>
                  <a:pt x="410968" y="174123"/>
                  <a:pt x="400050" y="190500"/>
                </a:cubicBezTo>
                <a:cubicBezTo>
                  <a:pt x="400047" y="190505"/>
                  <a:pt x="390529" y="204784"/>
                  <a:pt x="390525" y="204788"/>
                </a:cubicBezTo>
                <a:lnTo>
                  <a:pt x="383381" y="211932"/>
                </a:lnTo>
                <a:cubicBezTo>
                  <a:pt x="376876" y="231448"/>
                  <a:pt x="388127" y="201243"/>
                  <a:pt x="366713" y="233363"/>
                </a:cubicBezTo>
                <a:cubicBezTo>
                  <a:pt x="355600" y="250031"/>
                  <a:pt x="361950" y="244475"/>
                  <a:pt x="350044" y="252413"/>
                </a:cubicBezTo>
                <a:lnTo>
                  <a:pt x="340519" y="266700"/>
                </a:lnTo>
                <a:lnTo>
                  <a:pt x="335756" y="273844"/>
                </a:lnTo>
                <a:cubicBezTo>
                  <a:pt x="333397" y="280923"/>
                  <a:pt x="331894" y="289612"/>
                  <a:pt x="326231" y="295275"/>
                </a:cubicBezTo>
                <a:cubicBezTo>
                  <a:pt x="324207" y="297299"/>
                  <a:pt x="321469" y="298450"/>
                  <a:pt x="319088" y="300038"/>
                </a:cubicBezTo>
                <a:cubicBezTo>
                  <a:pt x="317500" y="304800"/>
                  <a:pt x="317109" y="310148"/>
                  <a:pt x="314325" y="314325"/>
                </a:cubicBezTo>
                <a:cubicBezTo>
                  <a:pt x="312738" y="316706"/>
                  <a:pt x="310843" y="318909"/>
                  <a:pt x="309563" y="321469"/>
                </a:cubicBezTo>
                <a:cubicBezTo>
                  <a:pt x="308440" y="323714"/>
                  <a:pt x="308573" y="326524"/>
                  <a:pt x="307181" y="328613"/>
                </a:cubicBezTo>
                <a:cubicBezTo>
                  <a:pt x="305313" y="331415"/>
                  <a:pt x="302419" y="333376"/>
                  <a:pt x="300038" y="335757"/>
                </a:cubicBezTo>
                <a:cubicBezTo>
                  <a:pt x="294048" y="353721"/>
                  <a:pt x="302130" y="331569"/>
                  <a:pt x="292894" y="350044"/>
                </a:cubicBezTo>
                <a:cubicBezTo>
                  <a:pt x="291772" y="352289"/>
                  <a:pt x="291732" y="354994"/>
                  <a:pt x="290513" y="357188"/>
                </a:cubicBezTo>
                <a:cubicBezTo>
                  <a:pt x="287733" y="362191"/>
                  <a:pt x="284163" y="366713"/>
                  <a:pt x="280988" y="371475"/>
                </a:cubicBezTo>
                <a:cubicBezTo>
                  <a:pt x="279400" y="373856"/>
                  <a:pt x="278606" y="377031"/>
                  <a:pt x="276225" y="378619"/>
                </a:cubicBezTo>
                <a:lnTo>
                  <a:pt x="269081" y="383382"/>
                </a:lnTo>
                <a:cubicBezTo>
                  <a:pt x="267494" y="388144"/>
                  <a:pt x="267103" y="393492"/>
                  <a:pt x="264319" y="397669"/>
                </a:cubicBezTo>
                <a:cubicBezTo>
                  <a:pt x="261144" y="402432"/>
                  <a:pt x="256604" y="406527"/>
                  <a:pt x="254794" y="411957"/>
                </a:cubicBezTo>
                <a:cubicBezTo>
                  <a:pt x="250603" y="424530"/>
                  <a:pt x="253805" y="417013"/>
                  <a:pt x="242888" y="433388"/>
                </a:cubicBezTo>
                <a:lnTo>
                  <a:pt x="238125" y="440532"/>
                </a:lnTo>
                <a:cubicBezTo>
                  <a:pt x="236538" y="442913"/>
                  <a:pt x="235386" y="445652"/>
                  <a:pt x="233363" y="447675"/>
                </a:cubicBezTo>
                <a:cubicBezTo>
                  <a:pt x="230982" y="450056"/>
                  <a:pt x="228375" y="452232"/>
                  <a:pt x="226219" y="454819"/>
                </a:cubicBezTo>
                <a:cubicBezTo>
                  <a:pt x="224387" y="457018"/>
                  <a:pt x="223288" y="459764"/>
                  <a:pt x="221456" y="461963"/>
                </a:cubicBezTo>
                <a:cubicBezTo>
                  <a:pt x="219300" y="464550"/>
                  <a:pt x="216469" y="466520"/>
                  <a:pt x="214313" y="469107"/>
                </a:cubicBezTo>
                <a:cubicBezTo>
                  <a:pt x="212481" y="471305"/>
                  <a:pt x="211451" y="474111"/>
                  <a:pt x="209550" y="476250"/>
                </a:cubicBezTo>
                <a:cubicBezTo>
                  <a:pt x="205075" y="481284"/>
                  <a:pt x="200025" y="485775"/>
                  <a:pt x="195263" y="490538"/>
                </a:cubicBezTo>
                <a:lnTo>
                  <a:pt x="180975" y="504825"/>
                </a:lnTo>
                <a:lnTo>
                  <a:pt x="173831" y="509588"/>
                </a:lnTo>
                <a:cubicBezTo>
                  <a:pt x="171350" y="517033"/>
                  <a:pt x="168944" y="526339"/>
                  <a:pt x="161925" y="531019"/>
                </a:cubicBezTo>
                <a:lnTo>
                  <a:pt x="154781" y="535782"/>
                </a:lnTo>
                <a:cubicBezTo>
                  <a:pt x="148798" y="553732"/>
                  <a:pt x="156868" y="531609"/>
                  <a:pt x="147638" y="550069"/>
                </a:cubicBezTo>
                <a:cubicBezTo>
                  <a:pt x="146515" y="552314"/>
                  <a:pt x="146379" y="554968"/>
                  <a:pt x="145256" y="557213"/>
                </a:cubicBezTo>
                <a:cubicBezTo>
                  <a:pt x="143976" y="559773"/>
                  <a:pt x="141774" y="561797"/>
                  <a:pt x="140494" y="564357"/>
                </a:cubicBezTo>
                <a:cubicBezTo>
                  <a:pt x="139372" y="566602"/>
                  <a:pt x="139332" y="569306"/>
                  <a:pt x="138113" y="571500"/>
                </a:cubicBezTo>
                <a:cubicBezTo>
                  <a:pt x="135333" y="576504"/>
                  <a:pt x="131763" y="581025"/>
                  <a:pt x="128588" y="585788"/>
                </a:cubicBezTo>
                <a:cubicBezTo>
                  <a:pt x="127000" y="588169"/>
                  <a:pt x="125849" y="590908"/>
                  <a:pt x="123825" y="592932"/>
                </a:cubicBezTo>
                <a:cubicBezTo>
                  <a:pt x="121444" y="595313"/>
                  <a:pt x="118837" y="597488"/>
                  <a:pt x="116681" y="600075"/>
                </a:cubicBezTo>
                <a:cubicBezTo>
                  <a:pt x="114849" y="602274"/>
                  <a:pt x="113820" y="605080"/>
                  <a:pt x="111919" y="607219"/>
                </a:cubicBezTo>
                <a:cubicBezTo>
                  <a:pt x="107444" y="612253"/>
                  <a:pt x="97631" y="621507"/>
                  <a:pt x="97631" y="621507"/>
                </a:cubicBezTo>
                <a:cubicBezTo>
                  <a:pt x="88948" y="647555"/>
                  <a:pt x="102796" y="608101"/>
                  <a:pt x="90488" y="635794"/>
                </a:cubicBezTo>
                <a:cubicBezTo>
                  <a:pt x="88449" y="640382"/>
                  <a:pt x="87313" y="645319"/>
                  <a:pt x="85725" y="650082"/>
                </a:cubicBezTo>
                <a:lnTo>
                  <a:pt x="80963" y="664369"/>
                </a:lnTo>
                <a:cubicBezTo>
                  <a:pt x="80169" y="666750"/>
                  <a:pt x="79973" y="669424"/>
                  <a:pt x="78581" y="671513"/>
                </a:cubicBezTo>
                <a:lnTo>
                  <a:pt x="69056" y="685800"/>
                </a:lnTo>
                <a:cubicBezTo>
                  <a:pt x="63073" y="703750"/>
                  <a:pt x="71142" y="681630"/>
                  <a:pt x="61913" y="700088"/>
                </a:cubicBezTo>
                <a:cubicBezTo>
                  <a:pt x="60790" y="702333"/>
                  <a:pt x="60750" y="705038"/>
                  <a:pt x="59531" y="707232"/>
                </a:cubicBezTo>
                <a:cubicBezTo>
                  <a:pt x="56751" y="712235"/>
                  <a:pt x="50006" y="721519"/>
                  <a:pt x="50006" y="721519"/>
                </a:cubicBezTo>
                <a:cubicBezTo>
                  <a:pt x="44339" y="738522"/>
                  <a:pt x="48029" y="731630"/>
                  <a:pt x="40481" y="742950"/>
                </a:cubicBezTo>
                <a:cubicBezTo>
                  <a:pt x="39687" y="745331"/>
                  <a:pt x="39319" y="747900"/>
                  <a:pt x="38100" y="750094"/>
                </a:cubicBezTo>
                <a:cubicBezTo>
                  <a:pt x="38099" y="750096"/>
                  <a:pt x="26195" y="767952"/>
                  <a:pt x="23813" y="771525"/>
                </a:cubicBezTo>
                <a:lnTo>
                  <a:pt x="14288" y="785813"/>
                </a:lnTo>
                <a:cubicBezTo>
                  <a:pt x="11001" y="795672"/>
                  <a:pt x="13298" y="790868"/>
                  <a:pt x="7144" y="800100"/>
                </a:cubicBezTo>
                <a:cubicBezTo>
                  <a:pt x="1346" y="817493"/>
                  <a:pt x="3598" y="809518"/>
                  <a:pt x="0" y="823913"/>
                </a:cubicBezTo>
                <a:cubicBezTo>
                  <a:pt x="1764" y="850369"/>
                  <a:pt x="-285" y="851492"/>
                  <a:pt x="4763" y="869157"/>
                </a:cubicBezTo>
                <a:cubicBezTo>
                  <a:pt x="6312" y="874579"/>
                  <a:pt x="7732" y="879270"/>
                  <a:pt x="11906" y="883444"/>
                </a:cubicBezTo>
                <a:cubicBezTo>
                  <a:pt x="13930" y="885468"/>
                  <a:pt x="16669" y="886619"/>
                  <a:pt x="19050" y="888207"/>
                </a:cubicBezTo>
                <a:cubicBezTo>
                  <a:pt x="26927" y="911837"/>
                  <a:pt x="13711" y="875740"/>
                  <a:pt x="28575" y="902494"/>
                </a:cubicBezTo>
                <a:cubicBezTo>
                  <a:pt x="31013" y="906883"/>
                  <a:pt x="31750" y="912019"/>
                  <a:pt x="33338" y="916782"/>
                </a:cubicBezTo>
                <a:cubicBezTo>
                  <a:pt x="34132" y="919163"/>
                  <a:pt x="34327" y="921837"/>
                  <a:pt x="35719" y="923925"/>
                </a:cubicBezTo>
                <a:cubicBezTo>
                  <a:pt x="46831" y="940594"/>
                  <a:pt x="40481" y="935038"/>
                  <a:pt x="52388" y="942975"/>
                </a:cubicBezTo>
                <a:cubicBezTo>
                  <a:pt x="53975" y="945356"/>
                  <a:pt x="54996" y="948234"/>
                  <a:pt x="57150" y="950119"/>
                </a:cubicBezTo>
                <a:cubicBezTo>
                  <a:pt x="72002" y="963115"/>
                  <a:pt x="66676" y="956922"/>
                  <a:pt x="78581" y="962025"/>
                </a:cubicBezTo>
                <a:cubicBezTo>
                  <a:pt x="81844" y="963423"/>
                  <a:pt x="84693" y="965813"/>
                  <a:pt x="88106" y="966788"/>
                </a:cubicBezTo>
                <a:cubicBezTo>
                  <a:pt x="95889" y="969012"/>
                  <a:pt x="111919" y="971550"/>
                  <a:pt x="111919" y="971550"/>
                </a:cubicBezTo>
                <a:cubicBezTo>
                  <a:pt x="115094" y="973138"/>
                  <a:pt x="118120" y="975067"/>
                  <a:pt x="121444" y="976313"/>
                </a:cubicBezTo>
                <a:cubicBezTo>
                  <a:pt x="124508" y="977462"/>
                  <a:pt x="127822" y="977795"/>
                  <a:pt x="130969" y="978694"/>
                </a:cubicBezTo>
                <a:cubicBezTo>
                  <a:pt x="133383" y="979384"/>
                  <a:pt x="135732" y="980281"/>
                  <a:pt x="138113" y="981075"/>
                </a:cubicBezTo>
                <a:cubicBezTo>
                  <a:pt x="151727" y="990153"/>
                  <a:pt x="139852" y="983773"/>
                  <a:pt x="164306" y="988219"/>
                </a:cubicBezTo>
                <a:cubicBezTo>
                  <a:pt x="166776" y="988668"/>
                  <a:pt x="168980" y="990151"/>
                  <a:pt x="171450" y="990600"/>
                </a:cubicBezTo>
                <a:cubicBezTo>
                  <a:pt x="177746" y="991745"/>
                  <a:pt x="184188" y="991930"/>
                  <a:pt x="190500" y="992982"/>
                </a:cubicBezTo>
                <a:cubicBezTo>
                  <a:pt x="198485" y="994313"/>
                  <a:pt x="206258" y="996939"/>
                  <a:pt x="214313" y="997744"/>
                </a:cubicBezTo>
                <a:lnTo>
                  <a:pt x="238125" y="1000125"/>
                </a:lnTo>
                <a:cubicBezTo>
                  <a:pt x="254207" y="1002017"/>
                  <a:pt x="259078" y="1003816"/>
                  <a:pt x="276225" y="1004888"/>
                </a:cubicBezTo>
                <a:cubicBezTo>
                  <a:pt x="294463" y="1006028"/>
                  <a:pt x="312738" y="1006475"/>
                  <a:pt x="330994" y="1007269"/>
                </a:cubicBezTo>
                <a:cubicBezTo>
                  <a:pt x="377593" y="1011929"/>
                  <a:pt x="331021" y="1007599"/>
                  <a:pt x="395288" y="1012032"/>
                </a:cubicBezTo>
                <a:cubicBezTo>
                  <a:pt x="404823" y="1012690"/>
                  <a:pt x="414348" y="1013507"/>
                  <a:pt x="423863" y="1014413"/>
                </a:cubicBezTo>
                <a:cubicBezTo>
                  <a:pt x="431018" y="1015094"/>
                  <a:pt x="438109" y="1016602"/>
                  <a:pt x="445294" y="1016794"/>
                </a:cubicBezTo>
                <a:cubicBezTo>
                  <a:pt x="497669" y="1018191"/>
                  <a:pt x="550069" y="1018381"/>
                  <a:pt x="602456" y="1019175"/>
                </a:cubicBezTo>
                <a:cubicBezTo>
                  <a:pt x="607219" y="1020763"/>
                  <a:pt x="611792" y="1023113"/>
                  <a:pt x="616744" y="1023938"/>
                </a:cubicBezTo>
                <a:cubicBezTo>
                  <a:pt x="636567" y="1027242"/>
                  <a:pt x="626251" y="1025636"/>
                  <a:pt x="647700" y="1028700"/>
                </a:cubicBezTo>
                <a:cubicBezTo>
                  <a:pt x="663575" y="1027906"/>
                  <a:pt x="679490" y="1027696"/>
                  <a:pt x="695325" y="1026319"/>
                </a:cubicBezTo>
                <a:cubicBezTo>
                  <a:pt x="697826" y="1026102"/>
                  <a:pt x="699959" y="1023938"/>
                  <a:pt x="702469" y="1023938"/>
                </a:cubicBezTo>
                <a:cubicBezTo>
                  <a:pt x="739126" y="1023938"/>
                  <a:pt x="773463" y="1026440"/>
                  <a:pt x="809625" y="1028700"/>
                </a:cubicBezTo>
                <a:cubicBezTo>
                  <a:pt x="820803" y="1032427"/>
                  <a:pt x="822246" y="1033463"/>
                  <a:pt x="838200" y="1033463"/>
                </a:cubicBezTo>
                <a:cubicBezTo>
                  <a:pt x="890594" y="1033463"/>
                  <a:pt x="942975" y="1031876"/>
                  <a:pt x="995363" y="1031082"/>
                </a:cubicBezTo>
                <a:cubicBezTo>
                  <a:pt x="1006002" y="1028954"/>
                  <a:pt x="1012652" y="1027394"/>
                  <a:pt x="1023938" y="1026319"/>
                </a:cubicBezTo>
                <a:cubicBezTo>
                  <a:pt x="1035028" y="1025263"/>
                  <a:pt x="1046163" y="1024732"/>
                  <a:pt x="1057275" y="1023938"/>
                </a:cubicBezTo>
                <a:cubicBezTo>
                  <a:pt x="1059656" y="1023144"/>
                  <a:pt x="1061911" y="1021653"/>
                  <a:pt x="1064419" y="1021557"/>
                </a:cubicBezTo>
                <a:cubicBezTo>
                  <a:pt x="1103292" y="1020062"/>
                  <a:pt x="1142226" y="1020642"/>
                  <a:pt x="1181100" y="1019175"/>
                </a:cubicBezTo>
                <a:cubicBezTo>
                  <a:pt x="1184370" y="1019052"/>
                  <a:pt x="1187356" y="1016943"/>
                  <a:pt x="1190625" y="1016794"/>
                </a:cubicBezTo>
                <a:cubicBezTo>
                  <a:pt x="1222352" y="1015352"/>
                  <a:pt x="1254125" y="1015207"/>
                  <a:pt x="1285875" y="1014413"/>
                </a:cubicBezTo>
                <a:cubicBezTo>
                  <a:pt x="1325173" y="1009501"/>
                  <a:pt x="1286116" y="1013921"/>
                  <a:pt x="1350169" y="1009650"/>
                </a:cubicBezTo>
                <a:cubicBezTo>
                  <a:pt x="1358917" y="1009067"/>
                  <a:pt x="1367632" y="1008063"/>
                  <a:pt x="1376363" y="1007269"/>
                </a:cubicBezTo>
                <a:cubicBezTo>
                  <a:pt x="1390762" y="1003670"/>
                  <a:pt x="1382777" y="1005925"/>
                  <a:pt x="1400175" y="1000125"/>
                </a:cubicBezTo>
                <a:cubicBezTo>
                  <a:pt x="1402556" y="999331"/>
                  <a:pt x="1404858" y="998236"/>
                  <a:pt x="1407319" y="997744"/>
                </a:cubicBezTo>
                <a:cubicBezTo>
                  <a:pt x="1411288" y="996950"/>
                  <a:pt x="1415274" y="996241"/>
                  <a:pt x="1419225" y="995363"/>
                </a:cubicBezTo>
                <a:cubicBezTo>
                  <a:pt x="1422420" y="994653"/>
                  <a:pt x="1425541" y="993624"/>
                  <a:pt x="1428750" y="992982"/>
                </a:cubicBezTo>
                <a:cubicBezTo>
                  <a:pt x="1433485" y="992035"/>
                  <a:pt x="1438325" y="991648"/>
                  <a:pt x="1443038" y="990600"/>
                </a:cubicBezTo>
                <a:cubicBezTo>
                  <a:pt x="1445488" y="990055"/>
                  <a:pt x="1447731" y="988763"/>
                  <a:pt x="1450181" y="988219"/>
                </a:cubicBezTo>
                <a:cubicBezTo>
                  <a:pt x="1454894" y="987172"/>
                  <a:pt x="1459756" y="986885"/>
                  <a:pt x="1464469" y="985838"/>
                </a:cubicBezTo>
                <a:cubicBezTo>
                  <a:pt x="1466919" y="985294"/>
                  <a:pt x="1469132" y="983839"/>
                  <a:pt x="1471613" y="983457"/>
                </a:cubicBezTo>
                <a:cubicBezTo>
                  <a:pt x="1479497" y="982244"/>
                  <a:pt x="1487488" y="981869"/>
                  <a:pt x="1495425" y="981075"/>
                </a:cubicBezTo>
                <a:cubicBezTo>
                  <a:pt x="1500188" y="979488"/>
                  <a:pt x="1505536" y="979098"/>
                  <a:pt x="1509713" y="976313"/>
                </a:cubicBezTo>
                <a:lnTo>
                  <a:pt x="1531144" y="962025"/>
                </a:lnTo>
                <a:lnTo>
                  <a:pt x="1538288" y="957263"/>
                </a:lnTo>
                <a:lnTo>
                  <a:pt x="1545431" y="952500"/>
                </a:lnTo>
                <a:cubicBezTo>
                  <a:pt x="1558505" y="932892"/>
                  <a:pt x="1541410" y="955364"/>
                  <a:pt x="1557338" y="942975"/>
                </a:cubicBezTo>
                <a:cubicBezTo>
                  <a:pt x="1562654" y="938840"/>
                  <a:pt x="1567889" y="934292"/>
                  <a:pt x="1571625" y="928688"/>
                </a:cubicBezTo>
                <a:cubicBezTo>
                  <a:pt x="1573213" y="926307"/>
                  <a:pt x="1574364" y="923568"/>
                  <a:pt x="1576388" y="921544"/>
                </a:cubicBezTo>
                <a:cubicBezTo>
                  <a:pt x="1578411" y="919521"/>
                  <a:pt x="1581150" y="918369"/>
                  <a:pt x="1583531" y="916782"/>
                </a:cubicBezTo>
                <a:lnTo>
                  <a:pt x="1593056" y="902494"/>
                </a:lnTo>
                <a:lnTo>
                  <a:pt x="1597819" y="895350"/>
                </a:lnTo>
                <a:cubicBezTo>
                  <a:pt x="1598613" y="892969"/>
                  <a:pt x="1599078" y="890452"/>
                  <a:pt x="1600200" y="888207"/>
                </a:cubicBezTo>
                <a:cubicBezTo>
                  <a:pt x="1601480" y="885647"/>
                  <a:pt x="1603836" y="883694"/>
                  <a:pt x="1604963" y="881063"/>
                </a:cubicBezTo>
                <a:cubicBezTo>
                  <a:pt x="1606224" y="878121"/>
                  <a:pt x="1609301" y="861750"/>
                  <a:pt x="1609725" y="859632"/>
                </a:cubicBezTo>
                <a:cubicBezTo>
                  <a:pt x="1611829" y="836488"/>
                  <a:pt x="1614212" y="826413"/>
                  <a:pt x="1609725" y="802482"/>
                </a:cubicBezTo>
                <a:cubicBezTo>
                  <a:pt x="1608824" y="797675"/>
                  <a:pt x="1600245" y="791314"/>
                  <a:pt x="1597819" y="788194"/>
                </a:cubicBezTo>
                <a:cubicBezTo>
                  <a:pt x="1594305" y="783676"/>
                  <a:pt x="1592341" y="777954"/>
                  <a:pt x="1588294" y="773907"/>
                </a:cubicBezTo>
                <a:cubicBezTo>
                  <a:pt x="1585913" y="771526"/>
                  <a:pt x="1583218" y="769421"/>
                  <a:pt x="1581150" y="766763"/>
                </a:cubicBezTo>
                <a:cubicBezTo>
                  <a:pt x="1577636" y="762245"/>
                  <a:pt x="1574800" y="757238"/>
                  <a:pt x="1571625" y="752475"/>
                </a:cubicBezTo>
                <a:cubicBezTo>
                  <a:pt x="1570038" y="750094"/>
                  <a:pt x="1569244" y="746919"/>
                  <a:pt x="1566863" y="745332"/>
                </a:cubicBezTo>
                <a:lnTo>
                  <a:pt x="1559719" y="740569"/>
                </a:lnTo>
                <a:cubicBezTo>
                  <a:pt x="1553213" y="721048"/>
                  <a:pt x="1564467" y="751265"/>
                  <a:pt x="1543050" y="719138"/>
                </a:cubicBezTo>
                <a:cubicBezTo>
                  <a:pt x="1539875" y="714375"/>
                  <a:pt x="1537572" y="708897"/>
                  <a:pt x="1533525" y="704850"/>
                </a:cubicBezTo>
                <a:lnTo>
                  <a:pt x="1519238" y="690563"/>
                </a:lnTo>
                <a:cubicBezTo>
                  <a:pt x="1513575" y="673578"/>
                  <a:pt x="1521604" y="694111"/>
                  <a:pt x="1509713" y="676275"/>
                </a:cubicBezTo>
                <a:cubicBezTo>
                  <a:pt x="1508321" y="674187"/>
                  <a:pt x="1508454" y="671377"/>
                  <a:pt x="1507331" y="669132"/>
                </a:cubicBezTo>
                <a:cubicBezTo>
                  <a:pt x="1506051" y="666572"/>
                  <a:pt x="1503849" y="664548"/>
                  <a:pt x="1502569" y="661988"/>
                </a:cubicBezTo>
                <a:cubicBezTo>
                  <a:pt x="1501447" y="659743"/>
                  <a:pt x="1501407" y="657038"/>
                  <a:pt x="1500188" y="654844"/>
                </a:cubicBezTo>
                <a:cubicBezTo>
                  <a:pt x="1497408" y="649841"/>
                  <a:pt x="1492473" y="645987"/>
                  <a:pt x="1490663" y="640557"/>
                </a:cubicBezTo>
                <a:lnTo>
                  <a:pt x="1485900" y="626269"/>
                </a:lnTo>
                <a:cubicBezTo>
                  <a:pt x="1483512" y="619106"/>
                  <a:pt x="1483888" y="618140"/>
                  <a:pt x="1478756" y="611982"/>
                </a:cubicBezTo>
                <a:cubicBezTo>
                  <a:pt x="1476600" y="609395"/>
                  <a:pt x="1473769" y="607425"/>
                  <a:pt x="1471613" y="604838"/>
                </a:cubicBezTo>
                <a:cubicBezTo>
                  <a:pt x="1469781" y="602639"/>
                  <a:pt x="1468874" y="599718"/>
                  <a:pt x="1466850" y="597694"/>
                </a:cubicBezTo>
                <a:cubicBezTo>
                  <a:pt x="1464826" y="595670"/>
                  <a:pt x="1461845" y="594833"/>
                  <a:pt x="1459706" y="592932"/>
                </a:cubicBezTo>
                <a:cubicBezTo>
                  <a:pt x="1454672" y="588457"/>
                  <a:pt x="1445419" y="578644"/>
                  <a:pt x="1445419" y="578644"/>
                </a:cubicBezTo>
                <a:cubicBezTo>
                  <a:pt x="1443831" y="573882"/>
                  <a:pt x="1443440" y="568534"/>
                  <a:pt x="1440656" y="564357"/>
                </a:cubicBezTo>
                <a:cubicBezTo>
                  <a:pt x="1435999" y="557371"/>
                  <a:pt x="1435485" y="557957"/>
                  <a:pt x="1433513" y="550069"/>
                </a:cubicBezTo>
                <a:cubicBezTo>
                  <a:pt x="1432531" y="546143"/>
                  <a:pt x="1432113" y="542089"/>
                  <a:pt x="1431131" y="538163"/>
                </a:cubicBezTo>
                <a:cubicBezTo>
                  <a:pt x="1430522" y="535728"/>
                  <a:pt x="1429359" y="533454"/>
                  <a:pt x="1428750" y="531019"/>
                </a:cubicBezTo>
                <a:cubicBezTo>
                  <a:pt x="1427392" y="525588"/>
                  <a:pt x="1426709" y="517411"/>
                  <a:pt x="1423988" y="511969"/>
                </a:cubicBezTo>
                <a:cubicBezTo>
                  <a:pt x="1420673" y="505338"/>
                  <a:pt x="1417348" y="502948"/>
                  <a:pt x="1412081" y="497682"/>
                </a:cubicBezTo>
                <a:cubicBezTo>
                  <a:pt x="1406097" y="479728"/>
                  <a:pt x="1414865" y="501161"/>
                  <a:pt x="1402556" y="485775"/>
                </a:cubicBezTo>
                <a:cubicBezTo>
                  <a:pt x="1389410" y="469343"/>
                  <a:pt x="1413507" y="487520"/>
                  <a:pt x="1393031" y="473869"/>
                </a:cubicBezTo>
                <a:cubicBezTo>
                  <a:pt x="1387369" y="456882"/>
                  <a:pt x="1395398" y="477419"/>
                  <a:pt x="1383506" y="459582"/>
                </a:cubicBezTo>
                <a:cubicBezTo>
                  <a:pt x="1382114" y="457493"/>
                  <a:pt x="1382247" y="454683"/>
                  <a:pt x="1381125" y="452438"/>
                </a:cubicBezTo>
                <a:cubicBezTo>
                  <a:pt x="1376020" y="442227"/>
                  <a:pt x="1376592" y="447629"/>
                  <a:pt x="1369219" y="438150"/>
                </a:cubicBezTo>
                <a:cubicBezTo>
                  <a:pt x="1365705" y="433632"/>
                  <a:pt x="1361504" y="429293"/>
                  <a:pt x="1359694" y="423863"/>
                </a:cubicBezTo>
                <a:cubicBezTo>
                  <a:pt x="1358900" y="421482"/>
                  <a:pt x="1358881" y="418679"/>
                  <a:pt x="1357313" y="416719"/>
                </a:cubicBezTo>
                <a:cubicBezTo>
                  <a:pt x="1355525" y="414484"/>
                  <a:pt x="1352550" y="413544"/>
                  <a:pt x="1350169" y="411957"/>
                </a:cubicBezTo>
                <a:cubicBezTo>
                  <a:pt x="1348581" y="409576"/>
                  <a:pt x="1347307" y="406952"/>
                  <a:pt x="1345406" y="404813"/>
                </a:cubicBezTo>
                <a:cubicBezTo>
                  <a:pt x="1323655" y="380342"/>
                  <a:pt x="1337167" y="399596"/>
                  <a:pt x="1326356" y="383382"/>
                </a:cubicBezTo>
                <a:cubicBezTo>
                  <a:pt x="1320372" y="365428"/>
                  <a:pt x="1329140" y="386861"/>
                  <a:pt x="1316831" y="371475"/>
                </a:cubicBezTo>
                <a:cubicBezTo>
                  <a:pt x="1315263" y="369515"/>
                  <a:pt x="1315842" y="366420"/>
                  <a:pt x="1314450" y="364332"/>
                </a:cubicBezTo>
                <a:cubicBezTo>
                  <a:pt x="1312582" y="361530"/>
                  <a:pt x="1309374" y="359846"/>
                  <a:pt x="1307306" y="357188"/>
                </a:cubicBezTo>
                <a:cubicBezTo>
                  <a:pt x="1303792" y="352670"/>
                  <a:pt x="1301828" y="346947"/>
                  <a:pt x="1297781" y="342900"/>
                </a:cubicBezTo>
                <a:lnTo>
                  <a:pt x="1283494" y="328613"/>
                </a:lnTo>
                <a:cubicBezTo>
                  <a:pt x="1281113" y="326232"/>
                  <a:pt x="1278218" y="324271"/>
                  <a:pt x="1276350" y="321469"/>
                </a:cubicBezTo>
                <a:lnTo>
                  <a:pt x="1266825" y="307182"/>
                </a:lnTo>
                <a:cubicBezTo>
                  <a:pt x="1265238" y="304801"/>
                  <a:pt x="1264087" y="302062"/>
                  <a:pt x="1262063" y="300038"/>
                </a:cubicBezTo>
                <a:cubicBezTo>
                  <a:pt x="1259682" y="297657"/>
                  <a:pt x="1256987" y="295552"/>
                  <a:pt x="1254919" y="292894"/>
                </a:cubicBezTo>
                <a:cubicBezTo>
                  <a:pt x="1239960" y="273661"/>
                  <a:pt x="1252080" y="283065"/>
                  <a:pt x="1238250" y="273844"/>
                </a:cubicBezTo>
                <a:cubicBezTo>
                  <a:pt x="1237456" y="271463"/>
                  <a:pt x="1237088" y="268894"/>
                  <a:pt x="1235869" y="266700"/>
                </a:cubicBezTo>
                <a:cubicBezTo>
                  <a:pt x="1233089" y="261697"/>
                  <a:pt x="1228154" y="257843"/>
                  <a:pt x="1226344" y="252413"/>
                </a:cubicBezTo>
                <a:lnTo>
                  <a:pt x="1219200" y="230982"/>
                </a:lnTo>
                <a:cubicBezTo>
                  <a:pt x="1218406" y="228601"/>
                  <a:pt x="1218211" y="225926"/>
                  <a:pt x="1216819" y="223838"/>
                </a:cubicBezTo>
                <a:lnTo>
                  <a:pt x="1212056" y="216694"/>
                </a:lnTo>
                <a:lnTo>
                  <a:pt x="1207294" y="202407"/>
                </a:lnTo>
                <a:cubicBezTo>
                  <a:pt x="1206500" y="200026"/>
                  <a:pt x="1206305" y="197351"/>
                  <a:pt x="1204913" y="195263"/>
                </a:cubicBezTo>
                <a:lnTo>
                  <a:pt x="1200150" y="188119"/>
                </a:lnTo>
                <a:lnTo>
                  <a:pt x="1193006" y="166688"/>
                </a:lnTo>
                <a:cubicBezTo>
                  <a:pt x="1192212" y="164307"/>
                  <a:pt x="1192400" y="161319"/>
                  <a:pt x="1190625" y="159544"/>
                </a:cubicBezTo>
                <a:cubicBezTo>
                  <a:pt x="1188244" y="157163"/>
                  <a:pt x="1185637" y="154987"/>
                  <a:pt x="1183481" y="152400"/>
                </a:cubicBezTo>
                <a:cubicBezTo>
                  <a:pt x="1166904" y="132508"/>
                  <a:pt x="1192448" y="158986"/>
                  <a:pt x="1171575" y="138113"/>
                </a:cubicBezTo>
                <a:cubicBezTo>
                  <a:pt x="1165590" y="120156"/>
                  <a:pt x="1174360" y="141594"/>
                  <a:pt x="1162050" y="126207"/>
                </a:cubicBezTo>
                <a:cubicBezTo>
                  <a:pt x="1160482" y="124247"/>
                  <a:pt x="1160888" y="121257"/>
                  <a:pt x="1159669" y="119063"/>
                </a:cubicBezTo>
                <a:cubicBezTo>
                  <a:pt x="1156889" y="114059"/>
                  <a:pt x="1151954" y="110205"/>
                  <a:pt x="1150144" y="104775"/>
                </a:cubicBezTo>
                <a:cubicBezTo>
                  <a:pt x="1149350" y="102394"/>
                  <a:pt x="1148982" y="99826"/>
                  <a:pt x="1147763" y="97632"/>
                </a:cubicBezTo>
                <a:cubicBezTo>
                  <a:pt x="1147756" y="97620"/>
                  <a:pt x="1135860" y="79778"/>
                  <a:pt x="1133475" y="76200"/>
                </a:cubicBezTo>
                <a:lnTo>
                  <a:pt x="1114425" y="47625"/>
                </a:lnTo>
                <a:cubicBezTo>
                  <a:pt x="1112838" y="45244"/>
                  <a:pt x="1112044" y="42069"/>
                  <a:pt x="1109663" y="40482"/>
                </a:cubicBezTo>
                <a:lnTo>
                  <a:pt x="1102519" y="35719"/>
                </a:lnTo>
                <a:lnTo>
                  <a:pt x="1088231" y="14288"/>
                </a:lnTo>
                <a:lnTo>
                  <a:pt x="1083469" y="7144"/>
                </a:lnTo>
                <a:lnTo>
                  <a:pt x="1078706" y="0"/>
                </a:lnTo>
                <a:cubicBezTo>
                  <a:pt x="1079500" y="3969"/>
                  <a:pt x="1082200" y="8015"/>
                  <a:pt x="1081088" y="11907"/>
                </a:cubicBezTo>
                <a:cubicBezTo>
                  <a:pt x="1079942" y="15919"/>
                  <a:pt x="1066747" y="18909"/>
                  <a:pt x="1064419" y="19050"/>
                </a:cubicBezTo>
                <a:cubicBezTo>
                  <a:pt x="1041429" y="20443"/>
                  <a:pt x="1018382" y="20638"/>
                  <a:pt x="995363" y="21432"/>
                </a:cubicBezTo>
                <a:cubicBezTo>
                  <a:pt x="951194" y="20719"/>
                  <a:pt x="851699" y="20458"/>
                  <a:pt x="792956" y="16669"/>
                </a:cubicBezTo>
                <a:cubicBezTo>
                  <a:pt x="786570" y="16257"/>
                  <a:pt x="780241" y="15193"/>
                  <a:pt x="773906" y="14288"/>
                </a:cubicBezTo>
                <a:cubicBezTo>
                  <a:pt x="769127" y="13605"/>
                  <a:pt x="764438" y="12199"/>
                  <a:pt x="759619" y="11907"/>
                </a:cubicBezTo>
                <a:cubicBezTo>
                  <a:pt x="738212" y="10609"/>
                  <a:pt x="716756" y="10319"/>
                  <a:pt x="695325" y="9525"/>
                </a:cubicBezTo>
                <a:cubicBezTo>
                  <a:pt x="676275" y="10319"/>
                  <a:pt x="657189" y="10498"/>
                  <a:pt x="638175" y="11907"/>
                </a:cubicBezTo>
                <a:cubicBezTo>
                  <a:pt x="635672" y="12092"/>
                  <a:pt x="633481" y="13744"/>
                  <a:pt x="631031" y="14288"/>
                </a:cubicBezTo>
                <a:cubicBezTo>
                  <a:pt x="626318" y="15335"/>
                  <a:pt x="621478" y="15722"/>
                  <a:pt x="616744" y="16669"/>
                </a:cubicBezTo>
                <a:cubicBezTo>
                  <a:pt x="613535" y="17311"/>
                  <a:pt x="610414" y="18340"/>
                  <a:pt x="607219" y="19050"/>
                </a:cubicBezTo>
                <a:cubicBezTo>
                  <a:pt x="603268" y="19928"/>
                  <a:pt x="599218" y="20367"/>
                  <a:pt x="595313" y="21432"/>
                </a:cubicBezTo>
                <a:cubicBezTo>
                  <a:pt x="590470" y="22753"/>
                  <a:pt x="585948" y="25209"/>
                  <a:pt x="581025" y="26194"/>
                </a:cubicBezTo>
                <a:lnTo>
                  <a:pt x="557213" y="30957"/>
                </a:lnTo>
                <a:cubicBezTo>
                  <a:pt x="542925" y="30163"/>
                  <a:pt x="528595" y="29932"/>
                  <a:pt x="514350" y="28575"/>
                </a:cubicBezTo>
                <a:cubicBezTo>
                  <a:pt x="491970" y="26443"/>
                  <a:pt x="530178" y="22366"/>
                  <a:pt x="492919" y="28575"/>
                </a:cubicBezTo>
                <a:cubicBezTo>
                  <a:pt x="490538" y="30163"/>
                  <a:pt x="487292" y="30911"/>
                  <a:pt x="485775" y="33338"/>
                </a:cubicBezTo>
                <a:cubicBezTo>
                  <a:pt x="481135" y="40762"/>
                  <a:pt x="480867" y="51333"/>
                  <a:pt x="478631" y="59532"/>
                </a:cubicBezTo>
                <a:cubicBezTo>
                  <a:pt x="474707" y="73920"/>
                  <a:pt x="475660" y="71133"/>
                  <a:pt x="469106" y="80963"/>
                </a:cubicBezTo>
                <a:cubicBezTo>
                  <a:pt x="463279" y="98445"/>
                  <a:pt x="467894" y="91700"/>
                  <a:pt x="457200" y="102394"/>
                </a:cubicBezTo>
                <a:cubicBezTo>
                  <a:pt x="451217" y="120347"/>
                  <a:pt x="459287" y="98221"/>
                  <a:pt x="450056" y="116682"/>
                </a:cubicBezTo>
                <a:cubicBezTo>
                  <a:pt x="448934" y="118927"/>
                  <a:pt x="448894" y="121631"/>
                  <a:pt x="447675" y="123825"/>
                </a:cubicBezTo>
                <a:cubicBezTo>
                  <a:pt x="444895" y="128829"/>
                  <a:pt x="441325" y="133350"/>
                  <a:pt x="438150" y="138113"/>
                </a:cubicBezTo>
                <a:cubicBezTo>
                  <a:pt x="436563" y="140494"/>
                  <a:pt x="436103" y="144352"/>
                  <a:pt x="433388" y="145257"/>
                </a:cubicBezTo>
                <a:cubicBezTo>
                  <a:pt x="431007" y="146051"/>
                  <a:pt x="428019" y="145863"/>
                  <a:pt x="426244" y="147638"/>
                </a:cubicBezTo>
                <a:lnTo>
                  <a:pt x="426244" y="135732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3"/>
            <a:ext cx="9144000" cy="10287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srgbClr val="4F81BD">
                    <a:lumMod val="50000"/>
                  </a:srgbClr>
                </a:solidFill>
              </a:rPr>
              <a:t>Опыт</a:t>
            </a:r>
            <a:endParaRPr lang="ru-RU" sz="2400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15364" name="Прямоугольник 28"/>
          <p:cNvSpPr>
            <a:spLocks noChangeArrowheads="1"/>
          </p:cNvSpPr>
          <p:nvPr/>
        </p:nvSpPr>
        <p:spPr bwMode="auto">
          <a:xfrm>
            <a:off x="3433772" y="5052489"/>
            <a:ext cx="115127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prstClr val="black"/>
                </a:solidFill>
                <a:cs typeface="Arial" charset="0"/>
              </a:rPr>
              <a:t>H</a:t>
            </a:r>
            <a:r>
              <a:rPr lang="en-US" sz="2400" b="1" baseline="-25000">
                <a:solidFill>
                  <a:prstClr val="black"/>
                </a:solidFill>
                <a:cs typeface="Arial" charset="0"/>
              </a:rPr>
              <a:t>2</a:t>
            </a:r>
            <a:r>
              <a:rPr lang="en-US" sz="2400" b="1">
                <a:solidFill>
                  <a:prstClr val="black"/>
                </a:solidFill>
                <a:cs typeface="Arial" charset="0"/>
              </a:rPr>
              <a:t>SO</a:t>
            </a:r>
            <a:r>
              <a:rPr lang="en-US" sz="2400" b="1" baseline="-25000">
                <a:solidFill>
                  <a:prstClr val="black"/>
                </a:solidFill>
                <a:cs typeface="Arial" charset="0"/>
              </a:rPr>
              <a:t>4</a:t>
            </a:r>
            <a:endParaRPr lang="ru-RU" sz="2400" b="1">
              <a:solidFill>
                <a:prstClr val="black"/>
              </a:solidFill>
              <a:cs typeface="Arial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568" t="22083" b="2696"/>
          <a:stretch>
            <a:fillRect/>
          </a:stretch>
        </p:blipFill>
        <p:spPr bwMode="auto">
          <a:xfrm>
            <a:off x="3860800" y="1316568"/>
            <a:ext cx="927100" cy="3253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9" y="2476500"/>
            <a:ext cx="1655763" cy="25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7950" y="67735"/>
            <a:ext cx="935038" cy="1217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73" t="16805" b="-2525"/>
          <a:stretch>
            <a:fillRect/>
          </a:stretch>
        </p:blipFill>
        <p:spPr bwMode="auto">
          <a:xfrm rot="-1356266">
            <a:off x="5160963" y="2702984"/>
            <a:ext cx="2449512" cy="245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Скругленный прямоугольник 10"/>
          <p:cNvSpPr/>
          <p:nvPr/>
        </p:nvSpPr>
        <p:spPr>
          <a:xfrm>
            <a:off x="611197" y="5668440"/>
            <a:ext cx="7921625" cy="929217"/>
          </a:xfrm>
          <a:prstGeom prst="roundRect">
            <a:avLst/>
          </a:prstGeom>
          <a:solidFill>
            <a:srgbClr val="FFCBC5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>
                <a:solidFill>
                  <a:prstClr val="black"/>
                </a:solidFill>
              </a:rPr>
              <a:t>При работе с серной кислотой необходимо соблюдать осторожность.</a:t>
            </a:r>
          </a:p>
        </p:txBody>
      </p:sp>
      <p:sp>
        <p:nvSpPr>
          <p:cNvPr id="15370" name="TextBox 11"/>
          <p:cNvSpPr txBox="1">
            <a:spLocks noChangeArrowheads="1"/>
          </p:cNvSpPr>
          <p:nvPr/>
        </p:nvSpPr>
        <p:spPr bwMode="auto">
          <a:xfrm>
            <a:off x="755650" y="5454658"/>
            <a:ext cx="412292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6000">
                <a:solidFill>
                  <a:srgbClr val="FF0000"/>
                </a:solidFill>
                <a:cs typeface="Arial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931390477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sz="4800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                            С</a:t>
            </a:r>
            <a:r>
              <a:rPr lang="en-US" sz="4800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5400" b="1" baseline="-25000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800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                                 </a:t>
            </a:r>
            <a:r>
              <a:rPr lang="en-US" sz="48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5400" b="1" baseline="-25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sz="5400" b="1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2</a:t>
            </a:r>
            <a:r>
              <a:rPr lang="ru-RU" sz="48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sz="48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4800" b="1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8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4800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5400" b="1" baseline="-25000" dirty="0" smtClean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4800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4800" b="1" i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</a:p>
          <a:p>
            <a:pPr marL="0" indent="0">
              <a:buNone/>
            </a:pPr>
            <a:r>
              <a:rPr lang="ru-RU" sz="4800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baseline="-25000" dirty="0" smtClean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                    </a:t>
            </a:r>
            <a:r>
              <a:rPr lang="en-US" sz="5400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ru-RU" sz="5400" b="1" baseline="-25000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5400" b="1" i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5400" b="1" dirty="0" smtClean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ru-RU" sz="5400" b="1" i="1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i="1" dirty="0" smtClean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en-US" sz="4800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5400" b="1" baseline="-25000" dirty="0" smtClean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baseline="-25000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800" b="1" i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5400" b="1" dirty="0" smtClean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     </a:t>
            </a:r>
            <a:r>
              <a:rPr lang="ru-RU" sz="4800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1538" y="3929066"/>
            <a:ext cx="47771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5400" b="1" baseline="-25000" dirty="0" smtClean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800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4800" b="1" baseline="-25000" dirty="0" smtClean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800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ru-RU" sz="4800" dirty="0">
              <a:solidFill>
                <a:prstClr val="black">
                  <a:lumMod val="95000"/>
                  <a:lumOff val="5000"/>
                </a:prst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3143240" y="4429132"/>
            <a:ext cx="142876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2786050" y="2643182"/>
            <a:ext cx="1643074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V="1">
            <a:off x="3214678" y="3929066"/>
            <a:ext cx="1285884" cy="362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H="1">
            <a:off x="9324528" y="321576"/>
            <a:ext cx="1728192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V="1">
            <a:off x="2786050" y="2071678"/>
            <a:ext cx="1357322" cy="5063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6718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Универсальный индикатор</a:t>
            </a:r>
            <a:endParaRPr lang="ru-RU" dirty="0"/>
          </a:p>
        </p:txBody>
      </p:sp>
      <p:pic>
        <p:nvPicPr>
          <p:cNvPr id="4" name="Объект 3" descr="http://yznavai.ru/wp-content/uploads/2014/02/Poloska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36912"/>
            <a:ext cx="8820472" cy="32403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03256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 smtClean="0"/>
              <a:t>          Лабораторный опыт </a:t>
            </a:r>
            <a:r>
              <a:rPr lang="en-US" dirty="0"/>
              <a:t>N</a:t>
            </a:r>
            <a:r>
              <a:rPr lang="ru-RU" dirty="0" smtClean="0"/>
              <a:t>10</a:t>
            </a:r>
          </a:p>
          <a:p>
            <a:pPr marL="0" indent="0" algn="ctr">
              <a:buNone/>
            </a:pPr>
            <a:r>
              <a:rPr lang="ru-RU" dirty="0" smtClean="0"/>
              <a:t>       Определение р</a:t>
            </a:r>
            <a:r>
              <a:rPr lang="ru-RU" dirty="0"/>
              <a:t>Н</a:t>
            </a:r>
            <a:r>
              <a:rPr lang="ru-RU" dirty="0" smtClean="0"/>
              <a:t> растворов кислоты,          щелочи и воды.</a:t>
            </a:r>
          </a:p>
          <a:p>
            <a:pPr marL="0" indent="0" algn="ctr">
              <a:buNone/>
            </a:pPr>
            <a:r>
              <a:rPr lang="ru-RU" dirty="0" smtClean="0"/>
              <a:t>           Стр. 125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768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Верны ли утверждения?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Кислоты – это сложные вещества, состоящие из атомов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кислотного остатка.</a:t>
            </a:r>
          </a:p>
          <a:p>
            <a:pPr algn="just">
              <a:lnSpc>
                <a:spcPct val="150000"/>
              </a:lnSpc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Кислота, формула которой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это одноосновная кислородосодержащая кислота.</a:t>
            </a:r>
          </a:p>
          <a:p>
            <a:pPr algn="just">
              <a:lnSpc>
                <a:spcPct val="150000"/>
              </a:lnSpc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 В кислой среде фенолфталеин меняет окраску на красный.</a:t>
            </a:r>
          </a:p>
          <a:p>
            <a:pPr algn="just">
              <a:lnSpc>
                <a:spcPct val="150000"/>
              </a:lnSpc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4. В этих кислотах 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SiO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заряд кислотного остатка равен 2 –</a:t>
            </a:r>
          </a:p>
          <a:p>
            <a:pPr algn="just">
              <a:lnSpc>
                <a:spcPct val="150000"/>
              </a:lnSpc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5. Вещества, формулы которых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HNO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3,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- это кислоты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4475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Дать характеристику следующим кислотам по плану: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800" dirty="0" smtClean="0"/>
              <a:t>         1) наличие кислорода</a:t>
            </a:r>
          </a:p>
          <a:p>
            <a:pPr marL="0" indent="0">
              <a:buNone/>
            </a:pPr>
            <a:r>
              <a:rPr lang="ru-RU" sz="2800" dirty="0" smtClean="0"/>
              <a:t>         2) </a:t>
            </a:r>
            <a:r>
              <a:rPr lang="ru-RU" sz="2800" dirty="0" err="1" smtClean="0"/>
              <a:t>основность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         3) растворимость</a:t>
            </a:r>
          </a:p>
          <a:p>
            <a:pPr marL="0" indent="0">
              <a:buNone/>
            </a:pPr>
            <a:r>
              <a:rPr lang="ru-RU" sz="2800" dirty="0" smtClean="0"/>
              <a:t>         4)  степени окисления элементов, образующих кислоту, соответствующий оксид</a:t>
            </a:r>
          </a:p>
          <a:p>
            <a:pPr marL="0" indent="0" algn="ctr">
              <a:buNone/>
            </a:pPr>
            <a:r>
              <a:rPr lang="ru-RU" sz="2800" dirty="0" smtClean="0"/>
              <a:t>   5)заряд иона кислотного остатка                     ( с помощью </a:t>
            </a:r>
            <a:r>
              <a:rPr lang="ru-RU" sz="2800" dirty="0"/>
              <a:t>таблицы </a:t>
            </a:r>
            <a:r>
              <a:rPr lang="ru-RU" sz="2800" dirty="0" smtClean="0"/>
              <a:t>растворимости)</a:t>
            </a:r>
          </a:p>
          <a:p>
            <a:pPr marL="0" indent="0">
              <a:buNone/>
            </a:pPr>
            <a:r>
              <a:rPr lang="ru-RU" sz="2800" dirty="0" smtClean="0"/>
              <a:t>  1 вариант</a:t>
            </a:r>
            <a:r>
              <a:rPr lang="ru-RU" sz="2900" b="1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 </a:t>
            </a:r>
            <a:r>
              <a:rPr lang="en-US" sz="2900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H</a:t>
            </a:r>
            <a:r>
              <a:rPr lang="ru-RU" sz="2900" baseline="-25000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3</a:t>
            </a:r>
            <a:r>
              <a:rPr lang="en-US" sz="2900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PO</a:t>
            </a:r>
            <a:r>
              <a:rPr lang="ru-RU" sz="2900" baseline="-25000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4</a:t>
            </a:r>
            <a:r>
              <a:rPr lang="ru-RU" sz="2900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 </a:t>
            </a:r>
            <a:r>
              <a:rPr lang="ru-RU" sz="2900" dirty="0" smtClean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                   2 вариант</a:t>
            </a:r>
            <a:r>
              <a:rPr lang="en-US" sz="2900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 HNO</a:t>
            </a:r>
            <a:r>
              <a:rPr lang="en-US" sz="2900" baseline="-25000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3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522943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П.21,знать формулы и названия кислот.</a:t>
            </a:r>
          </a:p>
          <a:p>
            <a:pPr marL="0" indent="0" algn="ctr">
              <a:buNone/>
            </a:pPr>
            <a:r>
              <a:rPr lang="ru-RU" dirty="0" smtClean="0"/>
              <a:t>В.3,4 стр.126</a:t>
            </a:r>
          </a:p>
          <a:p>
            <a:pPr marL="0" indent="0" algn="ctr">
              <a:buNone/>
            </a:pPr>
            <a:r>
              <a:rPr lang="ru-RU" dirty="0" smtClean="0"/>
              <a:t>Дополнительное задание:</a:t>
            </a:r>
            <a:endParaRPr lang="ru-RU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Можно ли изготовить индикаторы в домашних условиях?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9340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1500188"/>
            <a:ext cx="8229600" cy="4525962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Clr>
                <a:srgbClr val="F07F09"/>
              </a:buClr>
              <a:buNone/>
            </a:pPr>
            <a:endParaRPr lang="en-US" sz="4000" b="1" i="1" dirty="0" smtClean="0">
              <a:solidFill>
                <a:prstClr val="black">
                  <a:lumMod val="95000"/>
                  <a:lumOff val="5000"/>
                </a:prst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Clr>
                <a:srgbClr val="F07F09"/>
              </a:buClr>
              <a:buNone/>
            </a:pPr>
            <a:r>
              <a:rPr lang="en-US" sz="4000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b="1" i="1" dirty="0" smtClean="0">
              <a:solidFill>
                <a:prstClr val="black">
                  <a:lumMod val="95000"/>
                  <a:lumOff val="5000"/>
                </a:prst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Clr>
                <a:srgbClr val="F07F09"/>
              </a:buClr>
              <a:buNone/>
            </a:pPr>
            <a:r>
              <a:rPr lang="ru-RU" sz="4000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      К</a:t>
            </a:r>
            <a:r>
              <a:rPr lang="ru-RU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000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40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Fe(</a:t>
            </a:r>
            <a:r>
              <a:rPr lang="en-US" sz="4000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OH</a:t>
            </a:r>
            <a:r>
              <a:rPr lang="ru-RU" sz="3900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i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, CO</a:t>
            </a:r>
            <a:r>
              <a:rPr lang="ru-RU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4000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ru-RU" b="1" i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4000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000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4000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4000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lvl="0" indent="0">
              <a:buClr>
                <a:srgbClr val="F07F09"/>
              </a:buClr>
              <a:buNone/>
            </a:pPr>
            <a:endParaRPr lang="ru-RU" sz="4000" b="1" i="1" dirty="0" smtClean="0">
              <a:solidFill>
                <a:prstClr val="black">
                  <a:lumMod val="95000"/>
                  <a:lumOff val="5000"/>
                </a:prst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Clr>
                <a:srgbClr val="F07F09"/>
              </a:buClr>
              <a:buNone/>
            </a:pPr>
            <a:r>
              <a:rPr lang="ru-RU" sz="4000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4000" b="1" i="1" dirty="0" err="1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en-US" sz="4000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4000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000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4000" b="1" i="1" baseline="-250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, C</a:t>
            </a:r>
            <a:r>
              <a:rPr lang="ru-RU" sz="4000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и(</a:t>
            </a:r>
            <a:r>
              <a:rPr lang="en-US" sz="4000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OH</a:t>
            </a:r>
            <a:r>
              <a:rPr lang="ru-RU" sz="3900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4000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40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ru-RU" sz="40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40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b="1" i="1" dirty="0">
              <a:solidFill>
                <a:prstClr val="black">
                  <a:lumMod val="95000"/>
                  <a:lumOff val="5000"/>
                </a:prst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Clr>
                <a:srgbClr val="F07F09"/>
              </a:buClr>
              <a:buNone/>
            </a:pPr>
            <a:r>
              <a:rPr lang="ru-RU" sz="4000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endParaRPr lang="ru-RU" sz="4000" b="1" i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Clr>
                <a:srgbClr val="F07F09"/>
              </a:buClr>
              <a:buNone/>
            </a:pPr>
            <a:r>
              <a:rPr lang="ru-RU" sz="40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40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b="1" i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i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4000" b="1" i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0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310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Рефлексия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1)Я узнал…</a:t>
            </a:r>
          </a:p>
          <a:p>
            <a:r>
              <a:rPr lang="ru-RU" dirty="0" smtClean="0"/>
              <a:t>2)Я научился…</a:t>
            </a:r>
          </a:p>
          <a:p>
            <a:r>
              <a:rPr lang="ru-RU" dirty="0" smtClean="0"/>
              <a:t>3)Я понял, что могу…</a:t>
            </a:r>
          </a:p>
          <a:p>
            <a:r>
              <a:rPr lang="ru-RU" dirty="0" smtClean="0"/>
              <a:t>4)Мне понравилось…</a:t>
            </a:r>
          </a:p>
          <a:p>
            <a:r>
              <a:rPr lang="ru-RU" dirty="0" smtClean="0"/>
              <a:t>5) У меня получилось…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1077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Space\Desktop\Химия\01\Images\07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707" y="1250952"/>
            <a:ext cx="2376487" cy="52493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00114" y="1272117"/>
            <a:ext cx="3959225" cy="47646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Прямоугольник 6"/>
          <p:cNvSpPr/>
          <p:nvPr/>
        </p:nvSpPr>
        <p:spPr>
          <a:xfrm>
            <a:off x="0" y="3"/>
            <a:ext cx="9144000" cy="10287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srgbClr val="4F81BD">
                    <a:lumMod val="50000"/>
                  </a:srgbClr>
                </a:solidFill>
              </a:rPr>
              <a:t>Что придаёт еде кислый вкус?</a:t>
            </a:r>
          </a:p>
        </p:txBody>
      </p:sp>
    </p:spTree>
    <p:extLst>
      <p:ext uri="{BB962C8B-B14F-4D97-AF65-F5344CB8AC3E}">
        <p14:creationId xmlns:p14="http://schemas.microsoft.com/office/powerpoint/2010/main" val="409575886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sz="4400" b="1" dirty="0" smtClean="0">
                <a:solidFill>
                  <a:srgbClr val="FF0000"/>
                </a:solidFill>
              </a:rPr>
              <a:t>                                        </a:t>
            </a:r>
          </a:p>
          <a:p>
            <a:pPr marL="0" indent="0">
              <a:buNone/>
            </a:pPr>
            <a:endParaRPr lang="ru-RU" sz="4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6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Кислоты</a:t>
            </a:r>
            <a:endParaRPr lang="ru-RU" sz="66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774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endParaRPr lang="ru-RU" sz="4800" b="1" dirty="0" smtClean="0">
              <a:solidFill>
                <a:srgbClr val="FF000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marL="0" lvl="0" indent="0">
              <a:buClr>
                <a:srgbClr val="F07F09"/>
              </a:buClr>
              <a:buNone/>
            </a:pPr>
            <a:endParaRPr lang="en-US" sz="48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marL="0" lvl="0" indent="0">
              <a:buClr>
                <a:srgbClr val="F07F09"/>
              </a:buClr>
              <a:buNone/>
            </a:pPr>
            <a:r>
              <a:rPr lang="en-US" sz="73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 </a:t>
            </a:r>
            <a:r>
              <a:rPr lang="en-US" sz="73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               </a:t>
            </a:r>
            <a:r>
              <a:rPr lang="ru-RU" sz="73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    </a:t>
            </a:r>
            <a:r>
              <a:rPr lang="en-US" sz="73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 </a:t>
            </a:r>
            <a:r>
              <a:rPr lang="en-US" sz="111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H</a:t>
            </a:r>
            <a:r>
              <a:rPr lang="ru-RU" sz="11100" b="1" baseline="-25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2</a:t>
            </a:r>
            <a:r>
              <a:rPr lang="en-US" sz="111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S</a:t>
            </a:r>
            <a:r>
              <a:rPr lang="ru-RU" sz="111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, </a:t>
            </a:r>
            <a:r>
              <a:rPr lang="ru-RU" sz="111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 </a:t>
            </a:r>
            <a:r>
              <a:rPr lang="en-US" sz="111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H</a:t>
            </a:r>
            <a:r>
              <a:rPr lang="ru-RU" sz="11100" b="1" baseline="-25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2</a:t>
            </a:r>
            <a:r>
              <a:rPr lang="en-US" sz="111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SO</a:t>
            </a:r>
            <a:r>
              <a:rPr lang="ru-RU" sz="11100" b="1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4</a:t>
            </a:r>
            <a:r>
              <a:rPr lang="ru-RU" sz="111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 , </a:t>
            </a:r>
            <a:r>
              <a:rPr lang="en-US" sz="111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HCL</a:t>
            </a:r>
            <a:r>
              <a:rPr lang="ru-RU" sz="111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,</a:t>
            </a:r>
            <a:r>
              <a:rPr lang="en-US" sz="111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 </a:t>
            </a:r>
            <a:endParaRPr lang="en-US" sz="111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marL="0" lvl="0" indent="0">
              <a:buClr>
                <a:srgbClr val="F07F09"/>
              </a:buClr>
              <a:buNone/>
            </a:pPr>
            <a:endParaRPr lang="en-US" sz="111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marL="0" indent="0">
              <a:buClr>
                <a:srgbClr val="F07F09"/>
              </a:buClr>
              <a:buNone/>
            </a:pPr>
            <a:r>
              <a:rPr lang="en-US" sz="111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              H</a:t>
            </a:r>
            <a:r>
              <a:rPr lang="ru-RU" sz="11100" b="1" baseline="-25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3</a:t>
            </a:r>
            <a:r>
              <a:rPr lang="en-US" sz="111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PO</a:t>
            </a:r>
            <a:r>
              <a:rPr lang="ru-RU" sz="11100" b="1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4</a:t>
            </a:r>
            <a:r>
              <a:rPr lang="ru-RU" sz="111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 ,</a:t>
            </a:r>
            <a:r>
              <a:rPr lang="ru-RU" sz="11100" b="1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 </a:t>
            </a:r>
            <a:r>
              <a:rPr lang="en-US" sz="111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HNO</a:t>
            </a:r>
            <a:r>
              <a:rPr lang="en-US" sz="11100" b="1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3</a:t>
            </a:r>
            <a:r>
              <a:rPr lang="en-US" sz="111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 </a:t>
            </a:r>
            <a:r>
              <a:rPr lang="ru-RU" sz="111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, </a:t>
            </a:r>
            <a:r>
              <a:rPr lang="en-US" sz="111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H</a:t>
            </a:r>
            <a:r>
              <a:rPr lang="ru-RU" sz="11100" b="1" baseline="-25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2</a:t>
            </a:r>
            <a:r>
              <a:rPr lang="en-US" sz="111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CO</a:t>
            </a:r>
            <a:r>
              <a:rPr lang="en-US" sz="11100" b="1" baseline="-25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3</a:t>
            </a:r>
            <a:r>
              <a:rPr lang="ru-RU" sz="111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 </a:t>
            </a:r>
            <a:endParaRPr lang="ru-RU" sz="111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lvl="0" indent="0">
              <a:buClr>
                <a:srgbClr val="F07F09"/>
              </a:buClr>
              <a:buNone/>
            </a:pPr>
            <a:endParaRPr lang="en-US" sz="111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</a:endParaRPr>
          </a:p>
          <a:p>
            <a:pPr marL="0" lvl="0" indent="0">
              <a:buClr>
                <a:srgbClr val="F07F09"/>
              </a:buClr>
              <a:buNone/>
            </a:pPr>
            <a:r>
              <a:rPr lang="ru-RU" sz="111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                         </a:t>
            </a:r>
          </a:p>
          <a:p>
            <a:pPr marL="0" lvl="0" indent="0">
              <a:buClr>
                <a:srgbClr val="F07F09"/>
              </a:buClr>
              <a:buNone/>
            </a:pPr>
            <a:r>
              <a:rPr lang="ru-RU" sz="90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 </a:t>
            </a:r>
            <a:r>
              <a:rPr lang="ru-RU" sz="90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                        </a:t>
            </a:r>
            <a:r>
              <a:rPr lang="ru-RU" sz="90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/>
            </a:r>
            <a:br>
              <a:rPr lang="ru-RU" sz="90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</a:br>
            <a:endParaRPr lang="ru-RU" sz="9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ru-RU" sz="4800" b="1" dirty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/>
            </a:r>
            <a:br>
              <a:rPr lang="ru-RU" sz="4800" b="1" dirty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</a:br>
            <a:endParaRPr lang="ru-RU" sz="4800" dirty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204400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600" b="1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 </a:t>
            </a:r>
            <a:br>
              <a:rPr lang="ru-RU" sz="3600" b="1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286000" y="204400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600" b="1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 </a:t>
            </a:r>
            <a:br>
              <a:rPr lang="ru-RU" sz="3600" b="1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</a:b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483768" y="2499193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7017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marL="0" lvl="0" indent="0">
              <a:buNone/>
            </a:pPr>
            <a:r>
              <a:rPr lang="ru-RU" sz="4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Кислоты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это …     вещества, молекула которых состоит из одного или нескольких атомов ……     и ……        остатка.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252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endParaRPr lang="ru-RU" sz="4800" b="1" dirty="0" smtClean="0">
              <a:solidFill>
                <a:srgbClr val="FF000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marL="0" lvl="0" indent="0">
              <a:buClr>
                <a:srgbClr val="F07F09"/>
              </a:buClr>
              <a:buNone/>
            </a:pPr>
            <a:endParaRPr lang="en-US" sz="48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marL="0" lvl="0" indent="0">
              <a:buClr>
                <a:srgbClr val="F07F09"/>
              </a:buClr>
              <a:buNone/>
            </a:pPr>
            <a:r>
              <a:rPr lang="en-US" sz="73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 </a:t>
            </a:r>
            <a:r>
              <a:rPr lang="en-US" sz="73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               </a:t>
            </a:r>
            <a:r>
              <a:rPr lang="ru-RU" sz="73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   1) </a:t>
            </a:r>
            <a:r>
              <a:rPr lang="en-US" sz="73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 </a:t>
            </a:r>
            <a:r>
              <a:rPr lang="en-US" sz="9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H</a:t>
            </a:r>
            <a:r>
              <a:rPr lang="ru-RU" sz="9000" baseline="-25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2</a:t>
            </a:r>
            <a:r>
              <a:rPr lang="en-US" sz="90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S</a:t>
            </a:r>
            <a:r>
              <a:rPr lang="ru-RU" sz="90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, </a:t>
            </a:r>
            <a:r>
              <a:rPr lang="ru-RU" sz="90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    </a:t>
            </a:r>
            <a:r>
              <a:rPr lang="en-US" sz="9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H</a:t>
            </a:r>
            <a:r>
              <a:rPr lang="ru-RU" sz="9000" baseline="-25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2</a:t>
            </a:r>
            <a:r>
              <a:rPr lang="en-US" sz="90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SO</a:t>
            </a:r>
            <a:r>
              <a:rPr lang="ru-RU" sz="9000" b="1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4</a:t>
            </a:r>
            <a:r>
              <a:rPr lang="ru-RU" sz="90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 </a:t>
            </a:r>
            <a:endParaRPr lang="en-US" sz="90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marL="0" lvl="0" indent="0">
              <a:buClr>
                <a:srgbClr val="F07F09"/>
              </a:buClr>
              <a:buNone/>
            </a:pPr>
            <a:endParaRPr lang="en-US" sz="90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marL="0" indent="0">
              <a:buClr>
                <a:srgbClr val="F07F09"/>
              </a:buClr>
              <a:buNone/>
            </a:pPr>
            <a:r>
              <a:rPr lang="en-US" sz="90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                 </a:t>
            </a:r>
            <a:endParaRPr lang="ru-RU" sz="90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ea typeface="+mj-ea"/>
              <a:cs typeface="+mj-cs"/>
            </a:endParaRPr>
          </a:p>
          <a:p>
            <a:pPr marL="0" indent="0">
              <a:buClr>
                <a:srgbClr val="F07F09"/>
              </a:buClr>
              <a:buNone/>
            </a:pPr>
            <a:r>
              <a:rPr lang="ru-RU" sz="111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 </a:t>
            </a:r>
            <a:r>
              <a:rPr lang="ru-RU" sz="111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             </a:t>
            </a:r>
            <a:r>
              <a:rPr lang="ru-RU" sz="11100" b="1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2)</a:t>
            </a:r>
            <a:r>
              <a:rPr lang="ru-RU" sz="9000" b="1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  </a:t>
            </a:r>
            <a:r>
              <a:rPr lang="en-US" sz="90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H</a:t>
            </a:r>
            <a:r>
              <a:rPr lang="en-US" sz="9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NO</a:t>
            </a:r>
            <a:r>
              <a:rPr lang="en-US" sz="900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3</a:t>
            </a:r>
            <a:r>
              <a:rPr lang="en-US" sz="90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 </a:t>
            </a:r>
            <a:r>
              <a:rPr lang="ru-RU" sz="90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, </a:t>
            </a:r>
            <a:r>
              <a:rPr lang="en-US" sz="90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H</a:t>
            </a:r>
            <a:r>
              <a:rPr lang="ru-RU" sz="9000" b="1" baseline="-25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2</a:t>
            </a:r>
            <a:r>
              <a:rPr lang="en-US" sz="9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CO</a:t>
            </a:r>
            <a:r>
              <a:rPr lang="en-US" sz="9000" baseline="-25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3</a:t>
            </a:r>
            <a:r>
              <a:rPr lang="ru-RU" sz="9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 </a:t>
            </a:r>
            <a:r>
              <a:rPr lang="en-US" sz="8900" b="1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H</a:t>
            </a:r>
            <a:r>
              <a:rPr lang="ru-RU" sz="8900" b="1" baseline="-25000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3</a:t>
            </a:r>
            <a:r>
              <a:rPr lang="en-US" sz="8900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PO</a:t>
            </a:r>
            <a:r>
              <a:rPr lang="ru-RU" sz="8900" baseline="-25000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4</a:t>
            </a:r>
            <a:r>
              <a:rPr lang="ru-RU" sz="8900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 </a:t>
            </a:r>
            <a:r>
              <a:rPr lang="ru-RU" sz="8900" baseline="-25000" dirty="0" smtClean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 </a:t>
            </a:r>
            <a:endParaRPr lang="en-US" sz="9000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</a:endParaRPr>
          </a:p>
          <a:p>
            <a:pPr marL="0" lvl="0" indent="0">
              <a:buClr>
                <a:srgbClr val="F07F09"/>
              </a:buClr>
              <a:buNone/>
            </a:pPr>
            <a:r>
              <a:rPr lang="ru-RU" sz="90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                         </a:t>
            </a:r>
          </a:p>
          <a:p>
            <a:pPr marL="0" lvl="0" indent="0">
              <a:buClr>
                <a:srgbClr val="F07F09"/>
              </a:buClr>
              <a:buNone/>
            </a:pPr>
            <a:r>
              <a:rPr lang="ru-RU" sz="90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 </a:t>
            </a:r>
            <a:r>
              <a:rPr lang="ru-RU" sz="90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                        </a:t>
            </a:r>
            <a:r>
              <a:rPr lang="ru-RU" sz="90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/>
            </a:r>
            <a:br>
              <a:rPr lang="ru-RU" sz="90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</a:br>
            <a:endParaRPr lang="ru-RU" sz="9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ru-RU" sz="4800" b="1" dirty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/>
            </a:r>
            <a:br>
              <a:rPr lang="ru-RU" sz="4800" b="1" dirty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</a:br>
            <a:endParaRPr lang="ru-RU" sz="4800" dirty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204400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600" b="1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 </a:t>
            </a:r>
            <a:br>
              <a:rPr lang="ru-RU" sz="3600" b="1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</a:b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86000" y="204400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600" b="1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 </a:t>
            </a:r>
            <a:br>
              <a:rPr lang="ru-RU" sz="3600" b="1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</a:b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83768" y="2499193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  </a:t>
            </a:r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738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Классификация кислот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2000" b="1" u="sng" dirty="0">
                <a:latin typeface="Times New Roman" pitchFamily="18" charset="0"/>
                <a:cs typeface="Times New Roman" pitchFamily="18" charset="0"/>
              </a:rPr>
              <a:t>По наличию </a:t>
            </a:r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кислорода</a:t>
            </a:r>
          </a:p>
          <a:p>
            <a:pPr algn="ctr">
              <a:buNone/>
            </a:pPr>
            <a:endParaRPr lang="ru-RU" sz="20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............содержащие                                       ……кислородные</a:t>
            </a:r>
          </a:p>
          <a:p>
            <a:pPr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000" b="1" u="sng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000" b="1" u="sng" dirty="0" err="1">
                <a:latin typeface="Times New Roman" pitchFamily="18" charset="0"/>
                <a:cs typeface="Times New Roman" pitchFamily="18" charset="0"/>
              </a:rPr>
              <a:t>основности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0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……основные                 …..основные                        ……основные</a:t>
            </a:r>
          </a:p>
          <a:p>
            <a:pPr>
              <a:buNone/>
            </a:pPr>
            <a:r>
              <a:rPr lang="ru-RU" sz="2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</a:t>
            </a:r>
          </a:p>
          <a:p>
            <a:pPr>
              <a:buNone/>
            </a:pPr>
            <a:r>
              <a:rPr lang="ru-RU" sz="2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</a:t>
            </a:r>
            <a:r>
              <a:rPr lang="ru-RU" sz="2100" b="1" u="sng" dirty="0" smtClean="0">
                <a:latin typeface="Times New Roman" pitchFamily="18" charset="0"/>
                <a:cs typeface="Times New Roman" pitchFamily="18" charset="0"/>
              </a:rPr>
              <a:t>По растворимости</a:t>
            </a:r>
          </a:p>
          <a:p>
            <a:pPr>
              <a:buNone/>
            </a:pPr>
            <a:r>
              <a:rPr lang="ru-RU" sz="2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  ..….</a:t>
            </a:r>
            <a:r>
              <a:rPr lang="ru-RU" sz="2100" b="1" dirty="0" err="1" smtClean="0">
                <a:latin typeface="Times New Roman" pitchFamily="18" charset="0"/>
                <a:cs typeface="Times New Roman" pitchFamily="18" charset="0"/>
              </a:rPr>
              <a:t>римые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….</a:t>
            </a:r>
            <a:r>
              <a:rPr lang="ru-RU" sz="2100" b="1" dirty="0" err="1" smtClean="0">
                <a:latin typeface="Times New Roman" pitchFamily="18" charset="0"/>
                <a:cs typeface="Times New Roman" pitchFamily="18" charset="0"/>
              </a:rPr>
              <a:t>римые</a:t>
            </a:r>
            <a:endParaRPr lang="ru-RU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100" b="1" u="sng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2808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Определение степени окисления элементов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507413" cy="4525963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</a:rPr>
              <a:t> 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Алгоритм</a:t>
            </a:r>
          </a:p>
          <a:p>
            <a:pPr marL="609600" indent="-609600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1. Запишем формулу кислоты: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24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ru-RU" sz="2400" b="1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609600" indent="-609600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 Обозначим степени окисления известных атомов (кислорода и водорода) над серой запишем х: </a:t>
            </a:r>
          </a:p>
          <a:p>
            <a:pPr marL="609600" indent="-609600">
              <a:buFontTx/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24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b="1" baseline="34000" dirty="0" smtClean="0">
                <a:latin typeface="Times New Roman" pitchFamily="18" charset="0"/>
                <a:cs typeface="Times New Roman" pitchFamily="18" charset="0"/>
              </a:rPr>
              <a:t>+1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400" b="1" baseline="340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400" b="1" baseline="34000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2400" b="1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b="1" baseline="34000" dirty="0" smtClean="0">
                <a:latin typeface="Times New Roman" pitchFamily="18" charset="0"/>
                <a:cs typeface="Times New Roman" pitchFamily="18" charset="0"/>
              </a:rPr>
              <a:t>-2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609600" indent="-609600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3. Проведем расчет: (+1)·2+x+(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2)·4=0, </a:t>
            </a:r>
          </a:p>
          <a:p>
            <a:pPr marL="609600" lvl="0" indent="-609600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4. Найдем х: x=+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marL="609600" lvl="0" indent="-609600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24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b="1" baseline="34000" dirty="0" smtClean="0">
                <a:latin typeface="Times New Roman" pitchFamily="18" charset="0"/>
                <a:cs typeface="Times New Roman" pitchFamily="18" charset="0"/>
              </a:rPr>
              <a:t>+1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ru-RU" sz="2400" b="1" u="sng" baseline="34000" dirty="0" smtClean="0">
                <a:latin typeface="Times New Roman" pitchFamily="18" charset="0"/>
                <a:cs typeface="Times New Roman" pitchFamily="18" charset="0"/>
              </a:rPr>
              <a:t>+6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baseline="34000" dirty="0" smtClean="0">
                <a:latin typeface="Times New Roman" pitchFamily="18" charset="0"/>
                <a:cs typeface="Times New Roman" pitchFamily="18" charset="0"/>
              </a:rPr>
              <a:t>-2                           </a:t>
            </a:r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→ 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400" b="1" u="sng" baseline="3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+6</a:t>
            </a:r>
            <a:r>
              <a:rPr lang="ru-RU" sz="2400" b="1" baseline="3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ru-RU" sz="2400" baseline="3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-2</a:t>
            </a:r>
            <a:endParaRPr lang="en-US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buNone/>
            </a:pPr>
            <a:r>
              <a:rPr lang="ru-RU" sz="3600" baseline="3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1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buNone/>
            </a:pPr>
            <a:endParaRPr lang="ru-RU" sz="2400" b="1" baseline="34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61299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1616</TotalTime>
  <Words>545</Words>
  <Application>Microsoft Office PowerPoint</Application>
  <PresentationFormat>Экран (4:3)</PresentationFormat>
  <Paragraphs>110</Paragraphs>
  <Slides>20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20</vt:i4>
      </vt:variant>
    </vt:vector>
  </HeadingPairs>
  <TitlesOfParts>
    <vt:vector size="23" baseType="lpstr">
      <vt:lpstr>Тема Office</vt:lpstr>
      <vt:lpstr>2_Тема Office</vt:lpstr>
      <vt:lpstr>1_Тема Office</vt:lpstr>
      <vt:lpstr>ОСНОВНЫЕ КЛАССЫ СЛОЖНЫХ ВЕЩЕСТВ.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Классификация кислот</vt:lpstr>
      <vt:lpstr>Определение степени окисления элементов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Универсальный индикатор</vt:lpstr>
      <vt:lpstr>Презентация PowerPoint</vt:lpstr>
      <vt:lpstr>Верны ли утверждения?</vt:lpstr>
      <vt:lpstr>Дать характеристику следующим кислотам по плану:</vt:lpstr>
      <vt:lpstr>Презентация PowerPoint</vt:lpstr>
      <vt:lpstr>Рефлексия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кислоты</dc:title>
  <dc:creator>Химия</dc:creator>
  <cp:lastModifiedBy>my computer</cp:lastModifiedBy>
  <cp:revision>113</cp:revision>
  <dcterms:created xsi:type="dcterms:W3CDTF">2012-12-18T04:44:48Z</dcterms:created>
  <dcterms:modified xsi:type="dcterms:W3CDTF">2018-12-10T10:11:56Z</dcterms:modified>
</cp:coreProperties>
</file>