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4" r:id="rId1"/>
    <p:sldMasterId id="2147483936" r:id="rId2"/>
  </p:sldMasterIdLst>
  <p:notesMasterIdLst>
    <p:notesMasterId r:id="rId21"/>
  </p:notesMasterIdLst>
  <p:sldIdLst>
    <p:sldId id="297" r:id="rId3"/>
    <p:sldId id="300" r:id="rId4"/>
    <p:sldId id="301" r:id="rId5"/>
    <p:sldId id="291" r:id="rId6"/>
    <p:sldId id="292" r:id="rId7"/>
    <p:sldId id="293" r:id="rId8"/>
    <p:sldId id="302" r:id="rId9"/>
    <p:sldId id="294" r:id="rId10"/>
    <p:sldId id="289" r:id="rId11"/>
    <p:sldId id="296" r:id="rId12"/>
    <p:sldId id="295" r:id="rId13"/>
    <p:sldId id="290" r:id="rId14"/>
    <p:sldId id="286" r:id="rId15"/>
    <p:sldId id="298" r:id="rId16"/>
    <p:sldId id="304" r:id="rId17"/>
    <p:sldId id="299" r:id="rId18"/>
    <p:sldId id="303" r:id="rId19"/>
    <p:sldId id="28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AA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24225" autoAdjust="0"/>
    <p:restoredTop sz="81508" autoAdjust="0"/>
  </p:normalViewPr>
  <p:slideViewPr>
    <p:cSldViewPr>
      <p:cViewPr varScale="1">
        <p:scale>
          <a:sx n="74" d="100"/>
          <a:sy n="74" d="100"/>
        </p:scale>
        <p:origin x="-102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0CF63-4CEF-4DB7-87E5-A7746CCE6597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0BB13A-61F4-4287-8A48-A72DD8738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180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BB13A-61F4-4287-8A48-A72DD8738F3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12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BB13A-61F4-4287-8A48-A72DD8738F3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033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BB13A-61F4-4287-8A48-A72DD8738F30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33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BB13A-61F4-4287-8A48-A72DD8738F30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33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BB13A-61F4-4287-8A48-A72DD8738F30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33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BB13A-61F4-4287-8A48-A72DD8738F30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33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DB7F-3C17-4D9D-9027-C390040F0508}" type="datetime1">
              <a:rPr lang="ru-RU" smtClean="0"/>
              <a:t>16.02.2017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2BDE-BFCE-47D1-8A32-CB8C49AACC4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8EB0-8B88-42C4-8F3E-F5B7240BC441}" type="datetime1">
              <a:rPr lang="ru-RU" smtClean="0"/>
              <a:t>16.02.2017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2BDE-BFCE-47D1-8A32-CB8C49AACC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EC772-E6C5-4529-8FAD-DD58D1E80A7C}" type="datetime1">
              <a:rPr lang="ru-RU" smtClean="0"/>
              <a:t>16.02.2017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2BDE-BFCE-47D1-8A32-CB8C49AACC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DB7F-3C17-4D9D-9027-C390040F0508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2BDE-BFCE-47D1-8A32-CB8C49AACC4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690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709E-AB89-4C3E-BE38-C08B9B57EEB5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2BDE-BFCE-47D1-8A32-CB8C49AACC4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cxnSp>
        <p:nvCxnSpPr>
          <p:cNvPr id="3" name="Прямая соединительная линия 2"/>
          <p:cNvCxnSpPr/>
          <p:nvPr userDrawn="1"/>
        </p:nvCxnSpPr>
        <p:spPr>
          <a:xfrm>
            <a:off x="467544" y="836712"/>
            <a:ext cx="820891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686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04585-A2D3-4572-85F0-A3219934C88A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2BDE-BFCE-47D1-8A32-CB8C49AACC4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518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05EE-0DBB-4D56-8F1E-707A08ABDF37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2BDE-BFCE-47D1-8A32-CB8C49AACC4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0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666C-9B59-4B63-9CF8-B92590DF76D6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2BDE-BFCE-47D1-8A32-CB8C49AACC4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987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FC91C-3AA5-4397-ABDD-79BBFFB69A37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2BDE-BFCE-47D1-8A32-CB8C49AACC4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808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9425-8B3E-4422-B4E3-9997AF7F302A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2BDE-BFCE-47D1-8A32-CB8C49AACC4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67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CFA04-E0A4-426F-B736-74635C35D429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2BDE-BFCE-47D1-8A32-CB8C49AACC4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35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709E-AB89-4C3E-BE38-C08B9B57EEB5}" type="datetime1">
              <a:rPr lang="ru-RU" smtClean="0"/>
              <a:t>16.02.2017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2BDE-BFCE-47D1-8A32-CB8C49AACC4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cxnSp>
        <p:nvCxnSpPr>
          <p:cNvPr id="3" name="Прямая соединительная линия 2"/>
          <p:cNvCxnSpPr/>
          <p:nvPr userDrawn="1"/>
        </p:nvCxnSpPr>
        <p:spPr>
          <a:xfrm>
            <a:off x="467544" y="836712"/>
            <a:ext cx="820891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DA69F-CE2B-48D0-BFA5-79737BD98BE4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2BDE-BFCE-47D1-8A32-CB8C49AACC4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840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8EB0-8B88-42C4-8F3E-F5B7240BC441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2BDE-BFCE-47D1-8A32-CB8C49AACC4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135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EC772-E6C5-4529-8FAD-DD58D1E80A7C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2BDE-BFCE-47D1-8A32-CB8C49AACC4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782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04585-A2D3-4572-85F0-A3219934C88A}" type="datetime1">
              <a:rPr lang="ru-RU" smtClean="0"/>
              <a:t>16.02.2017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2BDE-BFCE-47D1-8A32-CB8C49AACC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05EE-0DBB-4D56-8F1E-707A08ABDF37}" type="datetime1">
              <a:rPr lang="ru-RU" smtClean="0"/>
              <a:t>16.02.2017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2BDE-BFCE-47D1-8A32-CB8C49AACC4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666C-9B59-4B63-9CF8-B92590DF76D6}" type="datetime1">
              <a:rPr lang="ru-RU" smtClean="0"/>
              <a:t>16.02.2017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2BDE-BFCE-47D1-8A32-CB8C49AACC4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FC91C-3AA5-4397-ABDD-79BBFFB69A37}" type="datetime1">
              <a:rPr lang="ru-RU" smtClean="0"/>
              <a:t>16.02.2017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2BDE-BFCE-47D1-8A32-CB8C49AACC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9425-8B3E-4422-B4E3-9997AF7F302A}" type="datetime1">
              <a:rPr lang="ru-RU" smtClean="0"/>
              <a:t>16.02.2017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2BDE-BFCE-47D1-8A32-CB8C49AACC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CFA04-E0A4-426F-B736-74635C35D429}" type="datetime1">
              <a:rPr lang="ru-RU" smtClean="0"/>
              <a:t>16.02.2017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2BDE-BFCE-47D1-8A32-CB8C49AACC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DA69F-CE2B-48D0-BFA5-79737BD98BE4}" type="datetime1">
              <a:rPr lang="ru-RU" smtClean="0"/>
              <a:t>16.02.2017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2BDE-BFCE-47D1-8A32-CB8C49AACC4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3DBF9FC-67EF-4D07-BAEC-42627445278A}" type="datetime1">
              <a:rPr lang="ru-RU" smtClean="0"/>
              <a:t>16.02.2017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39C2BDE-BFCE-47D1-8A32-CB8C49AACC4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3DBF9FC-67EF-4D07-BAEC-42627445278A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39C2BDE-BFCE-47D1-8A32-CB8C49AACC4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923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79840"/>
            <a:ext cx="8705279" cy="546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188639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Камчатка – прекрасный край земли русской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3810000" y="6453336"/>
            <a:ext cx="1828800" cy="365125"/>
          </a:xfrm>
        </p:spPr>
        <p:txBody>
          <a:bodyPr/>
          <a:lstStyle/>
          <a:p>
            <a:fld id="{F39C2BDE-BFCE-47D1-8A32-CB8C49AACC4D}" type="slidenum"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175" y="3792051"/>
            <a:ext cx="4395824" cy="3065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76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rgbClr val="7030A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188639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10 причин посетить Камчатку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3810000" y="6453336"/>
            <a:ext cx="1828800" cy="365125"/>
          </a:xfrm>
        </p:spPr>
        <p:txBody>
          <a:bodyPr/>
          <a:lstStyle/>
          <a:p>
            <a:fld id="{F39C2BDE-BFCE-47D1-8A32-CB8C49AACC4D}" type="slidenum"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C:\Users\Наталья\Desktop\Камчатка\0_c4f28_4ae9a52e_orig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18" y="1124744"/>
            <a:ext cx="848621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5661248"/>
            <a:ext cx="28408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Термальные источники</a:t>
            </a:r>
            <a:endParaRPr lang="ru-RU" b="1" dirty="0"/>
          </a:p>
        </p:txBody>
      </p:sp>
      <p:pic>
        <p:nvPicPr>
          <p:cNvPr id="1028" name="Picture 4" descr="C:\Users\Наталья\Desktop\Камчатка\qjyykzsmwnbtyvfxhmwysp%20ehnialjowzyuyi%20uquqdwkbrpzzcwxulc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817" y="1180769"/>
            <a:ext cx="4443413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Наталья\Desktop\Камчатка\information_items_1349684858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402" y="2163685"/>
            <a:ext cx="4046247" cy="303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88" y="3350878"/>
            <a:ext cx="4260420" cy="28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40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rgbClr val="7030A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188639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10 причин посетить Камчатку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3810000" y="6453336"/>
            <a:ext cx="1828800" cy="365125"/>
          </a:xfrm>
        </p:spPr>
        <p:txBody>
          <a:bodyPr/>
          <a:lstStyle/>
          <a:p>
            <a:fld id="{F39C2BDE-BFCE-47D1-8A32-CB8C49AACC4D}" type="slidenum"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8136903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232" y="4336837"/>
            <a:ext cx="3598223" cy="232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1331476"/>
            <a:ext cx="21066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Курильское озеро</a:t>
            </a:r>
            <a:endParaRPr lang="ru-RU" dirty="0"/>
          </a:p>
        </p:txBody>
      </p:sp>
      <p:pic>
        <p:nvPicPr>
          <p:cNvPr id="1026" name="Picture 2" descr="C:\Users\Наталья\Desktop\Камчатка\7cccf5713d54514a07b2e415c7954491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52736"/>
            <a:ext cx="3744415" cy="24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025248"/>
            <a:ext cx="4259309" cy="262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Наталья\Desktop\Камчатка\4a0a57_6e20f5bcce4e4ec49053b2cbed0d29ff.jpg_srz_389_292_85_22_0.50_1.20_0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4138"/>
            <a:ext cx="4068451" cy="287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98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rgbClr val="7030A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80" y="1155080"/>
            <a:ext cx="8572500" cy="508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188639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10 причин посетить Камчатку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3810000" y="6453336"/>
            <a:ext cx="1828800" cy="365125"/>
          </a:xfrm>
        </p:spPr>
        <p:txBody>
          <a:bodyPr/>
          <a:lstStyle/>
          <a:p>
            <a:fld id="{F39C2BDE-BFCE-47D1-8A32-CB8C49AACC4D}" type="slidenum"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Наталья\Desktop\Камчатка\92c9919623fdf2416168fdee3f5bfb86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337" y="1155080"/>
            <a:ext cx="4261908" cy="279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Наталья\Desktop\Камчатка\174652463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80" y="3065038"/>
            <a:ext cx="4286250" cy="313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Наталья\Desktop\Камчатка\hololo_kamchatka_by_aif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80" y="1068984"/>
            <a:ext cx="8610278" cy="531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1403484"/>
            <a:ext cx="39340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Этническая деревня «</a:t>
            </a:r>
            <a:r>
              <a:rPr lang="ru-RU" b="1" dirty="0" err="1" smtClean="0"/>
              <a:t>Кайныран</a:t>
            </a:r>
            <a:r>
              <a:rPr lang="ru-RU" b="1" dirty="0" smtClean="0"/>
              <a:t>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1398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rgbClr val="7030A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188639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Планирование туристического маршрута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3810000" y="6453336"/>
            <a:ext cx="1828800" cy="365125"/>
          </a:xfrm>
        </p:spPr>
        <p:txBody>
          <a:bodyPr/>
          <a:lstStyle/>
          <a:p>
            <a:fld id="{F39C2BDE-BFCE-47D1-8A32-CB8C49AACC4D}" type="slidenum"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Наталья\Desktop\Камчатка\map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31236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87227" y="1556792"/>
            <a:ext cx="376898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Необходимо учитывать:</a:t>
            </a:r>
          </a:p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- близость турбазы к местам </a:t>
            </a:r>
          </a:p>
          <a:p>
            <a:r>
              <a:rPr lang="ru-RU" dirty="0"/>
              <a:t> </a:t>
            </a:r>
            <a:r>
              <a:rPr lang="ru-RU" dirty="0" smtClean="0"/>
              <a:t>  планируемых посещений;</a:t>
            </a:r>
          </a:p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- близость к аэропорту;</a:t>
            </a:r>
          </a:p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- к главной автотрассе Камчатки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20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rgbClr val="7030A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188639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Памятка  туристу</a:t>
            </a:r>
            <a:endParaRPr lang="ru-RU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3810000" y="6453336"/>
            <a:ext cx="1828800" cy="365125"/>
          </a:xfrm>
        </p:spPr>
        <p:txBody>
          <a:bodyPr/>
          <a:lstStyle/>
          <a:p>
            <a:fld id="{F39C2BDE-BFCE-47D1-8A32-CB8C49AACC4D}" type="slidenum">
              <a:rPr lang="ru-RU" sz="160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ru-RU" sz="160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6904" y="892713"/>
            <a:ext cx="75248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Внимательно отнестись к выбору и подготовке одежды</a:t>
            </a:r>
          </a:p>
          <a:p>
            <a:r>
              <a:rPr lang="ru-RU" dirty="0"/>
              <a:t> </a:t>
            </a:r>
            <a:r>
              <a:rPr lang="ru-RU" dirty="0" smtClean="0"/>
              <a:t>   (удобная обувь, купальный костюм, непромокаемый плащ и др.);</a:t>
            </a:r>
          </a:p>
          <a:p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Соблюдать правила поведения в дикой природе</a:t>
            </a:r>
          </a:p>
          <a:p>
            <a:r>
              <a:rPr lang="ru-RU" dirty="0" smtClean="0"/>
              <a:t>    (особенно на территории медвежьих угодий);</a:t>
            </a:r>
          </a:p>
        </p:txBody>
      </p:sp>
      <p:pic>
        <p:nvPicPr>
          <p:cNvPr id="5122" name="Picture 2" descr="C:\Users\Наталья\Desktop\Камчатка\original[2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64904"/>
            <a:ext cx="8208911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6904" y="5764614"/>
            <a:ext cx="7031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  Не употреблять в пищу незнакомые  растения, ягоды, грибы.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526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002060"/>
          </a:fgClr>
          <a:bgClr>
            <a:srgbClr val="7030A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188639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Памятка  туристу</a:t>
            </a:r>
            <a:endParaRPr lang="ru-RU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3810000" y="6453336"/>
            <a:ext cx="1828800" cy="365125"/>
          </a:xfrm>
        </p:spPr>
        <p:txBody>
          <a:bodyPr/>
          <a:lstStyle/>
          <a:p>
            <a:fld id="{F39C2BDE-BFCE-47D1-8A32-CB8C49AACC4D}" type="slidenum">
              <a:rPr lang="ru-RU" sz="160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ru-RU" sz="160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Наталья\Desktop\Камчатка\1312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9669"/>
            <a:ext cx="3888432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аталья\Desktop\Камчатка\fc1b1f41b053f8f79c987a75500e466d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0" y="4005064"/>
            <a:ext cx="3931832" cy="249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Наталья\Desktop\Камчатка\3023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9669"/>
            <a:ext cx="4063067" cy="271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978207"/>
            <a:ext cx="4063066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1331476"/>
            <a:ext cx="35718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Борщевик сибирский или пучка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874774" y="4048478"/>
            <a:ext cx="3252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Заросли кедрового стланика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72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rgbClr val="7030A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1"/>
            <a:ext cx="8352927" cy="453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188639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Памятка  туристу</a:t>
            </a:r>
            <a:endParaRPr lang="ru-RU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3810000" y="6453336"/>
            <a:ext cx="1828800" cy="365125"/>
          </a:xfrm>
        </p:spPr>
        <p:txBody>
          <a:bodyPr/>
          <a:lstStyle/>
          <a:p>
            <a:fld id="{F39C2BDE-BFCE-47D1-8A32-CB8C49AACC4D}" type="slidenum">
              <a:rPr lang="ru-RU" sz="160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ru-RU" sz="160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052735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Помнить: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41156" y="1196752"/>
            <a:ext cx="5963291" cy="4991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-  Горный рельеф, мокрые тропы, бурные </a:t>
            </a:r>
          </a:p>
          <a:p>
            <a:r>
              <a:rPr lang="ru-RU" dirty="0"/>
              <a:t> </a:t>
            </a:r>
            <a:r>
              <a:rPr lang="ru-RU" dirty="0" smtClean="0"/>
              <a:t>   реки – источник повышенной опасности;</a:t>
            </a:r>
          </a:p>
          <a:p>
            <a:endParaRPr lang="ru-RU" dirty="0"/>
          </a:p>
          <a:p>
            <a:r>
              <a:rPr lang="ru-RU" dirty="0" smtClean="0"/>
              <a:t> -  Горы и ущелья Камчатки в феврале – марте</a:t>
            </a:r>
          </a:p>
          <a:p>
            <a:r>
              <a:rPr lang="ru-RU" dirty="0"/>
              <a:t> </a:t>
            </a:r>
            <a:r>
              <a:rPr lang="ru-RU" dirty="0" smtClean="0"/>
              <a:t>   лавиноопасные (из за интенсивных осадков);</a:t>
            </a:r>
          </a:p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-  Про солнечную  радиацию в горах </a:t>
            </a:r>
          </a:p>
          <a:p>
            <a:r>
              <a:rPr lang="ru-RU" dirty="0"/>
              <a:t> </a:t>
            </a:r>
            <a:r>
              <a:rPr lang="ru-RU" dirty="0" smtClean="0"/>
              <a:t>   (использовать солнцезащитные очки, крем </a:t>
            </a:r>
          </a:p>
          <a:p>
            <a:r>
              <a:rPr lang="ru-RU" dirty="0"/>
              <a:t> </a:t>
            </a:r>
            <a:r>
              <a:rPr lang="ru-RU" dirty="0" smtClean="0"/>
              <a:t>    от загара, головной убор);</a:t>
            </a:r>
          </a:p>
          <a:p>
            <a:endParaRPr lang="ru-RU" dirty="0"/>
          </a:p>
          <a:p>
            <a:r>
              <a:rPr lang="ru-RU" dirty="0" smtClean="0"/>
              <a:t> -  Про возможность землетрясения и цунами!</a:t>
            </a:r>
          </a:p>
          <a:p>
            <a:endParaRPr lang="ru-RU" dirty="0"/>
          </a:p>
          <a:p>
            <a:r>
              <a:rPr lang="ru-RU" dirty="0" smtClean="0"/>
              <a:t> -  Изучить район похода по топографической карте;</a:t>
            </a:r>
          </a:p>
          <a:p>
            <a:endParaRPr lang="ru-RU" dirty="0"/>
          </a:p>
          <a:p>
            <a:r>
              <a:rPr lang="ru-RU" dirty="0" smtClean="0"/>
              <a:t> -  На маршруте путешествий следовать указаниям</a:t>
            </a:r>
          </a:p>
          <a:p>
            <a:r>
              <a:rPr lang="ru-RU" dirty="0"/>
              <a:t> </a:t>
            </a:r>
            <a:r>
              <a:rPr lang="ru-RU" dirty="0" smtClean="0"/>
              <a:t>    гида-инструктора.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1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0070C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188639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Домашнее задание</a:t>
            </a:r>
            <a:endParaRPr lang="ru-RU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3810000" y="6453336"/>
            <a:ext cx="1828800" cy="365125"/>
          </a:xfrm>
        </p:spPr>
        <p:txBody>
          <a:bodyPr/>
          <a:lstStyle/>
          <a:p>
            <a:fld id="{F39C2BDE-BFCE-47D1-8A32-CB8C49AACC4D}" type="slidenum">
              <a:rPr lang="ru-RU" sz="160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ru-RU" sz="160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Наталья\Desktop\Камчатка\russia_280_1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94" y="1124744"/>
            <a:ext cx="3631435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71627" y="1268760"/>
            <a:ext cx="4987263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На контурной карте Камчатки отметить:</a:t>
            </a:r>
          </a:p>
          <a:p>
            <a:endParaRPr lang="ru-RU" sz="2000" dirty="0"/>
          </a:p>
          <a:p>
            <a:r>
              <a:rPr lang="ru-RU" dirty="0" smtClean="0"/>
              <a:t> - действующие вулканы</a:t>
            </a:r>
          </a:p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- аэропорт Елизово</a:t>
            </a:r>
          </a:p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- главную камчатскую трассу</a:t>
            </a:r>
          </a:p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- базы отдыха, которые располагаются как</a:t>
            </a:r>
          </a:p>
          <a:p>
            <a:r>
              <a:rPr lang="ru-RU" dirty="0"/>
              <a:t> </a:t>
            </a:r>
            <a:r>
              <a:rPr lang="ru-RU" dirty="0" smtClean="0"/>
              <a:t>  можно дальше от действующих вулканов</a:t>
            </a:r>
          </a:p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- экскурсионные маршруты, которые вы</a:t>
            </a:r>
          </a:p>
          <a:p>
            <a:r>
              <a:rPr lang="ru-RU" dirty="0"/>
              <a:t> </a:t>
            </a:r>
            <a:r>
              <a:rPr lang="ru-RU" dirty="0" smtClean="0"/>
              <a:t>  хотели бы посетить.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726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rgbClr val="7030A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188639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Камчатка – прекрасный край земли русской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3810000" y="6453336"/>
            <a:ext cx="1828800" cy="365125"/>
          </a:xfrm>
        </p:spPr>
        <p:txBody>
          <a:bodyPr/>
          <a:lstStyle/>
          <a:p>
            <a:fld id="{F39C2BDE-BFCE-47D1-8A32-CB8C49AACC4D}" type="slidenum"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39"/>
            <a:ext cx="8640960" cy="655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947" y="1752456"/>
            <a:ext cx="3974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Спасибо за внимание!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1398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002060"/>
          </a:fgClr>
          <a:bgClr>
            <a:srgbClr val="7030A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188639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Камчатка – прекрасный край земли русской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3810000" y="6453336"/>
            <a:ext cx="1828800" cy="365125"/>
          </a:xfrm>
        </p:spPr>
        <p:txBody>
          <a:bodyPr/>
          <a:lstStyle/>
          <a:p>
            <a:fld id="{F39C2BDE-BFCE-47D1-8A32-CB8C49AACC4D}" type="slidenum"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C:\Users\Наталья\Desktop\Камчатка\kr02_07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36912"/>
            <a:ext cx="6624736" cy="366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417568"/>
            <a:ext cx="90332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Название полуострова связано с енисейским казаком </a:t>
            </a:r>
            <a:r>
              <a:rPr lang="ru-RU" sz="2000" b="1" dirty="0" smtClean="0"/>
              <a:t>Иваном Ивановым </a:t>
            </a:r>
          </a:p>
          <a:p>
            <a:r>
              <a:rPr lang="ru-RU" sz="2000" dirty="0" smtClean="0"/>
              <a:t>по прозвищу «Камчатый» (он носил шёлковые рубашки, а в те времена </a:t>
            </a:r>
          </a:p>
          <a:p>
            <a:r>
              <a:rPr lang="ru-RU" sz="2000" dirty="0" smtClean="0"/>
              <a:t>шёлк называли «камчатой тканью»)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4622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002060"/>
          </a:fgClr>
          <a:bgClr>
            <a:srgbClr val="7030A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188639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Открытие Камчатки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3810000" y="6453336"/>
            <a:ext cx="1828800" cy="365125"/>
          </a:xfrm>
        </p:spPr>
        <p:txBody>
          <a:bodyPr/>
          <a:lstStyle/>
          <a:p>
            <a:fld id="{F39C2BDE-BFCE-47D1-8A32-CB8C49AACC4D}" type="slidenum"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922"/>
            <a:ext cx="2232248" cy="319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06994" y="1187460"/>
            <a:ext cx="34740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Владимир Васильевич Атласов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869082" y="1700808"/>
            <a:ext cx="534633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Русский землепроходец, сибирский казак</a:t>
            </a:r>
          </a:p>
          <a:p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Открыл полуостров Камчатка в 1696-99 годах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Составил первый чертёж Камчатки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Включил полуостров в состав России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/>
          </a:p>
          <a:p>
            <a:endParaRPr lang="ru-RU" dirty="0" smtClean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31244"/>
            <a:ext cx="2110730" cy="289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95936" y="3478591"/>
            <a:ext cx="37673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Степан Петрович Крашенинников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916923" y="4137520"/>
            <a:ext cx="46155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Русский ботаник, этнограф, географ</a:t>
            </a:r>
          </a:p>
          <a:p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Исследовал </a:t>
            </a:r>
            <a:r>
              <a:rPr lang="ru-RU" dirty="0"/>
              <a:t>Сибирь и Камчатку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Автор знаменитой книги </a:t>
            </a:r>
          </a:p>
          <a:p>
            <a:r>
              <a:rPr lang="ru-RU" dirty="0"/>
              <a:t>    «Описание Земли Камчатки»</a:t>
            </a:r>
          </a:p>
          <a:p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511" y="4109556"/>
            <a:ext cx="1660146" cy="238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43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rgbClr val="00206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188639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Москва – Петропавловск-Камчатский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3810000" y="6453336"/>
            <a:ext cx="1828800" cy="365125"/>
          </a:xfrm>
        </p:spPr>
        <p:txBody>
          <a:bodyPr/>
          <a:lstStyle/>
          <a:p>
            <a:fld id="{F39C2BDE-BFCE-47D1-8A32-CB8C49AACC4D}" type="slidenum"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Наталья\Desktop\Камчатка\karta-kamchatka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65506"/>
            <a:ext cx="8712968" cy="476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Наталья\Desktop\Камчатка\kam5_0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9" r="10762"/>
          <a:stretch/>
        </p:blipFill>
        <p:spPr bwMode="auto">
          <a:xfrm>
            <a:off x="5508172" y="4077072"/>
            <a:ext cx="2979212" cy="266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Картинки по запросу самолет рисунок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40"/>
          <a:stretch/>
        </p:blipFill>
        <p:spPr bwMode="auto">
          <a:xfrm>
            <a:off x="6876256" y="1960510"/>
            <a:ext cx="613658" cy="41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Наталья\Desktop\Камчатка\petropavlovsk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72" y="1052736"/>
            <a:ext cx="2979212" cy="297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Картинки по запросу шереметьево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" r="19307" b="21118"/>
          <a:stretch/>
        </p:blipFill>
        <p:spPr bwMode="auto">
          <a:xfrm>
            <a:off x="179512" y="2461848"/>
            <a:ext cx="2550040" cy="1543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98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rgbClr val="00206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188639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Климат Камчатки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3810000" y="6453336"/>
            <a:ext cx="1828800" cy="365125"/>
          </a:xfrm>
        </p:spPr>
        <p:txBody>
          <a:bodyPr/>
          <a:lstStyle/>
          <a:p>
            <a:fld id="{F39C2BDE-BFCE-47D1-8A32-CB8C49AACC4D}" type="slidenum"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9977"/>
            <a:ext cx="3028950" cy="511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50259"/>
            <a:ext cx="4358258" cy="290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Наталья\Desktop\Камчатка\2207_osen-na-kamchatke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256" y="1889100"/>
            <a:ext cx="4152004" cy="276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501008"/>
            <a:ext cx="4104456" cy="274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482" y="2917962"/>
            <a:ext cx="3523778" cy="332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98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rgbClr val="00206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188639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Беспокойная Камчатка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3810000" y="6453336"/>
            <a:ext cx="1828800" cy="365125"/>
          </a:xfrm>
        </p:spPr>
        <p:txBody>
          <a:bodyPr/>
          <a:lstStyle/>
          <a:p>
            <a:fld id="{F39C2BDE-BFCE-47D1-8A32-CB8C49AACC4D}" type="slidenum"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208912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Наталья\Desktop\Камчатка\231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91151"/>
            <a:ext cx="3991367" cy="345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911" y="1074927"/>
            <a:ext cx="4217545" cy="545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13342"/>
            <a:ext cx="3991367" cy="343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C:\Users\Наталья\Desktop\Камчатка\newspic180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52736"/>
            <a:ext cx="4318006" cy="323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3465778"/>
            <a:ext cx="4318006" cy="3059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98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0070C0"/>
          </a:fgClr>
          <a:bgClr>
            <a:srgbClr val="00206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188639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10 причин посетить Камчатку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3810000" y="6453336"/>
            <a:ext cx="1828800" cy="365125"/>
          </a:xfrm>
        </p:spPr>
        <p:txBody>
          <a:bodyPr/>
          <a:lstStyle/>
          <a:p>
            <a:fld id="{F39C2BDE-BFCE-47D1-8A32-CB8C49AACC4D}" type="slidenum"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Наталья\Desktop\Камчатка\Khodutkahotsprings08-800x533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93" y="1009435"/>
            <a:ext cx="8009230" cy="533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99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rgbClr val="7030A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35" y="1124744"/>
            <a:ext cx="8288921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188639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10 причин посетить Камчатку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3810000" y="6453336"/>
            <a:ext cx="1828800" cy="365125"/>
          </a:xfrm>
        </p:spPr>
        <p:txBody>
          <a:bodyPr/>
          <a:lstStyle/>
          <a:p>
            <a:fld id="{F39C2BDE-BFCE-47D1-8A32-CB8C49AACC4D}" type="slidenum"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13320" y="1124744"/>
            <a:ext cx="48029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Долина Гейзеров – жемчужина Камчатки</a:t>
            </a:r>
            <a:endParaRPr lang="ru-RU" b="1" dirty="0"/>
          </a:p>
        </p:txBody>
      </p:sp>
      <p:pic>
        <p:nvPicPr>
          <p:cNvPr id="3079" name="Picture 7" descr="C:\Users\Наталья\Desktop\Камчатка\Geyzery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1628800"/>
            <a:ext cx="3804272" cy="270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Наталья\Desktop\Камчатка\76795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80" y="1988840"/>
            <a:ext cx="4071268" cy="247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Наталья\Desktop\Камчатка\364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217" y="3055352"/>
            <a:ext cx="4529021" cy="246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Наталья\Desktop\Камчатка\45246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994" y="4342927"/>
            <a:ext cx="4144461" cy="211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98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rgbClr val="7030A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188639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10 причин посетить Камчатку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3810000" y="6453336"/>
            <a:ext cx="1828800" cy="365125"/>
          </a:xfrm>
        </p:spPr>
        <p:txBody>
          <a:bodyPr/>
          <a:lstStyle/>
          <a:p>
            <a:fld id="{F39C2BDE-BFCE-47D1-8A32-CB8C49AACC4D}" type="slidenum"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118" y="1052736"/>
            <a:ext cx="4609209" cy="308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54" y="1052735"/>
            <a:ext cx="3593976" cy="308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54" y="3244534"/>
            <a:ext cx="4278549" cy="320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12975"/>
            <a:ext cx="3964287" cy="325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187460"/>
            <a:ext cx="2675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Кальдера вулкана </a:t>
            </a:r>
            <a:r>
              <a:rPr lang="ru-RU" dirty="0" err="1" smtClean="0"/>
              <a:t>Узон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076055" y="3244534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Вулкан </a:t>
            </a:r>
            <a:r>
              <a:rPr lang="ru-RU" dirty="0" err="1" smtClean="0"/>
              <a:t>Мутновский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44008" y="1187460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«Кусочек Луны на Земле»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398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2513</TotalTime>
  <Words>398</Words>
  <Application>Microsoft Office PowerPoint</Application>
  <PresentationFormat>Экран (4:3)</PresentationFormat>
  <Paragraphs>111</Paragraphs>
  <Slides>18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Воздушный поток</vt:lpstr>
      <vt:lpstr>1_Воздушный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Илья</dc:creator>
  <cp:lastModifiedBy>Наталья</cp:lastModifiedBy>
  <cp:revision>162</cp:revision>
  <dcterms:created xsi:type="dcterms:W3CDTF">2014-04-09T18:53:28Z</dcterms:created>
  <dcterms:modified xsi:type="dcterms:W3CDTF">2017-02-16T16:50:38Z</dcterms:modified>
</cp:coreProperties>
</file>