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06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67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76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40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07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53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53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56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43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45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66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B2293-86A8-498E-B07A-BD613D18AA29}" type="datetimeFigureOut">
              <a:rPr lang="ru-RU" smtClean="0"/>
              <a:t>25.07.2019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FFD79-EC4A-4E63-9E36-20B5466B7B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25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1"/>
            <a:ext cx="8928992" cy="576065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По заданной структуре определите тип текста: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9036496" cy="144016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7600" b="1" dirty="0" smtClean="0"/>
              <a:t>А) Общее впечатление от предмета.</a:t>
            </a:r>
          </a:p>
          <a:p>
            <a:pPr algn="l"/>
            <a:r>
              <a:rPr lang="ru-RU" sz="17600" b="1" dirty="0" smtClean="0"/>
              <a:t>     Детали предмета.</a:t>
            </a:r>
          </a:p>
          <a:p>
            <a:pPr algn="l"/>
            <a:r>
              <a:rPr lang="ru-RU" sz="17600" b="1" dirty="0"/>
              <a:t> </a:t>
            </a:r>
            <a:r>
              <a:rPr lang="ru-RU" sz="17600" b="1" dirty="0" smtClean="0"/>
              <a:t>                             Б) Завязка.</a:t>
            </a:r>
          </a:p>
          <a:p>
            <a:pPr algn="r"/>
            <a:r>
              <a:rPr lang="ru-RU" sz="17600" b="1" dirty="0" smtClean="0"/>
              <a:t>Развитие событий.</a:t>
            </a:r>
          </a:p>
          <a:p>
            <a:pPr algn="r"/>
            <a:r>
              <a:rPr lang="ru-RU" sz="17600" b="1" dirty="0" smtClean="0"/>
              <a:t>Кульминация.</a:t>
            </a:r>
          </a:p>
          <a:p>
            <a:pPr algn="r"/>
            <a:r>
              <a:rPr lang="ru-RU" sz="17600" b="1" dirty="0" smtClean="0"/>
              <a:t>Развязка</a:t>
            </a:r>
            <a:r>
              <a:rPr lang="ru-RU" sz="14400" b="1" dirty="0" smtClean="0"/>
              <a:t>.</a:t>
            </a:r>
            <a:endParaRPr lang="ru-RU" sz="14400" b="1" dirty="0"/>
          </a:p>
          <a:p>
            <a:pPr algn="l"/>
            <a:r>
              <a:rPr lang="ru-RU" sz="17600" b="1" dirty="0" smtClean="0"/>
              <a:t>В) Тезис.</a:t>
            </a:r>
          </a:p>
          <a:p>
            <a:pPr algn="l"/>
            <a:r>
              <a:rPr lang="ru-RU" sz="17600" b="1" dirty="0" smtClean="0"/>
              <a:t>     Доказательства.</a:t>
            </a:r>
          </a:p>
          <a:p>
            <a:pPr algn="l"/>
            <a:r>
              <a:rPr lang="ru-RU" sz="17600" b="1" dirty="0" smtClean="0"/>
              <a:t>     Вывод. </a:t>
            </a:r>
          </a:p>
          <a:p>
            <a:pPr algn="l"/>
            <a:endParaRPr lang="ru-RU" sz="14400" dirty="0" smtClean="0"/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09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16632"/>
            <a:ext cx="4495800" cy="6741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Различить ворону и галку совсем просто. Галка вдвое меньше вороны и вся черная, только вокруг шеи серые перышки, будто она серым платочком повязана. А у вороны наоборот: все туловище серое, черные только голова, шея, крылья да хвост. 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44624"/>
            <a:ext cx="4499992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Ворона и галка – две совершенно разные птицы.  </a:t>
            </a:r>
          </a:p>
          <a:p>
            <a:pPr marL="0" indent="0">
              <a:buNone/>
            </a:pPr>
            <a:r>
              <a:rPr lang="ru-RU" dirty="0" smtClean="0"/>
              <a:t>Различить ворону и галку совсем просто. Галка вдвое меньше вороны и вся черная, только вокруг шеи серые перышки, будто она серым платочком повязана. А у вороны наоборот: все туловище серое, черные только голова, шея, крылья да хвост.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4788022" y="5327122"/>
            <a:ext cx="43559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Вот в чем отличие этих птиц.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9151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Заполните пропуски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904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800" dirty="0" smtClean="0"/>
              <a:t>Задача текста – рассуждения -________. Сначала мы выдвигаем какой-либо _______.</a:t>
            </a:r>
            <a:r>
              <a:rPr lang="ru-RU" sz="4800" dirty="0"/>
              <a:t> </a:t>
            </a:r>
            <a:r>
              <a:rPr lang="ru-RU" sz="4800" dirty="0" smtClean="0"/>
              <a:t> Чтобы доказать его, приводим ________. В конце текста делаем _______. Такой тип текста мы будем использовать в следующих ситуациях : ________________.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2992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Домашнее задание</a:t>
            </a:r>
          </a:p>
          <a:p>
            <a:r>
              <a:rPr lang="ru-RU" sz="4400" dirty="0" smtClean="0"/>
              <a:t>упр.483, стр.49 ( выписать тезис, аргументы и вывод)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6861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4624"/>
            <a:ext cx="90364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Слово бег – имя существительное. Попытаемся доказать это.</a:t>
            </a:r>
          </a:p>
          <a:p>
            <a:r>
              <a:rPr lang="ru-RU" sz="2800" dirty="0" smtClean="0"/>
              <a:t>    Во-первых, оно обозначает предмет в грамматическом смысле этого слова, к нему можно задать вопрос Что?</a:t>
            </a:r>
          </a:p>
          <a:p>
            <a:r>
              <a:rPr lang="ru-RU" sz="2800" dirty="0" smtClean="0"/>
              <a:t>    Во-вторых, слово бег относится к одному из трех родов, а именно – к мужскому: этот бег, быстрый бег, красивый бег…</a:t>
            </a:r>
          </a:p>
          <a:p>
            <a:r>
              <a:rPr lang="ru-RU" sz="2800" dirty="0" smtClean="0"/>
              <a:t>    В-третьих, слово бег склоняется, т.е. изменяется по падежам: бег, бега, бегу…</a:t>
            </a:r>
          </a:p>
          <a:p>
            <a:r>
              <a:rPr lang="ru-RU" sz="2800" dirty="0" smtClean="0"/>
              <a:t>    В- четвертых, в предложении слово бег чаще всего является подлежащим и дополнением. Например: Красив бег этого спортсмена? Здесь бег -  подлежащее.</a:t>
            </a:r>
          </a:p>
          <a:p>
            <a:r>
              <a:rPr lang="ru-RU" sz="2800" dirty="0" smtClean="0"/>
              <a:t>     Итак, мы доказали, что слово бег – имя существительное, потому что оно обладает всеми признаками данной части речи.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735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Сегодня каждый человек на Земле понимает важность спорта,  но очень часто сам остается  в стороне от занятий физической культурой. Одному не хватает времени, другому – терпения. Приобщаются к спорту у экранов телевизоров, «болея» за любимые команды: футболистов, хоккеистов и так далее. Почему же нужно заниматься спортом?</a:t>
            </a:r>
          </a:p>
          <a:p>
            <a:r>
              <a:rPr lang="ru-RU" sz="2800" dirty="0" smtClean="0"/>
              <a:t>       Во-первых, развиваются быстрота, ловкость, гибкость.</a:t>
            </a:r>
          </a:p>
          <a:p>
            <a:r>
              <a:rPr lang="ru-RU" sz="2800" dirty="0" smtClean="0"/>
              <a:t>       Во-вторых – выносливость. Человек тренированный может выдержать большие физический нагрузки.</a:t>
            </a:r>
          </a:p>
          <a:p>
            <a:r>
              <a:rPr lang="ru-RU" sz="2800" dirty="0" smtClean="0"/>
              <a:t>       В-третьих, если человек регулярно занимается спортом, он может избежать множества заболеваний, в первую очередь – простудных. Когда я был маленьким, очень часто болел.  Родители отдали меня в секцию плавания. Теперь я «забыл дорогу» к врачу.</a:t>
            </a:r>
          </a:p>
          <a:p>
            <a:r>
              <a:rPr lang="ru-RU" sz="2800" dirty="0" smtClean="0"/>
              <a:t> Вот поэтому каждому человеку  важно  заниматься </a:t>
            </a:r>
            <a:r>
              <a:rPr lang="ru-RU" sz="2000" dirty="0" smtClean="0"/>
              <a:t>спортом.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2609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Построение Рассуждения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32295"/>
            <a:ext cx="892899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I. ТЕЗИС</a:t>
            </a:r>
          </a:p>
          <a:p>
            <a:r>
              <a:rPr lang="ru-RU" sz="2800" dirty="0" smtClean="0"/>
              <a:t>Докажем это.</a:t>
            </a:r>
          </a:p>
          <a:p>
            <a:r>
              <a:rPr lang="ru-RU" sz="2800" dirty="0" smtClean="0"/>
              <a:t>Это можно доказать так ( следующим образом )</a:t>
            </a:r>
          </a:p>
          <a:p>
            <a:r>
              <a:rPr lang="ru-RU" sz="2800" dirty="0" smtClean="0"/>
              <a:t>Почему?.... И вот почему….</a:t>
            </a:r>
          </a:p>
          <a:p>
            <a:r>
              <a:rPr lang="ru-RU" sz="2800" dirty="0" smtClean="0"/>
              <a:t>Это объясняется следующим.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3284984"/>
            <a:ext cx="421196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II. ДОКАЗАТЕЛЬСТВА (аргументы )</a:t>
            </a:r>
          </a:p>
          <a:p>
            <a:r>
              <a:rPr lang="ru-RU" sz="2800" dirty="0" smtClean="0"/>
              <a:t>Во-первых,… Например,…</a:t>
            </a:r>
          </a:p>
          <a:p>
            <a:r>
              <a:rPr lang="ru-RU" sz="2800" dirty="0" smtClean="0"/>
              <a:t>Во-вторых,… К примеру,…</a:t>
            </a:r>
          </a:p>
          <a:p>
            <a:r>
              <a:rPr lang="ru-RU" sz="2800" dirty="0" smtClean="0"/>
              <a:t>В-третьих,… Допустим,…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797152"/>
            <a:ext cx="439248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III. ВЫВОД</a:t>
            </a:r>
          </a:p>
          <a:p>
            <a:r>
              <a:rPr lang="ru-RU" sz="2800" dirty="0" smtClean="0"/>
              <a:t>Итак,…</a:t>
            </a:r>
          </a:p>
          <a:p>
            <a:r>
              <a:rPr lang="ru-RU" sz="2800" dirty="0" smtClean="0"/>
              <a:t>Обобщим все сказанное.</a:t>
            </a:r>
          </a:p>
          <a:p>
            <a:r>
              <a:rPr lang="ru-RU" sz="2800" dirty="0" smtClean="0"/>
              <a:t>Таким образом…</a:t>
            </a:r>
          </a:p>
          <a:p>
            <a:r>
              <a:rPr lang="ru-RU" sz="2800" dirty="0" smtClean="0"/>
              <a:t>Следовательно…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6933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Рассуждение</a:t>
            </a:r>
            <a:r>
              <a:rPr lang="ru-RU" dirty="0" smtClean="0"/>
              <a:t> – </a:t>
            </a:r>
            <a:r>
              <a:rPr lang="ru-RU" sz="4400" dirty="0" smtClean="0"/>
              <a:t>тип текста, в котором основная мысль разъясняется или доказывается с помощью различных аргументов.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9602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5" y="116632"/>
            <a:ext cx="18001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1. Тезис…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5" y="701407"/>
            <a:ext cx="89289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Необходимо изучать грамматику. Знание грамматики не раз оказывало услугу.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1655514"/>
            <a:ext cx="3275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2.  Аргумент №1 …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261" y="2178734"/>
            <a:ext cx="89289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Нужно знать законы языка, чтобы правильно строить речь // Человека, не знающего грамматики, легко сбить с толку, он может усвоить неправильные обороты речи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88260" y="3675221"/>
            <a:ext cx="33316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3. Аргумент №2 …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8261" y="4198442"/>
            <a:ext cx="90557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Грамматика нужна, чтобы человек мог выразить не только простую, но и сложную мысль // Элементарное знание языка достаточно лишь для выражения самых простых мыслей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107504" y="6103603"/>
            <a:ext cx="19442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4. Вывод …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2123727" y="6122043"/>
            <a:ext cx="6912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Грамматику изучать необходимо и полезно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7153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i="1" dirty="0" smtClean="0"/>
              <a:t>Части рассуждения могут связываться и без специальных слов, а только по смыслу и при помощи интонации </a:t>
            </a: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57166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1" y="0"/>
            <a:ext cx="9143997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16632"/>
            <a:ext cx="4495800" cy="669674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Кого можно назвать воспитанным человеком? Однажды я и мой друг Коля ехали в трамвае. На одной из остановок вошла старушка. Коля быстро встал и сказал: «Садитесь, бабушка, пожалуйста!» А когда мы вышли, помог старушке донести до дому тяжелую сумку. Вот что значит вежливый, воспитанный человек.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674136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Кого можно назвать воспитанным человеком?</a:t>
            </a:r>
          </a:p>
          <a:p>
            <a:pPr marL="0" indent="0">
              <a:buNone/>
            </a:pPr>
            <a:r>
              <a:rPr lang="ru-RU" dirty="0" smtClean="0"/>
              <a:t>Воспитанный человек тот, кто заботится о старших. Однажды я и мой друг Коля ехали в трамвае. На одной из остановок вошла старушка. Коля быстро встал и сказал: «Садитесь, бабушка, пожалуйста!» А когда мы вышли, помог старушке донести до дому тяжелую сумку. Вот что значит вежливый, воспитанный человек.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16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08504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58130"/>
            <a:ext cx="4283968" cy="68133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5800" dirty="0" smtClean="0"/>
              <a:t>Иногда я думаю, что такое дружба… Однажды я заболел и долго не мог ходить в школу. Мой друг Петя каждый день приходил ко мне, объяснял уроки, чтобы я не отстал, смешил меня и читал вслух книги, чтобы мне не было грустно. Он меня здорово поддержал в трудную минуту. Вот это дружба!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44624"/>
            <a:ext cx="4499992" cy="66967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Иногда я думаю, что такое дружба… Друг всегда готов прийти на помощь.</a:t>
            </a:r>
          </a:p>
          <a:p>
            <a:pPr marL="0" indent="0">
              <a:buNone/>
            </a:pPr>
            <a:r>
              <a:rPr lang="ru-RU" dirty="0" smtClean="0"/>
              <a:t>Однажды я заболел и долго не мог ходить в школу. Мой друг Петя каждый день приходил ко мне, объяснял уроки, чтобы я не отстал, смешил меня и читал вслух книги, чтобы мне не было грустно. Он меня здорово поддержал в трудную минуту. Вот это дружба!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54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893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 заданной структуре определите тип текста: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Заполните пропуски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 заданной структуре определите тип текста: </dc:title>
  <dc:creator>User</dc:creator>
  <cp:lastModifiedBy>User</cp:lastModifiedBy>
  <cp:revision>13</cp:revision>
  <dcterms:created xsi:type="dcterms:W3CDTF">2019-07-25T11:14:18Z</dcterms:created>
  <dcterms:modified xsi:type="dcterms:W3CDTF">2019-07-25T12:05:40Z</dcterms:modified>
</cp:coreProperties>
</file>