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2" r:id="rId6"/>
    <p:sldId id="263" r:id="rId7"/>
    <p:sldId id="274" r:id="rId8"/>
    <p:sldId id="268" r:id="rId9"/>
    <p:sldId id="266" r:id="rId10"/>
    <p:sldId id="272" r:id="rId11"/>
    <p:sldId id="273" r:id="rId12"/>
    <p:sldId id="267" r:id="rId13"/>
    <p:sldId id="259" r:id="rId14"/>
    <p:sldId id="269" r:id="rId15"/>
    <p:sldId id="271" r:id="rId16"/>
    <p:sldId id="275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4C73D-99ED-4DD6-968E-DC9EB2ABC9DB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2598DB4-B7C4-4B72-9039-23B365F64FE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Gabriola" panose="04040605051002020D02" pitchFamily="82" charset="0"/>
            </a:rPr>
            <a:t>Продукты извержения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B72A2DC3-FF2A-45C1-9887-2A3F68574C94}" type="parTrans" cxnId="{9C2F19B4-0642-49DE-909A-07434169F79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06C23E38-8862-4360-9DFB-EF0FD9EBFF49}" type="sibTrans" cxnId="{9C2F19B4-0642-49DE-909A-07434169F79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0628084A-97B3-4C39-A090-4FD3388AFFD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Gabriola" panose="04040605051002020D02" pitchFamily="82" charset="0"/>
            </a:rPr>
            <a:t>лава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798333E6-8ABF-47ED-9169-73772627B130}" type="parTrans" cxnId="{0BFE1E7B-CFDE-47D2-8270-044AE51B5B4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1F789541-65DD-4ACE-B725-F4317A5F18F4}" type="sibTrans" cxnId="{0BFE1E7B-CFDE-47D2-8270-044AE51B5B4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DE579C8C-BF7F-4EC8-8073-4C39CDA7F9D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Gabriola" panose="04040605051002020D02" pitchFamily="82" charset="0"/>
            </a:rPr>
            <a:t>пепел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369FEEFB-A932-4498-801C-15F6983D18A7}" type="parTrans" cxnId="{A3E87E1D-891D-40FC-BBE3-00BC3DD64F5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15B23B66-7BC2-4C55-9E96-F527DEE35DB9}" type="sibTrans" cxnId="{A3E87E1D-891D-40FC-BBE3-00BC3DD64F5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C4B14EAC-8117-4F79-A9A1-E95435C6218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Gabriola" panose="04040605051002020D02" pitchFamily="82" charset="0"/>
            </a:rPr>
            <a:t>камни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9B9FD91C-2E5A-4284-AD93-C6E7451E5FBA}" type="parTrans" cxnId="{EA383285-82F2-45E7-BDAC-D475FC042E5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FD797A44-2868-48FD-855C-D689EB61F80F}" type="sibTrans" cxnId="{EA383285-82F2-45E7-BDAC-D475FC042E5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1A810E04-1EE9-4E65-9912-747E712CD46D}" type="pres">
      <dgm:prSet presAssocID="{8B04C73D-99ED-4DD6-968E-DC9EB2ABC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F5EF2-BE8B-4736-85BF-279D1FED0F5C}" type="pres">
      <dgm:prSet presAssocID="{62598DB4-B7C4-4B72-9039-23B365F64FE9}" presName="hierRoot1" presStyleCnt="0">
        <dgm:presLayoutVars>
          <dgm:hierBranch val="init"/>
        </dgm:presLayoutVars>
      </dgm:prSet>
      <dgm:spPr/>
    </dgm:pt>
    <dgm:pt modelId="{0FB753E1-441B-4DCE-AC1A-4D1CE9C0AF53}" type="pres">
      <dgm:prSet presAssocID="{62598DB4-B7C4-4B72-9039-23B365F64FE9}" presName="rootComposite1" presStyleCnt="0"/>
      <dgm:spPr/>
    </dgm:pt>
    <dgm:pt modelId="{92B6B771-2F85-48D3-8C45-150488B3873B}" type="pres">
      <dgm:prSet presAssocID="{62598DB4-B7C4-4B72-9039-23B365F64FE9}" presName="rootText1" presStyleLbl="node0" presStyleIdx="0" presStyleCnt="1" custScaleX="228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A4EAB-B5AC-4FD4-9D21-1CCEBC3D61A6}" type="pres">
      <dgm:prSet presAssocID="{62598DB4-B7C4-4B72-9039-23B365F64F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982A1B-5308-44FE-A55B-C79EAB113983}" type="pres">
      <dgm:prSet presAssocID="{62598DB4-B7C4-4B72-9039-23B365F64FE9}" presName="hierChild2" presStyleCnt="0"/>
      <dgm:spPr/>
    </dgm:pt>
    <dgm:pt modelId="{3D0CAB63-6B64-468A-9795-D1215902A6B6}" type="pres">
      <dgm:prSet presAssocID="{798333E6-8ABF-47ED-9169-73772627B13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751DFB0-DA67-4455-85B3-C3FC88580A15}" type="pres">
      <dgm:prSet presAssocID="{0628084A-97B3-4C39-A090-4FD3388AFFD3}" presName="hierRoot2" presStyleCnt="0">
        <dgm:presLayoutVars>
          <dgm:hierBranch val="init"/>
        </dgm:presLayoutVars>
      </dgm:prSet>
      <dgm:spPr/>
    </dgm:pt>
    <dgm:pt modelId="{DBE85FBE-5D71-4730-BEB8-1808314DE5C3}" type="pres">
      <dgm:prSet presAssocID="{0628084A-97B3-4C39-A090-4FD3388AFFD3}" presName="rootComposite" presStyleCnt="0"/>
      <dgm:spPr/>
    </dgm:pt>
    <dgm:pt modelId="{7B7C3E21-E56A-4E6E-A656-BD004F3DE28B}" type="pres">
      <dgm:prSet presAssocID="{0628084A-97B3-4C39-A090-4FD3388AFF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EBC60-2F50-4D3F-AE76-21B7ECE5D2D2}" type="pres">
      <dgm:prSet presAssocID="{0628084A-97B3-4C39-A090-4FD3388AFFD3}" presName="rootConnector" presStyleLbl="node2" presStyleIdx="0" presStyleCnt="3"/>
      <dgm:spPr/>
      <dgm:t>
        <a:bodyPr/>
        <a:lstStyle/>
        <a:p>
          <a:endParaRPr lang="ru-RU"/>
        </a:p>
      </dgm:t>
    </dgm:pt>
    <dgm:pt modelId="{BA80F5BB-F0DB-48B1-9174-704BF6344982}" type="pres">
      <dgm:prSet presAssocID="{0628084A-97B3-4C39-A090-4FD3388AFFD3}" presName="hierChild4" presStyleCnt="0"/>
      <dgm:spPr/>
    </dgm:pt>
    <dgm:pt modelId="{D940F5E8-1C0D-4948-BE70-4CFF1A0CDE0D}" type="pres">
      <dgm:prSet presAssocID="{0628084A-97B3-4C39-A090-4FD3388AFFD3}" presName="hierChild5" presStyleCnt="0"/>
      <dgm:spPr/>
    </dgm:pt>
    <dgm:pt modelId="{1EB4D9C4-7B9A-48D4-8EF8-CCC8BA7650D9}" type="pres">
      <dgm:prSet presAssocID="{369FEEFB-A932-4498-801C-15F6983D18A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07A7BCE-31F0-4682-8643-1AF9D4742192}" type="pres">
      <dgm:prSet presAssocID="{DE579C8C-BF7F-4EC8-8073-4C39CDA7F9DF}" presName="hierRoot2" presStyleCnt="0">
        <dgm:presLayoutVars>
          <dgm:hierBranch val="init"/>
        </dgm:presLayoutVars>
      </dgm:prSet>
      <dgm:spPr/>
    </dgm:pt>
    <dgm:pt modelId="{AB401099-671D-492D-8FA3-F4D7FAB10BD2}" type="pres">
      <dgm:prSet presAssocID="{DE579C8C-BF7F-4EC8-8073-4C39CDA7F9DF}" presName="rootComposite" presStyleCnt="0"/>
      <dgm:spPr/>
    </dgm:pt>
    <dgm:pt modelId="{025ADF07-51E0-4832-A652-3A73AF9F3D27}" type="pres">
      <dgm:prSet presAssocID="{DE579C8C-BF7F-4EC8-8073-4C39CDA7F9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A785E5-B9EA-4A4D-BCA5-68F7A0F0A7B5}" type="pres">
      <dgm:prSet presAssocID="{DE579C8C-BF7F-4EC8-8073-4C39CDA7F9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D8592D4-0C65-4D21-993C-01DB13898A11}" type="pres">
      <dgm:prSet presAssocID="{DE579C8C-BF7F-4EC8-8073-4C39CDA7F9DF}" presName="hierChild4" presStyleCnt="0"/>
      <dgm:spPr/>
    </dgm:pt>
    <dgm:pt modelId="{B9EB3CDD-7DF9-413D-A561-586768920788}" type="pres">
      <dgm:prSet presAssocID="{DE579C8C-BF7F-4EC8-8073-4C39CDA7F9DF}" presName="hierChild5" presStyleCnt="0"/>
      <dgm:spPr/>
    </dgm:pt>
    <dgm:pt modelId="{DA2D4E7C-B6CC-408B-A4C1-DFFB89BA8355}" type="pres">
      <dgm:prSet presAssocID="{9B9FD91C-2E5A-4284-AD93-C6E7451E5FB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E0C0E8E-6960-4088-ABF7-58603C0182FF}" type="pres">
      <dgm:prSet presAssocID="{C4B14EAC-8117-4F79-A9A1-E95435C62185}" presName="hierRoot2" presStyleCnt="0">
        <dgm:presLayoutVars>
          <dgm:hierBranch val="init"/>
        </dgm:presLayoutVars>
      </dgm:prSet>
      <dgm:spPr/>
    </dgm:pt>
    <dgm:pt modelId="{F5E62169-14D0-49E0-9CFE-89445DB20EE0}" type="pres">
      <dgm:prSet presAssocID="{C4B14EAC-8117-4F79-A9A1-E95435C62185}" presName="rootComposite" presStyleCnt="0"/>
      <dgm:spPr/>
    </dgm:pt>
    <dgm:pt modelId="{E590CB70-EF07-45F5-866E-2CDEAC378051}" type="pres">
      <dgm:prSet presAssocID="{C4B14EAC-8117-4F79-A9A1-E95435C621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2D003-8724-471C-B56B-CE68523DB023}" type="pres">
      <dgm:prSet presAssocID="{C4B14EAC-8117-4F79-A9A1-E95435C621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95C7E10-1FFF-48D5-A02A-5370FAAD3276}" type="pres">
      <dgm:prSet presAssocID="{C4B14EAC-8117-4F79-A9A1-E95435C62185}" presName="hierChild4" presStyleCnt="0"/>
      <dgm:spPr/>
    </dgm:pt>
    <dgm:pt modelId="{841C63DE-6CAC-400E-B541-0FCF7B36F5F6}" type="pres">
      <dgm:prSet presAssocID="{C4B14EAC-8117-4F79-A9A1-E95435C62185}" presName="hierChild5" presStyleCnt="0"/>
      <dgm:spPr/>
    </dgm:pt>
    <dgm:pt modelId="{72DF5A8C-67A5-473D-B9A5-A712640FC6F4}" type="pres">
      <dgm:prSet presAssocID="{62598DB4-B7C4-4B72-9039-23B365F64FE9}" presName="hierChild3" presStyleCnt="0"/>
      <dgm:spPr/>
    </dgm:pt>
  </dgm:ptLst>
  <dgm:cxnLst>
    <dgm:cxn modelId="{4407C45D-DF14-4755-8939-E76EB9743C5E}" type="presOf" srcId="{62598DB4-B7C4-4B72-9039-23B365F64FE9}" destId="{6DDA4EAB-B5AC-4FD4-9D21-1CCEBC3D61A6}" srcOrd="1" destOrd="0" presId="urn:microsoft.com/office/officeart/2005/8/layout/orgChart1"/>
    <dgm:cxn modelId="{0BFE1E7B-CFDE-47D2-8270-044AE51B5B4C}" srcId="{62598DB4-B7C4-4B72-9039-23B365F64FE9}" destId="{0628084A-97B3-4C39-A090-4FD3388AFFD3}" srcOrd="0" destOrd="0" parTransId="{798333E6-8ABF-47ED-9169-73772627B130}" sibTransId="{1F789541-65DD-4ACE-B725-F4317A5F18F4}"/>
    <dgm:cxn modelId="{1F152BD2-E8E6-49B2-8A03-237F8B72502C}" type="presOf" srcId="{DE579C8C-BF7F-4EC8-8073-4C39CDA7F9DF}" destId="{B9A785E5-B9EA-4A4D-BCA5-68F7A0F0A7B5}" srcOrd="1" destOrd="0" presId="urn:microsoft.com/office/officeart/2005/8/layout/orgChart1"/>
    <dgm:cxn modelId="{A3E87E1D-891D-40FC-BBE3-00BC3DD64F5F}" srcId="{62598DB4-B7C4-4B72-9039-23B365F64FE9}" destId="{DE579C8C-BF7F-4EC8-8073-4C39CDA7F9DF}" srcOrd="1" destOrd="0" parTransId="{369FEEFB-A932-4498-801C-15F6983D18A7}" sibTransId="{15B23B66-7BC2-4C55-9E96-F527DEE35DB9}"/>
    <dgm:cxn modelId="{BA5E3314-9D07-451C-921F-2A495609B0AE}" type="presOf" srcId="{0628084A-97B3-4C39-A090-4FD3388AFFD3}" destId="{55DEBC60-2F50-4D3F-AE76-21B7ECE5D2D2}" srcOrd="1" destOrd="0" presId="urn:microsoft.com/office/officeart/2005/8/layout/orgChart1"/>
    <dgm:cxn modelId="{9C2F19B4-0642-49DE-909A-07434169F797}" srcId="{8B04C73D-99ED-4DD6-968E-DC9EB2ABC9DB}" destId="{62598DB4-B7C4-4B72-9039-23B365F64FE9}" srcOrd="0" destOrd="0" parTransId="{B72A2DC3-FF2A-45C1-9887-2A3F68574C94}" sibTransId="{06C23E38-8862-4360-9DFB-EF0FD9EBFF49}"/>
    <dgm:cxn modelId="{581E73E4-18D8-4C43-9F29-936278742FB1}" type="presOf" srcId="{369FEEFB-A932-4498-801C-15F6983D18A7}" destId="{1EB4D9C4-7B9A-48D4-8EF8-CCC8BA7650D9}" srcOrd="0" destOrd="0" presId="urn:microsoft.com/office/officeart/2005/8/layout/orgChart1"/>
    <dgm:cxn modelId="{DE238242-613E-461D-BCAA-B193D9B538D9}" type="presOf" srcId="{0628084A-97B3-4C39-A090-4FD3388AFFD3}" destId="{7B7C3E21-E56A-4E6E-A656-BD004F3DE28B}" srcOrd="0" destOrd="0" presId="urn:microsoft.com/office/officeart/2005/8/layout/orgChart1"/>
    <dgm:cxn modelId="{EA383285-82F2-45E7-BDAC-D475FC042E54}" srcId="{62598DB4-B7C4-4B72-9039-23B365F64FE9}" destId="{C4B14EAC-8117-4F79-A9A1-E95435C62185}" srcOrd="2" destOrd="0" parTransId="{9B9FD91C-2E5A-4284-AD93-C6E7451E5FBA}" sibTransId="{FD797A44-2868-48FD-855C-D689EB61F80F}"/>
    <dgm:cxn modelId="{F8AB32DE-8E01-41F8-90EF-322AA240DD9C}" type="presOf" srcId="{8B04C73D-99ED-4DD6-968E-DC9EB2ABC9DB}" destId="{1A810E04-1EE9-4E65-9912-747E712CD46D}" srcOrd="0" destOrd="0" presId="urn:microsoft.com/office/officeart/2005/8/layout/orgChart1"/>
    <dgm:cxn modelId="{9F669CD7-13C7-4B00-A6E0-B77517EF2079}" type="presOf" srcId="{798333E6-8ABF-47ED-9169-73772627B130}" destId="{3D0CAB63-6B64-468A-9795-D1215902A6B6}" srcOrd="0" destOrd="0" presId="urn:microsoft.com/office/officeart/2005/8/layout/orgChart1"/>
    <dgm:cxn modelId="{BDAC2AD0-7EFF-43E8-B2E1-98203E1CFB14}" type="presOf" srcId="{C4B14EAC-8117-4F79-A9A1-E95435C62185}" destId="{E590CB70-EF07-45F5-866E-2CDEAC378051}" srcOrd="0" destOrd="0" presId="urn:microsoft.com/office/officeart/2005/8/layout/orgChart1"/>
    <dgm:cxn modelId="{51B1D1D9-6FAF-46C5-BA9D-86DB71CEC399}" type="presOf" srcId="{DE579C8C-BF7F-4EC8-8073-4C39CDA7F9DF}" destId="{025ADF07-51E0-4832-A652-3A73AF9F3D27}" srcOrd="0" destOrd="0" presId="urn:microsoft.com/office/officeart/2005/8/layout/orgChart1"/>
    <dgm:cxn modelId="{713281B3-72B2-4C67-A73B-863E16C0A07D}" type="presOf" srcId="{62598DB4-B7C4-4B72-9039-23B365F64FE9}" destId="{92B6B771-2F85-48D3-8C45-150488B3873B}" srcOrd="0" destOrd="0" presId="urn:microsoft.com/office/officeart/2005/8/layout/orgChart1"/>
    <dgm:cxn modelId="{204419F3-05A8-4EE2-95A7-64D317F95911}" type="presOf" srcId="{9B9FD91C-2E5A-4284-AD93-C6E7451E5FBA}" destId="{DA2D4E7C-B6CC-408B-A4C1-DFFB89BA8355}" srcOrd="0" destOrd="0" presId="urn:microsoft.com/office/officeart/2005/8/layout/orgChart1"/>
    <dgm:cxn modelId="{D6266B5D-CED2-4E0F-BBAA-5EEE0CC900D1}" type="presOf" srcId="{C4B14EAC-8117-4F79-A9A1-E95435C62185}" destId="{D7A2D003-8724-471C-B56B-CE68523DB023}" srcOrd="1" destOrd="0" presId="urn:microsoft.com/office/officeart/2005/8/layout/orgChart1"/>
    <dgm:cxn modelId="{3AD383FA-45A5-4A1D-99E3-513A8F11CF57}" type="presParOf" srcId="{1A810E04-1EE9-4E65-9912-747E712CD46D}" destId="{FF4F5EF2-BE8B-4736-85BF-279D1FED0F5C}" srcOrd="0" destOrd="0" presId="urn:microsoft.com/office/officeart/2005/8/layout/orgChart1"/>
    <dgm:cxn modelId="{9F812B13-E9D0-43FF-AFE3-94C20202DEA5}" type="presParOf" srcId="{FF4F5EF2-BE8B-4736-85BF-279D1FED0F5C}" destId="{0FB753E1-441B-4DCE-AC1A-4D1CE9C0AF53}" srcOrd="0" destOrd="0" presId="urn:microsoft.com/office/officeart/2005/8/layout/orgChart1"/>
    <dgm:cxn modelId="{FBD1AB61-0773-4834-888C-37D54454D814}" type="presParOf" srcId="{0FB753E1-441B-4DCE-AC1A-4D1CE9C0AF53}" destId="{92B6B771-2F85-48D3-8C45-150488B3873B}" srcOrd="0" destOrd="0" presId="urn:microsoft.com/office/officeart/2005/8/layout/orgChart1"/>
    <dgm:cxn modelId="{60D997E1-AA7B-4188-822D-3C72DB84E073}" type="presParOf" srcId="{0FB753E1-441B-4DCE-AC1A-4D1CE9C0AF53}" destId="{6DDA4EAB-B5AC-4FD4-9D21-1CCEBC3D61A6}" srcOrd="1" destOrd="0" presId="urn:microsoft.com/office/officeart/2005/8/layout/orgChart1"/>
    <dgm:cxn modelId="{BF1FAC2A-EA7D-4B00-A39D-C43824A90D89}" type="presParOf" srcId="{FF4F5EF2-BE8B-4736-85BF-279D1FED0F5C}" destId="{37982A1B-5308-44FE-A55B-C79EAB113983}" srcOrd="1" destOrd="0" presId="urn:microsoft.com/office/officeart/2005/8/layout/orgChart1"/>
    <dgm:cxn modelId="{0CB717AA-9EAE-4148-BD56-F8A0552EF551}" type="presParOf" srcId="{37982A1B-5308-44FE-A55B-C79EAB113983}" destId="{3D0CAB63-6B64-468A-9795-D1215902A6B6}" srcOrd="0" destOrd="0" presId="urn:microsoft.com/office/officeart/2005/8/layout/orgChart1"/>
    <dgm:cxn modelId="{8546A82B-0C8A-4B44-985E-BCF4C96F0547}" type="presParOf" srcId="{37982A1B-5308-44FE-A55B-C79EAB113983}" destId="{6751DFB0-DA67-4455-85B3-C3FC88580A15}" srcOrd="1" destOrd="0" presId="urn:microsoft.com/office/officeart/2005/8/layout/orgChart1"/>
    <dgm:cxn modelId="{A367C9EA-39C8-40C5-94D9-F4F3C11A00FD}" type="presParOf" srcId="{6751DFB0-DA67-4455-85B3-C3FC88580A15}" destId="{DBE85FBE-5D71-4730-BEB8-1808314DE5C3}" srcOrd="0" destOrd="0" presId="urn:microsoft.com/office/officeart/2005/8/layout/orgChart1"/>
    <dgm:cxn modelId="{D1531723-22DD-4B83-9628-F180C7B71BB8}" type="presParOf" srcId="{DBE85FBE-5D71-4730-BEB8-1808314DE5C3}" destId="{7B7C3E21-E56A-4E6E-A656-BD004F3DE28B}" srcOrd="0" destOrd="0" presId="urn:microsoft.com/office/officeart/2005/8/layout/orgChart1"/>
    <dgm:cxn modelId="{BF719ADA-ADD4-4B66-A456-BA89E6994E75}" type="presParOf" srcId="{DBE85FBE-5D71-4730-BEB8-1808314DE5C3}" destId="{55DEBC60-2F50-4D3F-AE76-21B7ECE5D2D2}" srcOrd="1" destOrd="0" presId="urn:microsoft.com/office/officeart/2005/8/layout/orgChart1"/>
    <dgm:cxn modelId="{63C7C35D-5CF1-4EE0-8C98-CECD97C1C03A}" type="presParOf" srcId="{6751DFB0-DA67-4455-85B3-C3FC88580A15}" destId="{BA80F5BB-F0DB-48B1-9174-704BF6344982}" srcOrd="1" destOrd="0" presId="urn:microsoft.com/office/officeart/2005/8/layout/orgChart1"/>
    <dgm:cxn modelId="{5BC06774-70D8-47A1-933E-9DA5094B13FF}" type="presParOf" srcId="{6751DFB0-DA67-4455-85B3-C3FC88580A15}" destId="{D940F5E8-1C0D-4948-BE70-4CFF1A0CDE0D}" srcOrd="2" destOrd="0" presId="urn:microsoft.com/office/officeart/2005/8/layout/orgChart1"/>
    <dgm:cxn modelId="{E90D64FD-783E-4923-9A8D-E84E2B063BFA}" type="presParOf" srcId="{37982A1B-5308-44FE-A55B-C79EAB113983}" destId="{1EB4D9C4-7B9A-48D4-8EF8-CCC8BA7650D9}" srcOrd="2" destOrd="0" presId="urn:microsoft.com/office/officeart/2005/8/layout/orgChart1"/>
    <dgm:cxn modelId="{27BDBDF7-FC4A-460C-B556-47BB0724F514}" type="presParOf" srcId="{37982A1B-5308-44FE-A55B-C79EAB113983}" destId="{F07A7BCE-31F0-4682-8643-1AF9D4742192}" srcOrd="3" destOrd="0" presId="urn:microsoft.com/office/officeart/2005/8/layout/orgChart1"/>
    <dgm:cxn modelId="{40B3574B-6ED2-4132-8D85-20D5FE066581}" type="presParOf" srcId="{F07A7BCE-31F0-4682-8643-1AF9D4742192}" destId="{AB401099-671D-492D-8FA3-F4D7FAB10BD2}" srcOrd="0" destOrd="0" presId="urn:microsoft.com/office/officeart/2005/8/layout/orgChart1"/>
    <dgm:cxn modelId="{15D41202-793A-4D1E-B749-0887E6983793}" type="presParOf" srcId="{AB401099-671D-492D-8FA3-F4D7FAB10BD2}" destId="{025ADF07-51E0-4832-A652-3A73AF9F3D27}" srcOrd="0" destOrd="0" presId="urn:microsoft.com/office/officeart/2005/8/layout/orgChart1"/>
    <dgm:cxn modelId="{F95FF88F-FCD2-43A5-AF35-DC5E086DD2D7}" type="presParOf" srcId="{AB401099-671D-492D-8FA3-F4D7FAB10BD2}" destId="{B9A785E5-B9EA-4A4D-BCA5-68F7A0F0A7B5}" srcOrd="1" destOrd="0" presId="urn:microsoft.com/office/officeart/2005/8/layout/orgChart1"/>
    <dgm:cxn modelId="{B4B03997-86CD-46A9-8828-9FF259DFCE4C}" type="presParOf" srcId="{F07A7BCE-31F0-4682-8643-1AF9D4742192}" destId="{2D8592D4-0C65-4D21-993C-01DB13898A11}" srcOrd="1" destOrd="0" presId="urn:microsoft.com/office/officeart/2005/8/layout/orgChart1"/>
    <dgm:cxn modelId="{A95AC028-36DE-445B-BAFC-280657332D72}" type="presParOf" srcId="{F07A7BCE-31F0-4682-8643-1AF9D4742192}" destId="{B9EB3CDD-7DF9-413D-A561-586768920788}" srcOrd="2" destOrd="0" presId="urn:microsoft.com/office/officeart/2005/8/layout/orgChart1"/>
    <dgm:cxn modelId="{74B57933-AE52-4726-AC63-222B01D2D98C}" type="presParOf" srcId="{37982A1B-5308-44FE-A55B-C79EAB113983}" destId="{DA2D4E7C-B6CC-408B-A4C1-DFFB89BA8355}" srcOrd="4" destOrd="0" presId="urn:microsoft.com/office/officeart/2005/8/layout/orgChart1"/>
    <dgm:cxn modelId="{57A4D92C-267E-4610-905A-9CCE086F5AF0}" type="presParOf" srcId="{37982A1B-5308-44FE-A55B-C79EAB113983}" destId="{9E0C0E8E-6960-4088-ABF7-58603C0182FF}" srcOrd="5" destOrd="0" presId="urn:microsoft.com/office/officeart/2005/8/layout/orgChart1"/>
    <dgm:cxn modelId="{9185449B-3381-4FEE-998E-91AEDF339EB2}" type="presParOf" srcId="{9E0C0E8E-6960-4088-ABF7-58603C0182FF}" destId="{F5E62169-14D0-49E0-9CFE-89445DB20EE0}" srcOrd="0" destOrd="0" presId="urn:microsoft.com/office/officeart/2005/8/layout/orgChart1"/>
    <dgm:cxn modelId="{5E195DF3-F68E-43A7-9194-BF1DF5BE5D49}" type="presParOf" srcId="{F5E62169-14D0-49E0-9CFE-89445DB20EE0}" destId="{E590CB70-EF07-45F5-866E-2CDEAC378051}" srcOrd="0" destOrd="0" presId="urn:microsoft.com/office/officeart/2005/8/layout/orgChart1"/>
    <dgm:cxn modelId="{8F4408CC-F32B-4CF1-BD45-1EC341CC48BB}" type="presParOf" srcId="{F5E62169-14D0-49E0-9CFE-89445DB20EE0}" destId="{D7A2D003-8724-471C-B56B-CE68523DB023}" srcOrd="1" destOrd="0" presId="urn:microsoft.com/office/officeart/2005/8/layout/orgChart1"/>
    <dgm:cxn modelId="{55D035D3-868A-4FF9-8411-0F43E4E9FF27}" type="presParOf" srcId="{9E0C0E8E-6960-4088-ABF7-58603C0182FF}" destId="{E95C7E10-1FFF-48D5-A02A-5370FAAD3276}" srcOrd="1" destOrd="0" presId="urn:microsoft.com/office/officeart/2005/8/layout/orgChart1"/>
    <dgm:cxn modelId="{182976B5-C552-415E-9DC9-4508DB8D08AD}" type="presParOf" srcId="{9E0C0E8E-6960-4088-ABF7-58603C0182FF}" destId="{841C63DE-6CAC-400E-B541-0FCF7B36F5F6}" srcOrd="2" destOrd="0" presId="urn:microsoft.com/office/officeart/2005/8/layout/orgChart1"/>
    <dgm:cxn modelId="{7BAD5757-2A9B-448E-93E5-ECEDAF64370D}" type="presParOf" srcId="{FF4F5EF2-BE8B-4736-85BF-279D1FED0F5C}" destId="{72DF5A8C-67A5-473D-B9A5-A712640FC6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4C73D-99ED-4DD6-968E-DC9EB2ABC9D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2598DB4-B7C4-4B72-9039-23B365F64FE9}">
      <dgm:prSet phldrT="[Текст]"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latin typeface="Gabriola" panose="04040605051002020D02" pitchFamily="82" charset="0"/>
            </a:rPr>
            <a:t>Вулканы 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B72A2DC3-FF2A-45C1-9887-2A3F68574C94}" type="parTrans" cxnId="{9C2F19B4-0642-49DE-909A-07434169F79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06C23E38-8862-4360-9DFB-EF0FD9EBFF49}" type="sibTrans" cxnId="{9C2F19B4-0642-49DE-909A-07434169F79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0628084A-97B3-4C39-A090-4FD3388AFFD3}">
      <dgm:prSet phldrT="[Текст]"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latin typeface="Gabriola" panose="04040605051002020D02" pitchFamily="82" charset="0"/>
            </a:rPr>
            <a:t>действующие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798333E6-8ABF-47ED-9169-73772627B130}" type="parTrans" cxnId="{0BFE1E7B-CFDE-47D2-8270-044AE51B5B4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1F789541-65DD-4ACE-B725-F4317A5F18F4}" type="sibTrans" cxnId="{0BFE1E7B-CFDE-47D2-8270-044AE51B5B4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C4B14EAC-8117-4F79-A9A1-E95435C62185}">
      <dgm:prSet phldrT="[Текст]" custT="1"/>
      <dgm:spPr/>
      <dgm:t>
        <a:bodyPr/>
        <a:lstStyle/>
        <a:p>
          <a:r>
            <a:rPr lang="ru-RU" sz="2800" smtClean="0">
              <a:solidFill>
                <a:schemeClr val="tx1"/>
              </a:solidFill>
              <a:latin typeface="Gabriola" panose="04040605051002020D02" pitchFamily="82" charset="0"/>
            </a:rPr>
            <a:t>потухшие</a:t>
          </a:r>
          <a:endParaRPr lang="ru-RU" sz="2800" dirty="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9B9FD91C-2E5A-4284-AD93-C6E7451E5FBA}" type="parTrans" cxnId="{EA383285-82F2-45E7-BDAC-D475FC042E5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FD797A44-2868-48FD-855C-D689EB61F80F}" type="sibTrans" cxnId="{EA383285-82F2-45E7-BDAC-D475FC042E5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Gabriola" panose="04040605051002020D02" pitchFamily="82" charset="0"/>
          </a:endParaRPr>
        </a:p>
      </dgm:t>
    </dgm:pt>
    <dgm:pt modelId="{1A810E04-1EE9-4E65-9912-747E712CD46D}" type="pres">
      <dgm:prSet presAssocID="{8B04C73D-99ED-4DD6-968E-DC9EB2ABC9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4F5EF2-BE8B-4736-85BF-279D1FED0F5C}" type="pres">
      <dgm:prSet presAssocID="{62598DB4-B7C4-4B72-9039-23B365F64FE9}" presName="hierRoot1" presStyleCnt="0">
        <dgm:presLayoutVars>
          <dgm:hierBranch val="init"/>
        </dgm:presLayoutVars>
      </dgm:prSet>
      <dgm:spPr/>
    </dgm:pt>
    <dgm:pt modelId="{0FB753E1-441B-4DCE-AC1A-4D1CE9C0AF53}" type="pres">
      <dgm:prSet presAssocID="{62598DB4-B7C4-4B72-9039-23B365F64FE9}" presName="rootComposite1" presStyleCnt="0"/>
      <dgm:spPr/>
    </dgm:pt>
    <dgm:pt modelId="{92B6B771-2F85-48D3-8C45-150488B3873B}" type="pres">
      <dgm:prSet presAssocID="{62598DB4-B7C4-4B72-9039-23B365F64F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A4EAB-B5AC-4FD4-9D21-1CCEBC3D61A6}" type="pres">
      <dgm:prSet presAssocID="{62598DB4-B7C4-4B72-9039-23B365F64F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7982A1B-5308-44FE-A55B-C79EAB113983}" type="pres">
      <dgm:prSet presAssocID="{62598DB4-B7C4-4B72-9039-23B365F64FE9}" presName="hierChild2" presStyleCnt="0"/>
      <dgm:spPr/>
    </dgm:pt>
    <dgm:pt modelId="{3D0CAB63-6B64-468A-9795-D1215902A6B6}" type="pres">
      <dgm:prSet presAssocID="{798333E6-8ABF-47ED-9169-73772627B13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751DFB0-DA67-4455-85B3-C3FC88580A15}" type="pres">
      <dgm:prSet presAssocID="{0628084A-97B3-4C39-A090-4FD3388AFFD3}" presName="hierRoot2" presStyleCnt="0">
        <dgm:presLayoutVars>
          <dgm:hierBranch val="init"/>
        </dgm:presLayoutVars>
      </dgm:prSet>
      <dgm:spPr/>
    </dgm:pt>
    <dgm:pt modelId="{DBE85FBE-5D71-4730-BEB8-1808314DE5C3}" type="pres">
      <dgm:prSet presAssocID="{0628084A-97B3-4C39-A090-4FD3388AFFD3}" presName="rootComposite" presStyleCnt="0"/>
      <dgm:spPr/>
    </dgm:pt>
    <dgm:pt modelId="{7B7C3E21-E56A-4E6E-A656-BD004F3DE28B}" type="pres">
      <dgm:prSet presAssocID="{0628084A-97B3-4C39-A090-4FD3388AFFD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DEBC60-2F50-4D3F-AE76-21B7ECE5D2D2}" type="pres">
      <dgm:prSet presAssocID="{0628084A-97B3-4C39-A090-4FD3388AFFD3}" presName="rootConnector" presStyleLbl="node2" presStyleIdx="0" presStyleCnt="2"/>
      <dgm:spPr/>
      <dgm:t>
        <a:bodyPr/>
        <a:lstStyle/>
        <a:p>
          <a:endParaRPr lang="ru-RU"/>
        </a:p>
      </dgm:t>
    </dgm:pt>
    <dgm:pt modelId="{BA80F5BB-F0DB-48B1-9174-704BF6344982}" type="pres">
      <dgm:prSet presAssocID="{0628084A-97B3-4C39-A090-4FD3388AFFD3}" presName="hierChild4" presStyleCnt="0"/>
      <dgm:spPr/>
    </dgm:pt>
    <dgm:pt modelId="{D940F5E8-1C0D-4948-BE70-4CFF1A0CDE0D}" type="pres">
      <dgm:prSet presAssocID="{0628084A-97B3-4C39-A090-4FD3388AFFD3}" presName="hierChild5" presStyleCnt="0"/>
      <dgm:spPr/>
    </dgm:pt>
    <dgm:pt modelId="{DA2D4E7C-B6CC-408B-A4C1-DFFB89BA8355}" type="pres">
      <dgm:prSet presAssocID="{9B9FD91C-2E5A-4284-AD93-C6E7451E5FB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E0C0E8E-6960-4088-ABF7-58603C0182FF}" type="pres">
      <dgm:prSet presAssocID="{C4B14EAC-8117-4F79-A9A1-E95435C62185}" presName="hierRoot2" presStyleCnt="0">
        <dgm:presLayoutVars>
          <dgm:hierBranch val="init"/>
        </dgm:presLayoutVars>
      </dgm:prSet>
      <dgm:spPr/>
    </dgm:pt>
    <dgm:pt modelId="{F5E62169-14D0-49E0-9CFE-89445DB20EE0}" type="pres">
      <dgm:prSet presAssocID="{C4B14EAC-8117-4F79-A9A1-E95435C62185}" presName="rootComposite" presStyleCnt="0"/>
      <dgm:spPr/>
    </dgm:pt>
    <dgm:pt modelId="{E590CB70-EF07-45F5-866E-2CDEAC378051}" type="pres">
      <dgm:prSet presAssocID="{C4B14EAC-8117-4F79-A9A1-E95435C6218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A2D003-8724-471C-B56B-CE68523DB023}" type="pres">
      <dgm:prSet presAssocID="{C4B14EAC-8117-4F79-A9A1-E95435C62185}" presName="rootConnector" presStyleLbl="node2" presStyleIdx="1" presStyleCnt="2"/>
      <dgm:spPr/>
      <dgm:t>
        <a:bodyPr/>
        <a:lstStyle/>
        <a:p>
          <a:endParaRPr lang="ru-RU"/>
        </a:p>
      </dgm:t>
    </dgm:pt>
    <dgm:pt modelId="{E95C7E10-1FFF-48D5-A02A-5370FAAD3276}" type="pres">
      <dgm:prSet presAssocID="{C4B14EAC-8117-4F79-A9A1-E95435C62185}" presName="hierChild4" presStyleCnt="0"/>
      <dgm:spPr/>
    </dgm:pt>
    <dgm:pt modelId="{841C63DE-6CAC-400E-B541-0FCF7B36F5F6}" type="pres">
      <dgm:prSet presAssocID="{C4B14EAC-8117-4F79-A9A1-E95435C62185}" presName="hierChild5" presStyleCnt="0"/>
      <dgm:spPr/>
    </dgm:pt>
    <dgm:pt modelId="{72DF5A8C-67A5-473D-B9A5-A712640FC6F4}" type="pres">
      <dgm:prSet presAssocID="{62598DB4-B7C4-4B72-9039-23B365F64FE9}" presName="hierChild3" presStyleCnt="0"/>
      <dgm:spPr/>
    </dgm:pt>
  </dgm:ptLst>
  <dgm:cxnLst>
    <dgm:cxn modelId="{EA383285-82F2-45E7-BDAC-D475FC042E54}" srcId="{62598DB4-B7C4-4B72-9039-23B365F64FE9}" destId="{C4B14EAC-8117-4F79-A9A1-E95435C62185}" srcOrd="1" destOrd="0" parTransId="{9B9FD91C-2E5A-4284-AD93-C6E7451E5FBA}" sibTransId="{FD797A44-2868-48FD-855C-D689EB61F80F}"/>
    <dgm:cxn modelId="{D6331890-7F49-4720-9F2F-6A0C7F38BAF5}" type="presOf" srcId="{0628084A-97B3-4C39-A090-4FD3388AFFD3}" destId="{55DEBC60-2F50-4D3F-AE76-21B7ECE5D2D2}" srcOrd="1" destOrd="0" presId="urn:microsoft.com/office/officeart/2005/8/layout/orgChart1"/>
    <dgm:cxn modelId="{0BFE1E7B-CFDE-47D2-8270-044AE51B5B4C}" srcId="{62598DB4-B7C4-4B72-9039-23B365F64FE9}" destId="{0628084A-97B3-4C39-A090-4FD3388AFFD3}" srcOrd="0" destOrd="0" parTransId="{798333E6-8ABF-47ED-9169-73772627B130}" sibTransId="{1F789541-65DD-4ACE-B725-F4317A5F18F4}"/>
    <dgm:cxn modelId="{9C2F19B4-0642-49DE-909A-07434169F797}" srcId="{8B04C73D-99ED-4DD6-968E-DC9EB2ABC9DB}" destId="{62598DB4-B7C4-4B72-9039-23B365F64FE9}" srcOrd="0" destOrd="0" parTransId="{B72A2DC3-FF2A-45C1-9887-2A3F68574C94}" sibTransId="{06C23E38-8862-4360-9DFB-EF0FD9EBFF49}"/>
    <dgm:cxn modelId="{1534B3A2-1594-4D65-A8F5-01101D171933}" type="presOf" srcId="{9B9FD91C-2E5A-4284-AD93-C6E7451E5FBA}" destId="{DA2D4E7C-B6CC-408B-A4C1-DFFB89BA8355}" srcOrd="0" destOrd="0" presId="urn:microsoft.com/office/officeart/2005/8/layout/orgChart1"/>
    <dgm:cxn modelId="{B10376F0-9EC3-4E35-80E6-82F4CAE72DDF}" type="presOf" srcId="{62598DB4-B7C4-4B72-9039-23B365F64FE9}" destId="{92B6B771-2F85-48D3-8C45-150488B3873B}" srcOrd="0" destOrd="0" presId="urn:microsoft.com/office/officeart/2005/8/layout/orgChart1"/>
    <dgm:cxn modelId="{44A40642-B1AE-42B3-89A8-5A1D36DB307E}" type="presOf" srcId="{C4B14EAC-8117-4F79-A9A1-E95435C62185}" destId="{D7A2D003-8724-471C-B56B-CE68523DB023}" srcOrd="1" destOrd="0" presId="urn:microsoft.com/office/officeart/2005/8/layout/orgChart1"/>
    <dgm:cxn modelId="{C8EC585E-3C12-47FE-B716-CC4E14FC2A71}" type="presOf" srcId="{798333E6-8ABF-47ED-9169-73772627B130}" destId="{3D0CAB63-6B64-468A-9795-D1215902A6B6}" srcOrd="0" destOrd="0" presId="urn:microsoft.com/office/officeart/2005/8/layout/orgChart1"/>
    <dgm:cxn modelId="{70A0008C-CDEB-4EE7-8CEA-7759466E5398}" type="presOf" srcId="{62598DB4-B7C4-4B72-9039-23B365F64FE9}" destId="{6DDA4EAB-B5AC-4FD4-9D21-1CCEBC3D61A6}" srcOrd="1" destOrd="0" presId="urn:microsoft.com/office/officeart/2005/8/layout/orgChart1"/>
    <dgm:cxn modelId="{A3C1A55E-A8B0-45EE-A879-892E9C7C0849}" type="presOf" srcId="{8B04C73D-99ED-4DD6-968E-DC9EB2ABC9DB}" destId="{1A810E04-1EE9-4E65-9912-747E712CD46D}" srcOrd="0" destOrd="0" presId="urn:microsoft.com/office/officeart/2005/8/layout/orgChart1"/>
    <dgm:cxn modelId="{8159940D-82E4-4897-A7C8-3C8B5B9F790E}" type="presOf" srcId="{C4B14EAC-8117-4F79-A9A1-E95435C62185}" destId="{E590CB70-EF07-45F5-866E-2CDEAC378051}" srcOrd="0" destOrd="0" presId="urn:microsoft.com/office/officeart/2005/8/layout/orgChart1"/>
    <dgm:cxn modelId="{8F828451-D26A-4073-B4C2-E23E92A1EDF4}" type="presOf" srcId="{0628084A-97B3-4C39-A090-4FD3388AFFD3}" destId="{7B7C3E21-E56A-4E6E-A656-BD004F3DE28B}" srcOrd="0" destOrd="0" presId="urn:microsoft.com/office/officeart/2005/8/layout/orgChart1"/>
    <dgm:cxn modelId="{2702DA43-C80A-48EB-8217-D10A28236AEE}" type="presParOf" srcId="{1A810E04-1EE9-4E65-9912-747E712CD46D}" destId="{FF4F5EF2-BE8B-4736-85BF-279D1FED0F5C}" srcOrd="0" destOrd="0" presId="urn:microsoft.com/office/officeart/2005/8/layout/orgChart1"/>
    <dgm:cxn modelId="{CC4C8893-F641-4753-897A-751BA19AA194}" type="presParOf" srcId="{FF4F5EF2-BE8B-4736-85BF-279D1FED0F5C}" destId="{0FB753E1-441B-4DCE-AC1A-4D1CE9C0AF53}" srcOrd="0" destOrd="0" presId="urn:microsoft.com/office/officeart/2005/8/layout/orgChart1"/>
    <dgm:cxn modelId="{0E4E5781-9139-4B60-90DB-1F21FB2129C3}" type="presParOf" srcId="{0FB753E1-441B-4DCE-AC1A-4D1CE9C0AF53}" destId="{92B6B771-2F85-48D3-8C45-150488B3873B}" srcOrd="0" destOrd="0" presId="urn:microsoft.com/office/officeart/2005/8/layout/orgChart1"/>
    <dgm:cxn modelId="{3AF364BB-684E-4762-9E4C-DC321AA6CDFD}" type="presParOf" srcId="{0FB753E1-441B-4DCE-AC1A-4D1CE9C0AF53}" destId="{6DDA4EAB-B5AC-4FD4-9D21-1CCEBC3D61A6}" srcOrd="1" destOrd="0" presId="urn:microsoft.com/office/officeart/2005/8/layout/orgChart1"/>
    <dgm:cxn modelId="{60BBCCFC-BC57-4425-8E6C-DFF7B8129526}" type="presParOf" srcId="{FF4F5EF2-BE8B-4736-85BF-279D1FED0F5C}" destId="{37982A1B-5308-44FE-A55B-C79EAB113983}" srcOrd="1" destOrd="0" presId="urn:microsoft.com/office/officeart/2005/8/layout/orgChart1"/>
    <dgm:cxn modelId="{A791CB4E-0909-4972-97EE-A34282EC93D8}" type="presParOf" srcId="{37982A1B-5308-44FE-A55B-C79EAB113983}" destId="{3D0CAB63-6B64-468A-9795-D1215902A6B6}" srcOrd="0" destOrd="0" presId="urn:microsoft.com/office/officeart/2005/8/layout/orgChart1"/>
    <dgm:cxn modelId="{6A230856-B68B-4157-A813-5E06FD1865BF}" type="presParOf" srcId="{37982A1B-5308-44FE-A55B-C79EAB113983}" destId="{6751DFB0-DA67-4455-85B3-C3FC88580A15}" srcOrd="1" destOrd="0" presId="urn:microsoft.com/office/officeart/2005/8/layout/orgChart1"/>
    <dgm:cxn modelId="{F64F3982-7279-46CD-B635-F70768B3760E}" type="presParOf" srcId="{6751DFB0-DA67-4455-85B3-C3FC88580A15}" destId="{DBE85FBE-5D71-4730-BEB8-1808314DE5C3}" srcOrd="0" destOrd="0" presId="urn:microsoft.com/office/officeart/2005/8/layout/orgChart1"/>
    <dgm:cxn modelId="{C3B698E9-2FD0-44EA-AD3D-F88F65AE65F5}" type="presParOf" srcId="{DBE85FBE-5D71-4730-BEB8-1808314DE5C3}" destId="{7B7C3E21-E56A-4E6E-A656-BD004F3DE28B}" srcOrd="0" destOrd="0" presId="urn:microsoft.com/office/officeart/2005/8/layout/orgChart1"/>
    <dgm:cxn modelId="{D18FFCB0-4D08-44DD-854C-B47043F2DC69}" type="presParOf" srcId="{DBE85FBE-5D71-4730-BEB8-1808314DE5C3}" destId="{55DEBC60-2F50-4D3F-AE76-21B7ECE5D2D2}" srcOrd="1" destOrd="0" presId="urn:microsoft.com/office/officeart/2005/8/layout/orgChart1"/>
    <dgm:cxn modelId="{C1DD23B7-9123-4737-B65E-5AF4464164DF}" type="presParOf" srcId="{6751DFB0-DA67-4455-85B3-C3FC88580A15}" destId="{BA80F5BB-F0DB-48B1-9174-704BF6344982}" srcOrd="1" destOrd="0" presId="urn:microsoft.com/office/officeart/2005/8/layout/orgChart1"/>
    <dgm:cxn modelId="{8B1B760B-929B-403C-8C98-BFA144B03617}" type="presParOf" srcId="{6751DFB0-DA67-4455-85B3-C3FC88580A15}" destId="{D940F5E8-1C0D-4948-BE70-4CFF1A0CDE0D}" srcOrd="2" destOrd="0" presId="urn:microsoft.com/office/officeart/2005/8/layout/orgChart1"/>
    <dgm:cxn modelId="{9707E2CE-2A4A-4EE0-9FF2-B0A7B0B01F0A}" type="presParOf" srcId="{37982A1B-5308-44FE-A55B-C79EAB113983}" destId="{DA2D4E7C-B6CC-408B-A4C1-DFFB89BA8355}" srcOrd="2" destOrd="0" presId="urn:microsoft.com/office/officeart/2005/8/layout/orgChart1"/>
    <dgm:cxn modelId="{983693AB-E111-4527-9F5C-7D996AEDA290}" type="presParOf" srcId="{37982A1B-5308-44FE-A55B-C79EAB113983}" destId="{9E0C0E8E-6960-4088-ABF7-58603C0182FF}" srcOrd="3" destOrd="0" presId="urn:microsoft.com/office/officeart/2005/8/layout/orgChart1"/>
    <dgm:cxn modelId="{590A0D39-4BF0-47DE-98BD-78F47358ABFC}" type="presParOf" srcId="{9E0C0E8E-6960-4088-ABF7-58603C0182FF}" destId="{F5E62169-14D0-49E0-9CFE-89445DB20EE0}" srcOrd="0" destOrd="0" presId="urn:microsoft.com/office/officeart/2005/8/layout/orgChart1"/>
    <dgm:cxn modelId="{D7EA1FAC-D365-4983-A399-DFD5A3AC0C77}" type="presParOf" srcId="{F5E62169-14D0-49E0-9CFE-89445DB20EE0}" destId="{E590CB70-EF07-45F5-866E-2CDEAC378051}" srcOrd="0" destOrd="0" presId="urn:microsoft.com/office/officeart/2005/8/layout/orgChart1"/>
    <dgm:cxn modelId="{9DEC6796-53CC-497B-8803-7BCB52543768}" type="presParOf" srcId="{F5E62169-14D0-49E0-9CFE-89445DB20EE0}" destId="{D7A2D003-8724-471C-B56B-CE68523DB023}" srcOrd="1" destOrd="0" presId="urn:microsoft.com/office/officeart/2005/8/layout/orgChart1"/>
    <dgm:cxn modelId="{3D6A6DD3-94C3-4D2C-A64D-2C6D45168DE8}" type="presParOf" srcId="{9E0C0E8E-6960-4088-ABF7-58603C0182FF}" destId="{E95C7E10-1FFF-48D5-A02A-5370FAAD3276}" srcOrd="1" destOrd="0" presId="urn:microsoft.com/office/officeart/2005/8/layout/orgChart1"/>
    <dgm:cxn modelId="{59562C3D-3A4F-4BFC-8335-6187575A69A5}" type="presParOf" srcId="{9E0C0E8E-6960-4088-ABF7-58603C0182FF}" destId="{841C63DE-6CAC-400E-B541-0FCF7B36F5F6}" srcOrd="2" destOrd="0" presId="urn:microsoft.com/office/officeart/2005/8/layout/orgChart1"/>
    <dgm:cxn modelId="{1D71971E-5D11-4DAF-8B56-EBBEAAC15669}" type="presParOf" srcId="{FF4F5EF2-BE8B-4736-85BF-279D1FED0F5C}" destId="{72DF5A8C-67A5-473D-B9A5-A712640FC6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D4E7C-B6CC-408B-A4C1-DFFB89BA8355}">
      <dsp:nvSpPr>
        <dsp:cNvPr id="0" name=""/>
        <dsp:cNvSpPr/>
      </dsp:nvSpPr>
      <dsp:spPr>
        <a:xfrm>
          <a:off x="2824480" y="1876124"/>
          <a:ext cx="1545689" cy="53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60"/>
              </a:lnTo>
              <a:lnTo>
                <a:pt x="1545689" y="268260"/>
              </a:lnTo>
              <a:lnTo>
                <a:pt x="1545689" y="5365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CAB63-6B64-468A-9795-D1215902A6B6}">
      <dsp:nvSpPr>
        <dsp:cNvPr id="0" name=""/>
        <dsp:cNvSpPr/>
      </dsp:nvSpPr>
      <dsp:spPr>
        <a:xfrm>
          <a:off x="1278790" y="1876124"/>
          <a:ext cx="1545689" cy="536520"/>
        </a:xfrm>
        <a:custGeom>
          <a:avLst/>
          <a:gdLst/>
          <a:ahLst/>
          <a:cxnLst/>
          <a:rect l="0" t="0" r="0" b="0"/>
          <a:pathLst>
            <a:path>
              <a:moveTo>
                <a:pt x="1545689" y="0"/>
              </a:moveTo>
              <a:lnTo>
                <a:pt x="1545689" y="268260"/>
              </a:lnTo>
              <a:lnTo>
                <a:pt x="0" y="268260"/>
              </a:lnTo>
              <a:lnTo>
                <a:pt x="0" y="5365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6B771-2F85-48D3-8C45-150488B3873B}">
      <dsp:nvSpPr>
        <dsp:cNvPr id="0" name=""/>
        <dsp:cNvSpPr/>
      </dsp:nvSpPr>
      <dsp:spPr>
        <a:xfrm>
          <a:off x="1547050" y="598695"/>
          <a:ext cx="2554858" cy="1277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latin typeface="Gabriola" panose="04040605051002020D02" pitchFamily="82" charset="0"/>
            </a:rPr>
            <a:t>Вулканы </a:t>
          </a:r>
          <a:endParaRPr lang="ru-RU" sz="2800" kern="1200" dirty="0">
            <a:solidFill>
              <a:schemeClr val="tx1"/>
            </a:solidFill>
            <a:latin typeface="Gabriola" panose="04040605051002020D02" pitchFamily="82" charset="0"/>
          </a:endParaRPr>
        </a:p>
      </dsp:txBody>
      <dsp:txXfrm>
        <a:off x="1547050" y="598695"/>
        <a:ext cx="2554858" cy="1277429"/>
      </dsp:txXfrm>
    </dsp:sp>
    <dsp:sp modelId="{7B7C3E21-E56A-4E6E-A656-BD004F3DE28B}">
      <dsp:nvSpPr>
        <dsp:cNvPr id="0" name=""/>
        <dsp:cNvSpPr/>
      </dsp:nvSpPr>
      <dsp:spPr>
        <a:xfrm>
          <a:off x="1361" y="2412645"/>
          <a:ext cx="2554858" cy="1277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latin typeface="Gabriola" panose="04040605051002020D02" pitchFamily="82" charset="0"/>
            </a:rPr>
            <a:t>действующие</a:t>
          </a:r>
          <a:endParaRPr lang="ru-RU" sz="2800" kern="1200" dirty="0">
            <a:solidFill>
              <a:schemeClr val="tx1"/>
            </a:solidFill>
            <a:latin typeface="Gabriola" panose="04040605051002020D02" pitchFamily="82" charset="0"/>
          </a:endParaRPr>
        </a:p>
      </dsp:txBody>
      <dsp:txXfrm>
        <a:off x="1361" y="2412645"/>
        <a:ext cx="2554858" cy="1277429"/>
      </dsp:txXfrm>
    </dsp:sp>
    <dsp:sp modelId="{E590CB70-EF07-45F5-866E-2CDEAC378051}">
      <dsp:nvSpPr>
        <dsp:cNvPr id="0" name=""/>
        <dsp:cNvSpPr/>
      </dsp:nvSpPr>
      <dsp:spPr>
        <a:xfrm>
          <a:off x="3092740" y="2412645"/>
          <a:ext cx="2554858" cy="1277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  <a:latin typeface="Gabriola" panose="04040605051002020D02" pitchFamily="82" charset="0"/>
            </a:rPr>
            <a:t>потухшие</a:t>
          </a:r>
          <a:endParaRPr lang="ru-RU" sz="2800" kern="1200" dirty="0">
            <a:solidFill>
              <a:schemeClr val="tx1"/>
            </a:solidFill>
            <a:latin typeface="Gabriola" panose="04040605051002020D02" pitchFamily="82" charset="0"/>
          </a:endParaRPr>
        </a:p>
      </dsp:txBody>
      <dsp:txXfrm>
        <a:off x="3092740" y="2412645"/>
        <a:ext cx="2554858" cy="1277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2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4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6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6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9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AADB-2402-441C-BC9D-452B94866509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C2171-5F24-4484-A177-3F90D1C00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8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tnnp0bA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3w0Dib8O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tokkoro.com/picsup/5421366-volcanoes-wallpap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399" y="1133582"/>
            <a:ext cx="11715202" cy="5469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Вулканы Земли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4712" y="5385281"/>
            <a:ext cx="1373427" cy="1049956"/>
            <a:chOff x="472838" y="5404532"/>
            <a:chExt cx="1373427" cy="1049956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38" y="5404532"/>
              <a:ext cx="1373427" cy="10499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65478" y="5467845"/>
              <a:ext cx="118814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>
                  <a:latin typeface="Gabriola" panose="04040605051002020D02" pitchFamily="82" charset="0"/>
                  <a:cs typeface="Times New Roman" pitchFamily="18" charset="0"/>
                </a:rPr>
                <a:t>ЧОУ «Лотос»</a:t>
              </a:r>
            </a:p>
            <a:p>
              <a:pPr algn="ctr"/>
              <a:r>
                <a:rPr lang="ru-RU" dirty="0" smtClean="0">
                  <a:latin typeface="Gabriola" panose="04040605051002020D02" pitchFamily="82" charset="0"/>
                  <a:cs typeface="Times New Roman" pitchFamily="18" charset="0"/>
                </a:rPr>
                <a:t>Бороздина </a:t>
              </a:r>
            </a:p>
            <a:p>
              <a:pPr algn="ctr"/>
              <a:r>
                <a:rPr lang="ru-RU" dirty="0" smtClean="0">
                  <a:latin typeface="Gabriola" panose="04040605051002020D02" pitchFamily="82" charset="0"/>
                  <a:cs typeface="Times New Roman" pitchFamily="18" charset="0"/>
                </a:rPr>
                <a:t>Ю.Н.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946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звержение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1597485"/>
              </p:ext>
            </p:extLst>
          </p:nvPr>
        </p:nvGraphicFramePr>
        <p:xfrm>
          <a:off x="274876" y="517537"/>
          <a:ext cx="4535603" cy="343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https://wallpaperaccess.com/full/81534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4012" y="1198810"/>
            <a:ext cx="6920565" cy="539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oveopium.ru/content/2015/12/volcano/02s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752" y="3514708"/>
            <a:ext cx="4518505" cy="3078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66" y="1174282"/>
            <a:ext cx="11674085" cy="548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08831" y="4129859"/>
            <a:ext cx="503855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Gabriola" panose="04040605051002020D02" pitchFamily="82" charset="0"/>
                <a:hlinkClick r:id="rId3"/>
              </a:rPr>
              <a:t>https://</a:t>
            </a:r>
            <a:r>
              <a:rPr lang="en-US" sz="2400" dirty="0" smtClean="0">
                <a:latin typeface="Gabriola" panose="04040605051002020D02" pitchFamily="82" charset="0"/>
                <a:hlinkClick r:id="rId3"/>
              </a:rPr>
              <a:t>www.youtube.com/watch?v=p3tnnp0bAoM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звержение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338" y="1377033"/>
            <a:ext cx="1121723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Посмотрите видеоролик «</a:t>
            </a:r>
            <a:r>
              <a:rPr lang="ru-RU" sz="2800" dirty="0">
                <a:latin typeface="Gabriola" panose="04040605051002020D02" pitchFamily="82" charset="0"/>
              </a:rPr>
              <a:t>Извержение </a:t>
            </a:r>
            <a:r>
              <a:rPr lang="ru-RU" sz="2800" dirty="0" smtClean="0">
                <a:latin typeface="Gabriola" panose="04040605051002020D02" pitchFamily="82" charset="0"/>
              </a:rPr>
              <a:t>Килауэа»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smtClean="0">
                <a:latin typeface="Gabriola" panose="04040605051002020D02" pitchFamily="82" charset="0"/>
              </a:rPr>
              <a:t>и ответьте на вопрос: чем опасны извержения вулканов?</a:t>
            </a:r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clipart-best.com/img/smoke/smoke-clip-art-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90" y="1155032"/>
            <a:ext cx="12203690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Вулканы мира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AutoShape 2" descr="https://reader.lecta.rosuchebnik.ru/read/8030-62/data/bg6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51380" y="1362917"/>
            <a:ext cx="617941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Вулкан – это …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662" y="1362917"/>
            <a:ext cx="5226518" cy="5109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5.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С</a:t>
            </a:r>
            <a:r>
              <a:rPr lang="ru-RU" sz="2800" dirty="0" smtClean="0">
                <a:latin typeface="Gabriola" panose="04040605051002020D02" pitchFamily="82" charset="0"/>
              </a:rPr>
              <a:t>формулируйте и запишите в тетрадь определение термина «вулкан».</a:t>
            </a:r>
            <a:endParaRPr lang="ru-RU" sz="2800" dirty="0">
              <a:latin typeface="Gabriola" panose="04040605051002020D02" pitchFamily="82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6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Работая с картами атласа, укажите </a:t>
            </a:r>
            <a:r>
              <a:rPr lang="ru-RU" sz="2800" dirty="0">
                <a:latin typeface="Gabriola" panose="04040605051002020D02" pitchFamily="82" charset="0"/>
              </a:rPr>
              <a:t>названия не менее трёх действующих вулканов.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endParaRPr lang="ru-RU" sz="2800" dirty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Приведите </a:t>
            </a:r>
            <a:r>
              <a:rPr lang="ru-RU" sz="2800" dirty="0">
                <a:latin typeface="Gabriola" panose="04040605051002020D02" pitchFamily="82" charset="0"/>
              </a:rPr>
              <a:t>пример двух географических объектов, на территории которых может произойти извержение вулкана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endParaRPr lang="ru-RU" sz="2800" dirty="0">
              <a:latin typeface="Gabriola" panose="04040605051002020D02" pitchFamily="8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16795237"/>
              </p:ext>
            </p:extLst>
          </p:nvPr>
        </p:nvGraphicFramePr>
        <p:xfrm>
          <a:off x="6016609" y="2132358"/>
          <a:ext cx="5648960" cy="428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5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Классификация вулканов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598" y="1151161"/>
            <a:ext cx="1167547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7.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Опираясь на текст §</a:t>
            </a:r>
            <a:r>
              <a:rPr lang="ru-RU" sz="2800" dirty="0" smtClean="0">
                <a:latin typeface="Gabriola" panose="04040605051002020D02" pitchFamily="82" charset="0"/>
              </a:rPr>
              <a:t>23 (статья №Какие бывают вулканы?) дайте характеристику вулканов разных типов.</a:t>
            </a:r>
            <a:endParaRPr lang="ru-RU" sz="2800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09160"/>
              </p:ext>
            </p:extLst>
          </p:nvPr>
        </p:nvGraphicFramePr>
        <p:xfrm>
          <a:off x="240598" y="2846849"/>
          <a:ext cx="11675478" cy="36598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826"/>
                <a:gridCol w="3891826"/>
                <a:gridCol w="3891826"/>
              </a:tblGrid>
              <a:tr h="68562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Вулканы везувианского типа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Вулканы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г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авайского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типа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Вулканы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пелейского типа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 </a:t>
                      </a:r>
                    </a:p>
                  </a:txBody>
                  <a:tcPr/>
                </a:tc>
              </a:tr>
              <a:tr h="297420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Gabriola" panose="04040605051002020D02" pitchFamily="82" charset="0"/>
                        </a:rPr>
                        <a:t>?</a:t>
                      </a:r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https://clipart-best.com/img/smoke/smoke-clip-art-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5032"/>
            <a:ext cx="12203690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Классификация вулканов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598" y="1151161"/>
            <a:ext cx="1167547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8.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Определите какому типу соответствуют вулканы, изображённые на фотографиях.</a:t>
            </a:r>
            <a:endParaRPr lang="ru-RU" sz="2800" dirty="0">
              <a:latin typeface="Gabriola" panose="04040605051002020D02" pitchFamily="8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79798"/>
              </p:ext>
            </p:extLst>
          </p:nvPr>
        </p:nvGraphicFramePr>
        <p:xfrm>
          <a:off x="240598" y="2355961"/>
          <a:ext cx="11675478" cy="4198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91826"/>
                <a:gridCol w="3891826"/>
                <a:gridCol w="3891826"/>
              </a:tblGrid>
              <a:tr h="68562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?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</a:rPr>
                        <a:t>? </a:t>
                      </a:r>
                    </a:p>
                  </a:txBody>
                  <a:tcPr/>
                </a:tc>
              </a:tr>
              <a:tr h="3513221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  <a:latin typeface="Gabriola" panose="04040605051002020D02" pitchFamily="8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741" y="3173782"/>
            <a:ext cx="3676834" cy="328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italy.tyr24.ru/assets/images/italy/slide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3348" y="3173782"/>
            <a:ext cx="3628724" cy="327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.redd.it/oog27rewkho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944" y="3176338"/>
            <a:ext cx="3660024" cy="3243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Закрепление новой 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0" y="1114122"/>
            <a:ext cx="11665819" cy="5575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8522" y="1636003"/>
            <a:ext cx="10578164" cy="4462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Географический диктант: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Излившуюся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на поверхность магму называют </a:t>
            </a:r>
            <a:r>
              <a:rPr lang="ru-RU" sz="2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Вулканы, которые извергались хотя бы один раз на  памяти человечества,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называют …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Канал, по которому магма поднимается на поверхность Земли – это …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Верхняя часть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жерла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вулкана чашеобразной или воронкообразной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формы называется …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орячий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источник, периодически выбрасывающий фонтаны горячей воды и пара под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давлением - …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Вулканы, сведений об извержении которых не сохранилось - …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Закрепление новой темы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0" y="1114122"/>
            <a:ext cx="11665819" cy="5575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8522" y="1636003"/>
            <a:ext cx="10578164" cy="4462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Географический диктант: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Излившуюся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на поверхность магму называют 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лавой.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Вулканы, которые извергались хотя бы один раз на  памяти человечества,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называют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действующими.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Канал, по которому магма поднимается на поверхность Земли – это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жерло.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Верхняя часть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жерла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вулкана чашеобразной или воронкообразной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формы называется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кратер.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орячий </a:t>
            </a:r>
            <a:r>
              <a:rPr lang="ru-RU" sz="2800" dirty="0">
                <a:solidFill>
                  <a:schemeClr val="bg1"/>
                </a:solidFill>
                <a:latin typeface="Gabriola" panose="04040605051002020D02" pitchFamily="82" charset="0"/>
              </a:rPr>
              <a:t>источник, периодически выбрасывающий фонтаны горячей воды и пара под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давлением </a:t>
            </a:r>
            <a:r>
              <a:rPr lang="ru-RU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гейзер.</a:t>
            </a:r>
            <a:endParaRPr lang="ru-RU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Вулканы, сведений об извержении которых не сохранилось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–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потухшие.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Домашнее задание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074" name="Picture 2" descr="https://img2.goodfon.ru/wallpaper/nbig/f/2a/lava-magma-pepe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124" y="1105867"/>
            <a:ext cx="11779751" cy="5516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478" y="1305165"/>
            <a:ext cx="1137709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Сделайте презентацию об одном из вулканов Земли, используя дополнительную литературу или </a:t>
            </a:r>
            <a:r>
              <a:rPr lang="ru-RU" sz="2800" dirty="0" smtClean="0">
                <a:latin typeface="Gabriola" panose="04040605051002020D02" pitchFamily="82" charset="0"/>
              </a:rPr>
              <a:t>Интернет-ресурсы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endParaRPr lang="ru-RU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lipart-best.com/img/smoke/smoke-clip-art-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90" y="1155032"/>
            <a:ext cx="12203690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Определение темы урока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8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959">
            <a:off x="250453" y="1344283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7218">
            <a:off x="2402098" y="3691245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662" y="1344283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6104">
            <a:off x="7710817" y="3600708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075162">
            <a:off x="1103341" y="2207506"/>
            <a:ext cx="2462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В жарком лете я стою,</a:t>
            </a:r>
          </a:p>
          <a:p>
            <a:r>
              <a:rPr lang="ru-RU" sz="2400" dirty="0">
                <a:latin typeface="Gabriola" panose="04040605051002020D02" pitchFamily="82" charset="0"/>
              </a:rPr>
              <a:t>Шапкой зиму достаю.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3151" y="1838174"/>
            <a:ext cx="22445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Шипит и злится,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Воды боится,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С языком, а не лает,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Без зубов, а кусает…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44882">
            <a:off x="3244572" y="3808194"/>
            <a:ext cx="29867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Gabriola" panose="04040605051002020D02" pitchFamily="82" charset="0"/>
              </a:rPr>
              <a:t>Я мохнатый, я кудлатый, </a:t>
            </a:r>
          </a:p>
          <a:p>
            <a:r>
              <a:rPr lang="ru-RU" sz="2400" dirty="0">
                <a:latin typeface="Gabriola" panose="04040605051002020D02" pitchFamily="82" charset="0"/>
              </a:rPr>
              <a:t>Я зимой над каждой хатой, 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Над пожаром и заводом, 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Над костром и пароходом. 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Но нигде-нигде меня </a:t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dirty="0">
                <a:latin typeface="Gabriola" panose="04040605051002020D02" pitchFamily="82" charset="0"/>
              </a:rPr>
              <a:t>Не бывает без огня...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940332">
            <a:off x="8628165" y="4124849"/>
            <a:ext cx="26997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dirty="0">
                <a:latin typeface="Gabriola" panose="04040605051002020D02" pitchFamily="82" charset="0"/>
              </a:rPr>
              <a:t>Где с горы летит огонь,</a:t>
            </a:r>
          </a:p>
          <a:p>
            <a:pPr fontAlgn="base"/>
            <a:r>
              <a:rPr lang="ru-RU" sz="2400" dirty="0">
                <a:latin typeface="Gabriola" panose="04040605051002020D02" pitchFamily="82" charset="0"/>
              </a:rPr>
              <a:t>И дымит со всех сторон,</a:t>
            </a:r>
          </a:p>
          <a:p>
            <a:pPr fontAlgn="base"/>
            <a:r>
              <a:rPr lang="ru-RU" sz="2400" dirty="0">
                <a:latin typeface="Gabriola" panose="04040605051002020D02" pitchFamily="82" charset="0"/>
              </a:rPr>
              <a:t>Там опасный хулиган,</a:t>
            </a:r>
          </a:p>
          <a:p>
            <a:r>
              <a:rPr lang="ru-RU" sz="2400" dirty="0">
                <a:latin typeface="Gabriola" panose="04040605051002020D02" pitchFamily="82" charset="0"/>
              </a:rPr>
              <a:t>Вновь проснувшийся …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lipart-best.com/img/smoke/smoke-clip-art-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90" y="1155032"/>
            <a:ext cx="12203690" cy="57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Определение темы урока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8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959">
            <a:off x="250453" y="1344283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7218">
            <a:off x="2402098" y="3691245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662" y="1344283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2186481/fc38c688-6fc0-4e8f-a3f6-ea42673d9c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6104">
            <a:off x="7710817" y="3600708"/>
            <a:ext cx="4168310" cy="27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2.freepng.ru/20180328/qew/kisspng-sugarloaf-mountain-computer-icons-mountain-5abb5cce77c879.2345250015222284304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7374">
            <a:off x="1120018" y="1400215"/>
            <a:ext cx="2445579" cy="24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lipart-best.com/img/smoke/smoke-clip-art-2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009">
            <a:off x="2865644" y="4123462"/>
            <a:ext cx="3304640" cy="18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mg2.freepng.ru/20180322/yee/kisspng-free-fire-battlegrounds-flame-clip-art-fire-5ab463cbc73fe3.53229629152177146781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9" y="1617610"/>
            <a:ext cx="2145930" cy="21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pngarts.com/files/3/Volcano-PNG-Transparent-Imag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9733">
            <a:off x="8830841" y="3745692"/>
            <a:ext cx="2032826" cy="2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План и задачи урока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0" y="1114122"/>
            <a:ext cx="11665819" cy="5575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8523" y="1636003"/>
            <a:ext cx="5216892" cy="45243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Вопросы: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Кто видел вулканы во время путешествий?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Чем они отличаются от других гор?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Какую опасность в себе таят?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Что бы вы хотели узнать о вулканах?</a:t>
            </a: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Цель урока: …</a:t>
            </a:r>
          </a:p>
        </p:txBody>
      </p:sp>
      <p:pic>
        <p:nvPicPr>
          <p:cNvPr id="1026" name="Picture 2" descr="https://avatars.mds.yandex.net/get-pdb/2531094/ec017d11-b44b-4f00-9c1f-569de26e677b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5296" y="1636002"/>
            <a:ext cx="5014763" cy="452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План и задачи урока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0" y="1114122"/>
            <a:ext cx="11665819" cy="5575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8523" y="1636003"/>
            <a:ext cx="5216892" cy="45243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План урока: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3.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4.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5.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9420" y="1647052"/>
            <a:ext cx="5216892" cy="69865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Задачи урока: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1.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2.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3.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4.</a:t>
            </a: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5.</a:t>
            </a: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Строение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AutoShape 2" descr="https://reader.lecta.rosuchebnik.ru/read/8030-62/data/bg6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034" y="1241658"/>
            <a:ext cx="4906260" cy="5263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7975" y="1242679"/>
            <a:ext cx="6477836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1.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Изучите </a:t>
            </a:r>
            <a:r>
              <a:rPr lang="ru-RU" sz="2800" dirty="0">
                <a:latin typeface="Gabriola" panose="04040605051002020D02" pitchFamily="82" charset="0"/>
              </a:rPr>
              <a:t>рисунок 51 на </a:t>
            </a:r>
            <a:r>
              <a:rPr lang="ru-RU" sz="2800" dirty="0" smtClean="0">
                <a:latin typeface="Gabriola" panose="04040605051002020D02" pitchFamily="82" charset="0"/>
              </a:rPr>
              <a:t>странице 77</a:t>
            </a:r>
            <a:r>
              <a:rPr lang="ru-RU" sz="2800" dirty="0">
                <a:latin typeface="Gabriola" panose="04040605051002020D02" pitchFamily="82" charset="0"/>
              </a:rPr>
              <a:t>. </a:t>
            </a:r>
            <a:endParaRPr lang="ru-RU" sz="2800" dirty="0" smtClean="0"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Предположите</a:t>
            </a:r>
            <a:r>
              <a:rPr lang="ru-RU" sz="2800" dirty="0">
                <a:latin typeface="Gabriola" panose="04040605051002020D02" pitchFamily="82" charset="0"/>
              </a:rPr>
              <a:t>, по каким признакам можно определить, что перед вами вулкан, а не возвышенность.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2.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ru-RU" sz="2800" dirty="0" smtClean="0">
                <a:latin typeface="Gabriola" panose="04040605051002020D02" pitchFamily="82" charset="0"/>
              </a:rPr>
              <a:t>Опираясь </a:t>
            </a:r>
            <a:r>
              <a:rPr lang="ru-RU" sz="2800" dirty="0">
                <a:latin typeface="Gabriola" panose="04040605051002020D02" pitchFamily="82" charset="0"/>
              </a:rPr>
              <a:t>на текст §23 ответьте на вопросы: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- Какая часть вулкана формируется первой?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- Чем отличается лава от магмы?</a:t>
            </a:r>
          </a:p>
          <a:p>
            <a:r>
              <a:rPr lang="ru-RU" sz="2800" dirty="0">
                <a:latin typeface="Gabriola" panose="04040605051002020D02" pitchFamily="82" charset="0"/>
              </a:rPr>
              <a:t>- Почему географическое положение вулканов и гейзеров совпадает?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Строение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27" y="1214401"/>
            <a:ext cx="11713945" cy="5355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Задание 3. 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Прочитайте текст. </a:t>
            </a:r>
            <a:r>
              <a:rPr lang="ru-RU" sz="2400" dirty="0">
                <a:solidFill>
                  <a:srgbClr val="000000"/>
                </a:solidFill>
                <a:latin typeface="Gabriola" panose="04040605051002020D02" pitchFamily="82" charset="0"/>
              </a:rPr>
              <a:t>Выберите из пронумерованного списка термины, которые необходимо вставить на место пропусков, обозначенных буквами А — В. Вставьте на места пропусков термины из </a:t>
            </a:r>
            <a:r>
              <a:rPr lang="ru-RU" sz="24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списка.</a:t>
            </a:r>
            <a:endParaRPr lang="ru-RU" sz="2400" dirty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 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Вулкан — геологическое образование, возникающее над каналами и трещинами в земной коре, по которым на земную поверхность извергаются лава, пепел, горячие газы, пары воды и обломки горных пород. Основные части вулканического аппарата: магматический очаг, ________________(А) — выводной канал, по которому ________________(Б) поднимается к поверхности; конус — возвышенность на поверхности Земли из продуктов выброса вулкана; ________________(В) — углубление на поверхности конуса вулкана.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Список терминов: 1</a:t>
            </a:r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) жерло </a:t>
            </a:r>
            <a:r>
              <a:rPr lang="ru-RU" sz="28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вулкана   2</a:t>
            </a:r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) </a:t>
            </a:r>
            <a:r>
              <a:rPr lang="ru-RU" sz="28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движение   3</a:t>
            </a:r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) </a:t>
            </a:r>
            <a:r>
              <a:rPr lang="ru-RU" sz="28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магма   4</a:t>
            </a:r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) горная порода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5) п</a:t>
            </a:r>
            <a:r>
              <a:rPr lang="ru-RU" sz="28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латформа   6</a:t>
            </a:r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>) кратер</a:t>
            </a:r>
            <a:endParaRPr lang="ru-RU" sz="2800" b="0" i="0" dirty="0">
              <a:solidFill>
                <a:srgbClr val="000000"/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Образование, извержение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03" y="1174282"/>
            <a:ext cx="11666194" cy="545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6339" y="1377033"/>
            <a:ext cx="6885218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abriola" panose="04040605051002020D02" pitchFamily="82" charset="0"/>
              </a:rPr>
              <a:t>Посмотрите видеоролик «Почему извергаются вулканы»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и выполните задание 4.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5192" y="5515895"/>
            <a:ext cx="49616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  <a:hlinkClick r:id="rId3"/>
              </a:rPr>
              <a:t>https://</a:t>
            </a:r>
            <a:r>
              <a:rPr lang="ru-RU" sz="2400" dirty="0" smtClean="0">
                <a:latin typeface="Gabriola" panose="04040605051002020D02" pitchFamily="82" charset="0"/>
                <a:hlinkClick r:id="rId3"/>
              </a:rPr>
              <a:t>www.youtube.com/watch?v=bT3w0Dib8OI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endParaRPr lang="ru-RU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34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Образование, извержение вулкана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9236" y="1241136"/>
            <a:ext cx="11553527" cy="5262979"/>
            <a:chOff x="319236" y="1241136"/>
            <a:chExt cx="11553527" cy="526297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9236" y="1241136"/>
              <a:ext cx="11553527" cy="52629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Задание 4.</a:t>
              </a:r>
            </a:p>
            <a:p>
              <a:r>
                <a:rPr lang="ru-RU" sz="2800" dirty="0" smtClean="0">
                  <a:latin typeface="Gabriola" panose="04040605051002020D02" pitchFamily="82" charset="0"/>
                </a:rPr>
                <a:t>Установите </a:t>
              </a:r>
              <a:r>
                <a:rPr lang="ru-RU" sz="2800" dirty="0">
                  <a:latin typeface="Gabriola" panose="04040605051002020D02" pitchFamily="82" charset="0"/>
                </a:rPr>
                <a:t>последовательность этапов отображённого на схеме процесса. Запишите</a:t>
              </a:r>
            </a:p>
            <a:p>
              <a:r>
                <a:rPr lang="ru-RU" sz="2800" dirty="0">
                  <a:latin typeface="Gabriola" panose="04040605051002020D02" pitchFamily="82" charset="0"/>
                </a:rPr>
                <a:t>в ответе </a:t>
              </a:r>
              <a:r>
                <a:rPr lang="ru-RU" sz="2800" b="1" dirty="0">
                  <a:latin typeface="Gabriola" panose="04040605051002020D02" pitchFamily="82" charset="0"/>
                </a:rPr>
                <a:t>порядковые номера </a:t>
              </a:r>
              <a:r>
                <a:rPr lang="ru-RU" sz="2800" dirty="0" smtClean="0">
                  <a:latin typeface="Gabriola" panose="04040605051002020D02" pitchFamily="82" charset="0"/>
                </a:rPr>
                <a:t>этапов: </a:t>
              </a:r>
              <a:endParaRPr lang="ru-RU" sz="2800" dirty="0">
                <a:latin typeface="Gabriola" panose="04040605051002020D02" pitchFamily="82" charset="0"/>
              </a:endParaRP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ЭТАПЫ:</a:t>
              </a: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1) </a:t>
              </a:r>
              <a:r>
                <a:rPr lang="ru-RU" sz="2800" dirty="0">
                  <a:latin typeface="Gabriola" panose="04040605051002020D02" pitchFamily="82" charset="0"/>
                </a:rPr>
                <a:t>Лава на земной поверхности охлаждается и затвердевает, образуя </a:t>
              </a:r>
              <a:r>
                <a:rPr lang="ru-RU" sz="2800" dirty="0" smtClean="0">
                  <a:latin typeface="Gabriola" panose="04040605051002020D02" pitchFamily="82" charset="0"/>
                </a:rPr>
                <a:t>вулканическую породу</a:t>
              </a:r>
              <a:r>
                <a:rPr lang="ru-RU" sz="2800" dirty="0">
                  <a:latin typeface="Gabriola" panose="04040605051002020D02" pitchFamily="82" charset="0"/>
                </a:rPr>
                <a:t>.</a:t>
              </a: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2) </a:t>
              </a:r>
              <a:r>
                <a:rPr lang="ru-RU" sz="2800" dirty="0">
                  <a:latin typeface="Gabriola" panose="04040605051002020D02" pitchFamily="82" charset="0"/>
                </a:rPr>
                <a:t>В верхней мантии образуется очаг магмы.</a:t>
              </a: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3) </a:t>
              </a:r>
              <a:r>
                <a:rPr lang="ru-RU" sz="2800" dirty="0">
                  <a:latin typeface="Gabriola" panose="04040605051002020D02" pitchFamily="82" charset="0"/>
                </a:rPr>
                <a:t>При накоплении застывшей лавы формируется конусовидная гора с кратером на</a:t>
              </a:r>
            </a:p>
            <a:p>
              <a:r>
                <a:rPr lang="ru-RU" sz="2800" dirty="0">
                  <a:latin typeface="Gabriola" panose="04040605051002020D02" pitchFamily="82" charset="0"/>
                </a:rPr>
                <a:t>вершине, через который происходят последующие излияния лавы.</a:t>
              </a: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4) </a:t>
              </a:r>
              <a:r>
                <a:rPr lang="ru-RU" sz="2800" dirty="0">
                  <a:latin typeface="Gabriola" panose="04040605051002020D02" pitchFamily="82" charset="0"/>
                </a:rPr>
                <a:t>Магма поднимается по трещинам в земной коре и изливается на земную поверхность</a:t>
              </a:r>
            </a:p>
            <a:p>
              <a:r>
                <a:rPr lang="ru-RU" sz="2800" dirty="0">
                  <a:latin typeface="Gabriola" panose="04040605051002020D02" pitchFamily="82" charset="0"/>
                </a:rPr>
                <a:t>в виде лавы.</a:t>
              </a:r>
            </a:p>
            <a:p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5) </a:t>
              </a:r>
              <a:r>
                <a:rPr lang="ru-RU" sz="2800" dirty="0">
                  <a:latin typeface="Gabriola" panose="04040605051002020D02" pitchFamily="82" charset="0"/>
                </a:rPr>
                <a:t>Раскалённая магма выделяет газы и пары воды, которые, создавая огромное давление,</a:t>
              </a:r>
            </a:p>
            <a:p>
              <a:r>
                <a:rPr lang="ru-RU" sz="2800" dirty="0">
                  <a:latin typeface="Gabriola" panose="04040605051002020D02" pitchFamily="82" charset="0"/>
                </a:rPr>
                <a:t>обеспечивают продвижение магмы к земной поверхности.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822257" y="2233061"/>
              <a:ext cx="510139" cy="4716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32396" y="2233061"/>
              <a:ext cx="510139" cy="4716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42535" y="2233061"/>
              <a:ext cx="510139" cy="4716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52674" y="2233061"/>
              <a:ext cx="510139" cy="4716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62813" y="2233061"/>
              <a:ext cx="510139" cy="4716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1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520</Words>
  <Application>Microsoft Office PowerPoint</Application>
  <PresentationFormat>Широкоэкранный</PresentationFormat>
  <Paragraphs>131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Филиал ФГУП "ЦЭНКИ"-НИИСК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43</cp:revision>
  <dcterms:created xsi:type="dcterms:W3CDTF">2020-06-30T05:33:49Z</dcterms:created>
  <dcterms:modified xsi:type="dcterms:W3CDTF">2020-07-01T15:01:44Z</dcterms:modified>
</cp:coreProperties>
</file>