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C0359-CBCA-47C7-8AD0-BB2EB1B26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E6BDC5-F296-4C3D-99C1-1A108B9FE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A33111-2EBA-4A6C-9923-7DC405C77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B5D220-FB17-45AD-BF36-9B668CFBF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FF2E84-AC98-4AD3-851F-F10398B9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68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74568-FB70-4C67-8ADF-A41CDC2FA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29FCB0C-6FE3-4360-9953-999B01F22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AED1EA-4169-4FF1-BCDD-6F629BCCE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0CA72B-2ABB-4240-84E0-0FF0C0A8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31754A-076B-411C-AA50-F4D26621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60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88A1A4-ECD5-4BF5-8399-CD95AF5BDD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3A57AA-7DE9-463C-95EB-D4FFB846E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0DF297-ECFC-440F-AE6C-31778C4E5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6F773C-A131-4131-A1AA-A0DA0D42C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69BA80-22AC-4B34-A660-10C125B4C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61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870671-CAFA-4947-A7F5-F03484513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53025F-7C98-4B3E-A661-41E668173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3A70EF-ABCA-46D7-8C7E-9F73D1DC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C8313B-DD83-499F-A9F1-62C69D70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7DDC10-C1A8-448D-9537-ED6243FE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43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DCE12D-08AA-4DCF-8235-6EBAA7624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127958-58E7-457E-97E7-6C13B0CF6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5A4BBC-789C-4276-814C-DC45EC710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4648F9-89B7-4BC6-9351-D0A0A8F72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066A05-CB7C-434A-A989-623F7111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30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7A3BCB-9899-4DAD-A76D-E9811E7F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1C5880-A73A-478C-B485-2B08BDF56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F12911-9F3F-4811-9466-1DA674E6E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C875CD-F969-41CD-98C6-03F7C0E95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48AD4B-F596-4429-85BB-0E150144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D3AB8F-FFF2-4DB7-87BA-AD1E1886E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97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E6E7C-783F-463B-8590-2F4BBF63C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4C5D18-84DF-4F33-9383-8F41E34DE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EE0293-CAA5-4D32-A642-15875F47B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99A48AB-B96F-464E-ACAC-B0FA15732D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00839B-E553-49AC-8839-5511CE4DA3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68CD86F-9EA9-4B7E-A0E8-BB9D7CDC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E07F27-E354-40B5-91FE-D48203C7C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294AE1-BD37-4B33-807C-6501DC07A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01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00962-B591-4C18-A68B-A356CA31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DB863B-E363-4CB3-9742-EEE62FE43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C028EFA-4D82-4347-A0A4-2D6470AC5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4A3B367-A316-4E39-AC34-3553A248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95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E07572D-D620-4747-ADED-1DE985BE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17BEC4-1EF2-4C0A-8FB9-049ED869A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6736BF-4BC3-403E-BE79-417077ECA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0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E9C75E-3953-487F-BCA7-9B570620B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B7EB3B-AEF7-404F-A875-48FBD730B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41420C-7AA1-469F-85E7-E52E0B241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BFCCCD-12C9-4E29-9480-A0B979B4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5D334C-3BA3-454D-96B2-366242205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317BB3-4654-4F5E-919B-9915D6FBB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59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1A4F2-424D-4951-80E9-5537994B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D6045E-5A7E-447A-A335-7F4EFAE1B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A30C60-409C-4A0F-A59C-CBAA8ADFF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049965-4A69-4854-A6C1-F4E72A67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8DAF93-C702-47AB-95D6-F42B79263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FD341A-37E4-4C05-99AB-0E63F4D33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09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362612-EBE6-4FE6-963A-0CA38A801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B48397-A4B5-447E-B268-264CDF60A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EE3D53-B0EC-43EE-87A0-F175B4B26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C74E8-2F77-4139-A125-2D504088980C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459FDE-20DC-41BF-8983-2F5651241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129958-660D-4F9E-BE58-F4914FBB7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EDD3E-26A8-4261-9520-273639C69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0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787741-B04B-47BA-B7FC-00C0A6955E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КУКОЛЬНЫЙ ТЕАТР </a:t>
            </a:r>
            <a:br>
              <a:rPr lang="ru-RU" sz="2800" dirty="0"/>
            </a:br>
            <a:r>
              <a:rPr lang="ru-RU" sz="2800" b="1" dirty="0"/>
              <a:t>КАК СРЕДСТВО ПОЗНАВАТЕЛЬНОГО </a:t>
            </a:r>
            <a:br>
              <a:rPr lang="ru-RU" sz="2800" dirty="0"/>
            </a:br>
            <a:r>
              <a:rPr lang="ru-RU" sz="2800" b="1" dirty="0"/>
              <a:t>И СОЦИАЛЬНО-КОММУТИКАТИВНОГО  РАЗВИТИЯ ДЕТЕЙ</a:t>
            </a:r>
            <a:br>
              <a:rPr lang="ru-RU" sz="2800" dirty="0"/>
            </a:br>
            <a:r>
              <a:rPr lang="ru-RU" sz="2800" b="1" dirty="0"/>
              <a:t> СТАРШЕГО ДОШКОЛЬНОГО ВОЗРАСТА </a:t>
            </a:r>
            <a:br>
              <a:rPr lang="ru-RU" sz="2800" dirty="0"/>
            </a:br>
            <a:r>
              <a:rPr lang="ru-RU" sz="2800" b="1" dirty="0"/>
              <a:t>С ТЯЖЕЛЫМИ НАРУШЕНИЯМИ РЕЧИ</a:t>
            </a:r>
            <a:br>
              <a:rPr lang="ru-RU" sz="2800" dirty="0"/>
            </a:br>
            <a:r>
              <a:rPr lang="ru-RU" sz="2800" b="1" dirty="0"/>
              <a:t>(6-7 ЛЕТ) </a:t>
            </a:r>
            <a:endParaRPr lang="ru-RU"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AC4A6C-0FD9-4A06-9B23-3202A4172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46146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7200" dirty="0"/>
              <a:t>Лямина Людмила Ивановна,</a:t>
            </a:r>
          </a:p>
          <a:p>
            <a:pPr algn="r"/>
            <a:r>
              <a:rPr lang="en-US" sz="7200" dirty="0"/>
              <a:t>id:</a:t>
            </a:r>
            <a:r>
              <a:rPr lang="ru-RU" sz="7200" dirty="0"/>
              <a:t>414-957-133</a:t>
            </a:r>
          </a:p>
          <a:p>
            <a:pPr algn="r"/>
            <a:r>
              <a:rPr lang="ru-RU" sz="7200" dirty="0"/>
              <a:t>Полыгалова Юлия Евгеньевна,</a:t>
            </a:r>
          </a:p>
          <a:p>
            <a:pPr algn="r"/>
            <a:r>
              <a:rPr lang="en-US" sz="7200" dirty="0"/>
              <a:t>id:</a:t>
            </a:r>
            <a:r>
              <a:rPr lang="ru-RU" sz="7200" dirty="0"/>
              <a:t>278-591-423</a:t>
            </a:r>
          </a:p>
          <a:p>
            <a:pPr algn="r"/>
            <a:r>
              <a:rPr lang="ru-RU" sz="7200" dirty="0" err="1"/>
              <a:t>Сыстерова</a:t>
            </a:r>
            <a:r>
              <a:rPr lang="ru-RU" sz="7200" dirty="0"/>
              <a:t> Светлана Васильевна</a:t>
            </a:r>
          </a:p>
          <a:p>
            <a:pPr algn="r"/>
            <a:r>
              <a:rPr lang="en-US" sz="7200" dirty="0"/>
              <a:t>id:</a:t>
            </a:r>
            <a:r>
              <a:rPr lang="ru-RU" sz="7200" dirty="0"/>
              <a:t>237-256-449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129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065259-3B86-4117-9422-4CD7ED26E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Тезисы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E7876C-6E2E-4DC1-96EF-211A6045D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традициях дошкольной педагогики использовать игровую деятельность для решения многих воспитательно-образовательных задач. Мы рассматриваем возможности театрализованной деятельности, а именно – кукольный театр, театр, в котором театрализованная игра реализуется посредством использования кукол (бибабо, театр петрушки, перчаточный театр и т.д.). </a:t>
            </a:r>
            <a:r>
              <a:rPr lang="ru-RU"/>
              <a:t>Игры с куклами всегда радуют детей дошкольного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31584213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80</Words>
  <Application>Microsoft Office PowerPoint</Application>
  <PresentationFormat>Широкоэкранный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КУКОЛЬНЫЙ ТЕАТР  КАК СРЕДСТВО ПОЗНАВАТЕЛЬНОГО  И СОЦИАЛЬНО-КОММУТИКАТИВНОГО  РАЗВИТИЯ ДЕТЕЙ  СТАРШЕГО ДОШКОЛЬНОГО ВОЗРАСТА  С ТЯЖЕЛЫМИ НАРУШЕНИЯМИ РЕЧИ (6-7 ЛЕТ) </vt:lpstr>
      <vt:lpstr>Тезисы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КУКОЛЬНЫЙ ТЕАТР  КАК СРЕДСТВО ПОЗНАВАТЕЛЬНОГО  И СОЦИАЛЬНО-КОММУТИКАТИВНОГО  РАЗВИТИЯ ДЕТЕЙ  СТАРШЕГО ДОШКОЛЬНОГО ВОЗРАСТА  С ТЯЖЕЛЫМИ НАРУШЕНИЯМИ РЕЧИ (6-7 ЛЕТ) </dc:title>
  <dc:creator>Полыгалов Александр</dc:creator>
  <cp:lastModifiedBy>Полыгалов Александр</cp:lastModifiedBy>
  <cp:revision>2</cp:revision>
  <dcterms:created xsi:type="dcterms:W3CDTF">2019-06-28T15:28:33Z</dcterms:created>
  <dcterms:modified xsi:type="dcterms:W3CDTF">2019-06-28T15:30:40Z</dcterms:modified>
</cp:coreProperties>
</file>