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2AEA9E-697D-4463-81D4-7F66E20EE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D3D559-7392-4F08-A6E2-24CF0257B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05BE79-8504-4D24-8956-E6FCC03FC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5C4DDA-2EDA-44C8-828C-EA9C2942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0BB891-2A52-4752-84CB-974064643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516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F441E5-FB6A-4D31-BEDB-5EB7F3750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C0C989F-17FE-442A-85EC-751382FDB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E13927-D0ED-4344-9EC0-804B1441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3F9357-42CA-4414-9235-10F5D5D2E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DD2F16-1666-4526-BF0A-05809255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09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C1820F1-668F-4815-BBF9-C0FAF5E2E1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6788F6D-0BEC-4946-9FF8-D3999FE04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DED71E-9071-46E3-8FC2-5A02C515D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14F0AE-D924-455E-B92E-9F8C4AA10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00D156-B2A2-4EE9-95C8-6749EE52B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21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3A75AA-DED8-4C05-8E6D-54B5906C2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C6AB64-45D6-4112-BD43-3A93EF7DF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AD8220-18CA-4D29-82A6-6EC19DA5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6CFEE7-6302-42AD-8930-20A6E85E1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CD2E70-159F-47A0-A370-402F38DC1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281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0C1FD-A0AE-439A-9A22-E03127E42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D419B42-00C6-4588-8121-193412430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6D0398-BC47-4E61-B124-04828E3EF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7E38F4-66D0-4B03-B964-C1C512C0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1E08E9-A9BA-4488-A41F-75FF4196E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0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BD9AFC-398F-43E7-86BF-2D6CD5CDD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47A4CA-8674-4000-A51B-CC576D31A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E2CBBAA-A972-4A7E-9717-F167DF7B8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0635D8-FC51-4887-B060-E92E57464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E8067CE-D2DB-48D1-97EC-DBA7A60A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E3BDA9-8EF6-4EE4-8D07-73DE68E1E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19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501B82-BC68-4F0A-A6DD-56EA7B113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4FBA45-F7F5-4F57-9CDF-A5D0C2B3B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30E69A-7947-453E-8BEE-1E97DD4D42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1E8231D-5018-47E1-A6D5-533EAEEF4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28B3759-578F-44F3-AA9F-3129BC52E4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DE30F40-5F86-466E-905C-037A8D1E4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D924F03-20C9-4DC2-9A20-370159298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49A4125-4EFE-4491-A8CB-D3C7261C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34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7DD25B-FC87-46BA-8C16-31090199C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ED441AE-9363-4113-92C1-04AB3254F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B67E8E1-1B1B-41B2-BC92-D7F4E24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031F2D-9EFD-43A3-BDDA-FB8370A40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15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45001B0-B6EF-415D-ABED-5AA7E216B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3360AE-A71A-4FEE-910A-ED1F2A86E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516F29-ADA6-456D-9BC1-1DF5C5B43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8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ECE3C-ADFB-4A06-9DAA-937C44204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3A0E01-C9D0-45D8-BC78-3E9DF8FEF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472DE8C-409C-4DD4-874B-6EB144A74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18B1C5-4AAB-4B57-98B1-6E234A8CE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9E7DE5-0BC0-4DA2-AFA3-CB960F8AF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543E24-85ED-4B41-997F-147AB3E56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069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EBF75-484A-4700-A582-F50125FAF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660E5B7-6D43-4FB8-AB3A-E58EBE7C58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47365D4-CC68-454A-9553-674754AF5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8786DA-D31E-44C2-B3DE-B99274B9D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077005-B296-4032-81BE-4E9C2CBF4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83C999-C647-4B50-B8D4-D1AB0A335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75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03555B-18E6-4923-A8BC-254EF2FE3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D07D4E-8035-4297-869C-00A46408A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B4F7C0-7038-4BC6-9BB0-C07D23A917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23673-F1D9-4E87-8963-A48E58B12E56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F1F69A-A5F1-453A-8F74-D4B5C4E88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1945C1-0248-4F9D-8DC7-0C7733499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58395-03E1-4F13-8075-720C9A0E3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64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17D559-499D-48D7-AB10-16BEF34341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Общение ребенка с ограниченными возможностями здоровья со взрослыми и сверстниками.</a:t>
            </a:r>
            <a:endParaRPr lang="ru-RU" sz="115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56F8DC-B8C8-446A-A582-31D161BF90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319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589B13-D983-4E68-9CF9-8BCC95011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8801B-A7DA-482B-B36F-EE87096B5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Нарушение речи у детей с ограниченными возможностями создает дополнительные трудности в их социальной адаптации и установлении взаимоотношений с окружающими людьми.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обучению и воспитанию таких детей надо подходить с оптимистических позиций.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Своевременная диагностика и организация коррекционных и социально-реабилитационных мероприятий, учет индивидуальных и возрастных особенностей ребенка, опора на его сохранные психические функции и стороны личности - все это в значительной степени помогает определить адекватные формы, содержание и методы обучения и воспитания таких детей.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77947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89</Words>
  <Application>Microsoft Office PowerPoint</Application>
  <PresentationFormat>Широкоэкранный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Общение ребенка с ограниченными возможностями здоровья со взрослыми и сверстниками.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Общение ребенка с ограниченными возможностями здоровья со взрослыми и сверстниками.</dc:title>
  <dc:creator>Федя Полыгалов</dc:creator>
  <cp:lastModifiedBy>Федя Полыгалов</cp:lastModifiedBy>
  <cp:revision>1</cp:revision>
  <dcterms:created xsi:type="dcterms:W3CDTF">2021-10-03T09:50:16Z</dcterms:created>
  <dcterms:modified xsi:type="dcterms:W3CDTF">2021-10-03T09:51:38Z</dcterms:modified>
</cp:coreProperties>
</file>