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8" r:id="rId3"/>
    <p:sldId id="274" r:id="rId4"/>
    <p:sldId id="259" r:id="rId5"/>
    <p:sldId id="275" r:id="rId6"/>
    <p:sldId id="276" r:id="rId7"/>
    <p:sldId id="269" r:id="rId8"/>
    <p:sldId id="277" r:id="rId9"/>
    <p:sldId id="261" r:id="rId10"/>
    <p:sldId id="278" r:id="rId11"/>
    <p:sldId id="262" r:id="rId12"/>
    <p:sldId id="279" r:id="rId13"/>
    <p:sldId id="263" r:id="rId14"/>
    <p:sldId id="280" r:id="rId15"/>
    <p:sldId id="264" r:id="rId16"/>
    <p:sldId id="265" r:id="rId17"/>
    <p:sldId id="266" r:id="rId18"/>
    <p:sldId id="271" r:id="rId19"/>
    <p:sldId id="270" r:id="rId20"/>
    <p:sldId id="273" r:id="rId21"/>
    <p:sldId id="272" r:id="rId22"/>
    <p:sldId id="281" r:id="rId23"/>
  </p:sldIdLst>
  <p:sldSz cx="9144000" cy="6858000" type="screen4x3"/>
  <p:notesSz cx="6858000" cy="9144000"/>
  <p:defaultTextStyle>
    <a:defPPr>
      <a:defRPr lang="ru-RU"/>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0"/>
    <p:restoredTop sz="94660"/>
  </p:normalViewPr>
  <p:slideViewPr>
    <p:cSldViewPr showGuides="1">
      <p:cViewPr varScale="1">
        <p:scale>
          <a:sx n="69" d="100"/>
          <a:sy n="69" d="100"/>
        </p:scale>
        <p:origin x="-1338" y="-90"/>
      </p:cViewPr>
      <p:guideLst>
        <p:guide orient="horz" pos="2160"/>
        <p:guide pos="28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useBgFill="1">
        <p:nvSpPr>
          <p:cNvPr id="12" name="Rounded Rectangle 7"/>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Rectangle 12"/>
          <p:cNvSpPr/>
          <p:nvPr/>
        </p:nvSpPr>
        <p:spPr>
          <a:xfrm>
            <a:off x="7712075" y="3136900"/>
            <a:ext cx="911225" cy="2074863"/>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Rectangle 13"/>
          <p:cNvSpPr/>
          <p:nvPr/>
        </p:nvSpPr>
        <p:spPr>
          <a:xfrm>
            <a:off x="446088" y="3055938"/>
            <a:ext cx="694690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Rectangle 10"/>
          <p:cNvSpPr/>
          <p:nvPr/>
        </p:nvSpPr>
        <p:spPr>
          <a:xfrm>
            <a:off x="541338" y="4559300"/>
            <a:ext cx="675640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Rectangle 9"/>
          <p:cNvSpPr/>
          <p:nvPr/>
        </p:nvSpPr>
        <p:spPr>
          <a:xfrm>
            <a:off x="539750" y="3140075"/>
            <a:ext cx="6759575" cy="207645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ru-RU" smtClean="0"/>
              <a:t>Образец заголовка</a:t>
            </a:r>
            <a:endParaRPr lang="en-US" dirty="0"/>
          </a:p>
        </p:txBody>
      </p:sp>
      <p:sp>
        <p:nvSpPr>
          <p:cNvPr id="19"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20"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21" name="Slide Number Placeholder 5"/>
          <p:cNvSpPr>
            <a:spLocks noGrp="1"/>
          </p:cNvSpPr>
          <p:nvPr>
            <p:ph type="sldNum" sz="quarter" idx="4"/>
          </p:nvPr>
        </p:nvSpPr>
        <p:spPr>
          <a:xfrm>
            <a:off x="7786688" y="4625975"/>
            <a:ext cx="762000" cy="457200"/>
          </a:xfrm>
          <a:prstGeom prst="rect">
            <a:avLst/>
          </a:prstGeom>
        </p:spPr>
        <p:txBody>
          <a:bodyPr vert="horz" lIns="91440" tIns="45720" rIns="91440" bIns="45720" rtlCol="0" anchor="ctr"/>
          <a:lstStyle/>
          <a:p>
            <a:pPr algn="ctr"/>
            <a:fld id="{9A0DB2DC-4C9A-4742-B13C-FB6460FD3503}" type="slidenum">
              <a:rPr lang="ru-RU" sz="2800" dirty="0">
                <a:solidFill>
                  <a:srgbClr val="47534C"/>
                </a:solidFill>
                <a:latin typeface="Century Gothic" pitchFamily="34" charset="0"/>
              </a:rPr>
              <a:t>‹#›</a:t>
            </a:fld>
            <a:endParaRPr lang="ru-RU" sz="2800" dirty="0">
              <a:solidFill>
                <a:srgbClr val="47534C"/>
              </a:solidFill>
              <a:latin typeface="Century Gothic"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ru-RU" dirty="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11" name="Rectangle 6"/>
          <p:cNvSpPr/>
          <p:nvPr/>
        </p:nvSpPr>
        <p:spPr>
          <a:xfrm>
            <a:off x="6861175" y="228600"/>
            <a:ext cx="1860550" cy="6122988"/>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Rectangle 7"/>
          <p:cNvSpPr/>
          <p:nvPr/>
        </p:nvSpPr>
        <p:spPr>
          <a:xfrm>
            <a:off x="6954838" y="350838"/>
            <a:ext cx="1673225" cy="5876925"/>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Vertical Title 1"/>
          <p:cNvSpPr>
            <a:spLocks noGrp="1"/>
          </p:cNvSpPr>
          <p:nvPr>
            <p:ph type="title" orient="vert"/>
          </p:nvPr>
        </p:nvSpPr>
        <p:spPr>
          <a:xfrm>
            <a:off x="7048577" y="395427"/>
            <a:ext cx="1485531" cy="578898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p>
            <a:pPr algn="r"/>
            <a:fld id="{9A0DB2DC-4C9A-4742-B13C-FB6460FD3503}" type="slidenum">
              <a:rPr lang="ru-RU" dirty="0">
                <a:latin typeface="Century Gothic" pitchFamily="34" charset="0"/>
              </a:rPr>
              <a:t>‹#›</a:t>
            </a:fld>
            <a:endParaRPr lang="ru-RU" dirty="0">
              <a:latin typeface="Century Gothic"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ru-RU" dirty="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1"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useBgFill="1">
        <p:nvSpPr>
          <p:cNvPr id="12" name="Rounded Rectangle 7"/>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Rectangle 15"/>
          <p:cNvSpPr/>
          <p:nvPr/>
        </p:nvSpPr>
        <p:spPr>
          <a:xfrm>
            <a:off x="568325" y="3048000"/>
            <a:ext cx="803275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Rectangle 14"/>
          <p:cNvSpPr/>
          <p:nvPr/>
        </p:nvSpPr>
        <p:spPr>
          <a:xfrm>
            <a:off x="676275" y="4541838"/>
            <a:ext cx="781685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Rectangle 13"/>
          <p:cNvSpPr/>
          <p:nvPr/>
        </p:nvSpPr>
        <p:spPr>
          <a:xfrm>
            <a:off x="676275" y="3124200"/>
            <a:ext cx="7816850" cy="2078038"/>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1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1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p>
            <a:pPr algn="r"/>
            <a:fld id="{9A0DB2DC-4C9A-4742-B13C-FB6460FD3503}" type="slidenum">
              <a:rPr lang="ru-RU" dirty="0">
                <a:latin typeface="Century Gothic" pitchFamily="34" charset="0"/>
              </a:rPr>
              <a:t>‹#›</a:t>
            </a:fld>
            <a:endParaRPr lang="ru-RU" dirty="0">
              <a:latin typeface="Century Gothic"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ru-RU" dirty="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eaLnBrk="1" hangingPunct="1"/>
            <a:fld id="{9A0DB2DC-4C9A-4742-B13C-FB6460FD3503}" type="slidenum">
              <a:rPr lang="ru-RU" dirty="0"/>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ru-RU" dirty="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1"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useBgFill="1">
        <p:nvSpPr>
          <p:cNvPr id="12" name="Rounded Rectangle 10"/>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14"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15"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p>
            <a:pPr algn="r"/>
            <a:fld id="{9A0DB2DC-4C9A-4742-B13C-FB6460FD3503}" type="slidenum">
              <a:rPr lang="ru-RU" dirty="0">
                <a:latin typeface="Century Gothic" pitchFamily="34" charset="0"/>
              </a:rPr>
              <a:t>‹#›</a:t>
            </a:fld>
            <a:endParaRPr lang="ru-RU" dirty="0">
              <a:latin typeface="Century Gothic"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useBgFill="1">
        <p:nvSpPr>
          <p:cNvPr id="12" name="Rounded Rectangle 11"/>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Rectangle 9"/>
          <p:cNvSpPr/>
          <p:nvPr/>
        </p:nvSpPr>
        <p:spPr>
          <a:xfrm>
            <a:off x="676275" y="1643063"/>
            <a:ext cx="2484438" cy="323373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69000" y="1734312"/>
            <a:ext cx="2298634" cy="1191620"/>
          </a:xfrm>
        </p:spPr>
        <p:txBody>
          <a:bodyPr anchor="b"/>
          <a:lstStyle>
            <a:lvl1pPr algn="l">
              <a:defRPr sz="2000" b="0">
                <a:solidFill>
                  <a:schemeClr val="accent1">
                    <a:lumMod val="75000"/>
                  </a:schemeClr>
                </a:solidFill>
              </a:defRPr>
            </a:lvl1pPr>
          </a:lstStyle>
          <a:p>
            <a:r>
              <a:rPr lang="ru-RU" smtClean="0"/>
              <a:t>Образец заголовка</a:t>
            </a:r>
            <a:endParaRPr lang="en-US" dirty="0"/>
          </a:p>
        </p:txBody>
      </p:sp>
      <p:sp>
        <p:nvSpPr>
          <p:cNvPr id="15"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16"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17"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p>
            <a:pPr algn="r"/>
            <a:fld id="{9A0DB2DC-4C9A-4742-B13C-FB6460FD3503}" type="slidenum">
              <a:rPr lang="ru-RU" dirty="0">
                <a:latin typeface="Century Gothic" pitchFamily="34" charset="0"/>
              </a:rPr>
              <a:t>‹#›</a:t>
            </a:fld>
            <a:endParaRPr lang="ru-RU" dirty="0">
              <a:latin typeface="Century Gothic"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1"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useBgFill="1">
        <p:nvSpPr>
          <p:cNvPr id="12" name="Rounded Rectangle 8"/>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4" name="Rectangle 11"/>
          <p:cNvSpPr/>
          <p:nvPr/>
        </p:nvSpPr>
        <p:spPr>
          <a:xfrm>
            <a:off x="762000" y="5029200"/>
            <a:ext cx="7600950" cy="12033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Rectangle 12"/>
          <p:cNvSpPr/>
          <p:nvPr/>
        </p:nvSpPr>
        <p:spPr>
          <a:xfrm>
            <a:off x="914400" y="5638800"/>
            <a:ext cx="7327900" cy="452438"/>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6" name="Rectangle 10"/>
          <p:cNvSpPr/>
          <p:nvPr/>
        </p:nvSpPr>
        <p:spPr>
          <a:xfrm>
            <a:off x="604838" y="5075238"/>
            <a:ext cx="7947025" cy="1096963"/>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1"/>
              </a:buClr>
              <a:buSzTx/>
              <a:buFont typeface="Arial" panose="020B0604020202020204" pitchFamily="34" charset="0"/>
              <a:buNone/>
              <a:defRPr/>
            </a:pPr>
            <a:r>
              <a:rPr kumimoji="0" lang="ru-RU" sz="3200" b="0" i="0" u="none" strike="noStrike" kern="1200" cap="none" spc="0" normalizeH="0" baseline="0" noProof="0" smtClean="0">
                <a:ln>
                  <a:noFill/>
                </a:ln>
                <a:solidFill>
                  <a:schemeClr val="tx2"/>
                </a:solidFill>
                <a:effectLst/>
                <a:uLnTx/>
                <a:uFillTx/>
                <a:latin typeface="+mn-lt"/>
                <a:ea typeface="+mn-ea"/>
                <a:cs typeface="+mn-cs"/>
              </a:rPr>
              <a:t>Вставка рисунка</a:t>
            </a: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914400" y="5105400"/>
            <a:ext cx="7328514" cy="523043"/>
          </a:xfrm>
        </p:spPr>
        <p:txBody>
          <a:bodyPr anchorCtr="0"/>
          <a:lstStyle>
            <a:lvl1pPr algn="ctr">
              <a:defRPr sz="2000" b="0">
                <a:solidFill>
                  <a:schemeClr val="accent1">
                    <a:lumMod val="75000"/>
                  </a:schemeClr>
                </a:solidFill>
              </a:defRPr>
            </a:lvl1pPr>
          </a:lstStyle>
          <a:p>
            <a:r>
              <a:rPr lang="ru-RU" smtClean="0"/>
              <a:t>Образец заголовка</a:t>
            </a:r>
            <a:endParaRPr lang="en-US" dirty="0"/>
          </a:p>
        </p:txBody>
      </p:sp>
      <p:sp>
        <p:nvSpPr>
          <p:cNvPr id="1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18" name="Slide Number Placeholder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p>
            <a:pPr algn="r"/>
            <a:fld id="{9A0DB2DC-4C9A-4742-B13C-FB6460FD3503}" type="slidenum">
              <a:rPr lang="ru-RU" dirty="0">
                <a:latin typeface="Century Gothic" pitchFamily="34" charset="0"/>
              </a:rPr>
              <a:t>‹#›</a:t>
            </a:fld>
            <a:endParaRPr lang="ru-RU" dirty="0">
              <a:latin typeface="Century Gothic" pitchFamily="34" charset="0"/>
            </a:endParaRPr>
          </a:p>
        </p:txBody>
      </p:sp>
      <p:sp>
        <p:nvSpPr>
          <p:cNvPr id="19"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useBgFill="1">
        <p:nvSpPr>
          <p:cNvPr id="7" name="Rounded Rectangle 6"/>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8" name="Text Placeholder 2"/>
          <p:cNvSpPr>
            <a:spLocks noGrp="1"/>
          </p:cNvSpPr>
          <p:nvPr>
            <p:ph type="body" idx="1"/>
          </p:nvPr>
        </p:nvSpPr>
        <p:spPr>
          <a:xfrm>
            <a:off x="457200" y="1752600"/>
            <a:ext cx="8229600" cy="4373563"/>
          </a:xfrm>
          <a:prstGeom prst="rect">
            <a:avLst/>
          </a:prstGeom>
          <a:noFill/>
          <a:ln w="9525">
            <a:noFill/>
          </a:ln>
        </p:spPr>
        <p:txBody>
          <a:bodyPr/>
          <a:lstStyle/>
          <a:p>
            <a:pPr lvl="0"/>
            <a:r>
              <a:rPr dirty="0"/>
              <a:t>Образец текста</a:t>
            </a:r>
          </a:p>
          <a:p>
            <a:pPr lvl="1"/>
            <a:r>
              <a:rPr dirty="0"/>
              <a:t>Второй уровень</a:t>
            </a:r>
          </a:p>
          <a:p>
            <a:pPr lvl="2"/>
            <a:r>
              <a:rPr dirty="0"/>
              <a:t>Третий уровень</a:t>
            </a:r>
          </a:p>
          <a:p>
            <a:pPr lvl="3"/>
            <a:r>
              <a:rPr dirty="0"/>
              <a:t>Четвертый уровень</a:t>
            </a:r>
          </a:p>
          <a:p>
            <a:pPr lvl="4"/>
            <a:r>
              <a:rPr dirty="0"/>
              <a:t>Пятый уровень</a:t>
            </a:r>
            <a:endParaRPr lang="en-US" altLang="x-non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2"/>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2"/>
              </a:solidFill>
              <a:effectLst/>
              <a:uLnTx/>
              <a:uFillTx/>
              <a:latin typeface="+mn-lt"/>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latin typeface="Century Gothic" pitchFamily="34" charset="0"/>
              </a:defRPr>
            </a:lvl1pPr>
          </a:lstStyle>
          <a:p>
            <a:pPr lvl="0" eaLnBrk="1" hangingPunct="1"/>
            <a:fld id="{9A0DB2DC-4C9A-4742-B13C-FB6460FD3503}" type="slidenum">
              <a:rPr lang="ru-RU" dirty="0"/>
              <a:t>‹#›</a:t>
            </a:fld>
            <a:endParaRPr lang="ru-RU" dirty="0"/>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 name="Rectangle 9"/>
          <p:cNvSpPr/>
          <p:nvPr/>
        </p:nvSpPr>
        <p:spPr>
          <a:xfrm>
            <a:off x="373063" y="373063"/>
            <a:ext cx="8380413" cy="1117600"/>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Title Placeholder 1"/>
          <p:cNvSpPr>
            <a:spLocks noGrp="1"/>
          </p:cNvSpPr>
          <p:nvPr>
            <p:ph type="title"/>
          </p:nvPr>
        </p:nvSpPr>
        <p:spPr>
          <a:xfrm>
            <a:off x="425450" y="407988"/>
            <a:ext cx="8261350" cy="103981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3500" kern="1200" cap="all">
          <a:solidFill>
            <a:srgbClr val="6B7D72"/>
          </a:solidFill>
          <a:latin typeface="+mj-lt"/>
          <a:ea typeface="+mj-ea"/>
          <a:cs typeface="+mj-cs"/>
        </a:defRPr>
      </a:lvl1pPr>
      <a:lvl2pPr algn="ctr" rtl="0" eaLnBrk="0" fontAlgn="base" hangingPunct="0">
        <a:spcBef>
          <a:spcPct val="0"/>
        </a:spcBef>
        <a:spcAft>
          <a:spcPct val="0"/>
        </a:spcAft>
        <a:defRPr sz="3500">
          <a:solidFill>
            <a:srgbClr val="6B7D72"/>
          </a:solidFill>
          <a:latin typeface="Book Antiqua" pitchFamily="18" charset="0"/>
        </a:defRPr>
      </a:lvl2pPr>
      <a:lvl3pPr algn="ctr" rtl="0" eaLnBrk="0" fontAlgn="base" hangingPunct="0">
        <a:spcBef>
          <a:spcPct val="0"/>
        </a:spcBef>
        <a:spcAft>
          <a:spcPct val="0"/>
        </a:spcAft>
        <a:defRPr sz="3500">
          <a:solidFill>
            <a:srgbClr val="6B7D72"/>
          </a:solidFill>
          <a:latin typeface="Book Antiqua" pitchFamily="18" charset="0"/>
        </a:defRPr>
      </a:lvl3pPr>
      <a:lvl4pPr algn="ctr" rtl="0" eaLnBrk="0" fontAlgn="base" hangingPunct="0">
        <a:spcBef>
          <a:spcPct val="0"/>
        </a:spcBef>
        <a:spcAft>
          <a:spcPct val="0"/>
        </a:spcAft>
        <a:defRPr sz="3500">
          <a:solidFill>
            <a:srgbClr val="6B7D72"/>
          </a:solidFill>
          <a:latin typeface="Book Antiqua" pitchFamily="18" charset="0"/>
        </a:defRPr>
      </a:lvl4pPr>
      <a:lvl5pPr algn="ctr" rtl="0" eaLnBrk="0" fontAlgn="base" hangingPunct="0">
        <a:spcBef>
          <a:spcPct val="0"/>
        </a:spcBef>
        <a:spcAft>
          <a:spcPct val="0"/>
        </a:spcAft>
        <a:defRPr sz="3500">
          <a:solidFill>
            <a:srgbClr val="6B7D72"/>
          </a:solidFill>
          <a:latin typeface="Book Antiqua" pitchFamily="18" charset="0"/>
        </a:defRPr>
      </a:lvl5pPr>
      <a:lvl6pPr marL="457200" algn="ctr" rtl="0" fontAlgn="base">
        <a:spcBef>
          <a:spcPct val="0"/>
        </a:spcBef>
        <a:spcAft>
          <a:spcPct val="0"/>
        </a:spcAft>
        <a:defRPr sz="3500">
          <a:solidFill>
            <a:srgbClr val="6B7D72"/>
          </a:solidFill>
          <a:latin typeface="Book Antiqua" pitchFamily="18" charset="0"/>
        </a:defRPr>
      </a:lvl6pPr>
      <a:lvl7pPr marL="914400" algn="ctr" rtl="0" fontAlgn="base">
        <a:spcBef>
          <a:spcPct val="0"/>
        </a:spcBef>
        <a:spcAft>
          <a:spcPct val="0"/>
        </a:spcAft>
        <a:defRPr sz="3500">
          <a:solidFill>
            <a:srgbClr val="6B7D72"/>
          </a:solidFill>
          <a:latin typeface="Book Antiqua" pitchFamily="18" charset="0"/>
        </a:defRPr>
      </a:lvl7pPr>
      <a:lvl8pPr marL="1371600" algn="ctr" rtl="0" fontAlgn="base">
        <a:spcBef>
          <a:spcPct val="0"/>
        </a:spcBef>
        <a:spcAft>
          <a:spcPct val="0"/>
        </a:spcAft>
        <a:defRPr sz="3500">
          <a:solidFill>
            <a:srgbClr val="6B7D72"/>
          </a:solidFill>
          <a:latin typeface="Book Antiqua" pitchFamily="18" charset="0"/>
        </a:defRPr>
      </a:lvl8pPr>
      <a:lvl9pPr marL="1828800" algn="ctr" rtl="0" fontAlgn="base">
        <a:spcBef>
          <a:spcPct val="0"/>
        </a:spcBef>
        <a:spcAft>
          <a:spcPct val="0"/>
        </a:spcAft>
        <a:defRPr sz="3500">
          <a:solidFill>
            <a:srgbClr val="6B7D72"/>
          </a:solidFill>
          <a:latin typeface="Book Antiqua" pitchFamily="18" charset="0"/>
        </a:defRPr>
      </a:lvl9pPr>
    </p:titleStyle>
    <p:body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400" kern="1200">
          <a:solidFill>
            <a:schemeClr val="tx2"/>
          </a:solidFill>
          <a:latin typeface="+mn-lt"/>
          <a:ea typeface="+mn-ea"/>
          <a:cs typeface="+mn-cs"/>
        </a:defRPr>
      </a:lvl1pPr>
      <a:lvl2pPr marL="64008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2"/>
          </a:solidFill>
          <a:latin typeface="+mn-lt"/>
          <a:ea typeface="+mn-ea"/>
          <a:cs typeface="+mn-cs"/>
        </a:defRPr>
      </a:lvl2pPr>
      <a:lvl3pPr marL="914400" indent="-228600" algn="l" rtl="0" eaLnBrk="0" fontAlgn="base" hangingPunct="0">
        <a:spcBef>
          <a:spcPct val="20000"/>
        </a:spcBef>
        <a:spcAft>
          <a:spcPct val="0"/>
        </a:spcAft>
        <a:buClr>
          <a:srgbClr val="B5AE53"/>
        </a:buClr>
        <a:buFont typeface="Arial" panose="020B0604020202020204" pitchFamily="34" charset="0"/>
        <a:buChar char="•"/>
        <a:defRPr kern="1200">
          <a:solidFill>
            <a:schemeClr val="tx2"/>
          </a:solidFill>
          <a:latin typeface="+mn-lt"/>
          <a:ea typeface="+mn-ea"/>
          <a:cs typeface="+mn-cs"/>
        </a:defRPr>
      </a:lvl3pPr>
      <a:lvl4pPr marL="1279525" indent="-228600" algn="l" rtl="0" eaLnBrk="0" fontAlgn="base" hangingPunct="0">
        <a:spcBef>
          <a:spcPct val="20000"/>
        </a:spcBef>
        <a:spcAft>
          <a:spcPct val="0"/>
        </a:spcAft>
        <a:buClr>
          <a:srgbClr val="848058"/>
        </a:buClr>
        <a:buFont typeface="Arial" panose="020B0604020202020204" pitchFamily="34" charset="0"/>
        <a:buChar char="•"/>
        <a:defRPr sz="1600" kern="1200">
          <a:solidFill>
            <a:schemeClr val="tx2"/>
          </a:solidFill>
          <a:latin typeface="+mn-lt"/>
          <a:ea typeface="+mn-ea"/>
          <a:cs typeface="+mn-cs"/>
        </a:defRPr>
      </a:lvl4pPr>
      <a:lvl5pPr marL="1554480" indent="-228600" algn="l" rtl="0" eaLnBrk="0" fontAlgn="base" hangingPunct="0">
        <a:spcBef>
          <a:spcPct val="20000"/>
        </a:spcBef>
        <a:spcAft>
          <a:spcPct val="0"/>
        </a:spcAft>
        <a:buClr>
          <a:srgbClr val="E8B54D"/>
        </a:buClr>
        <a:buFont typeface="Arial" panose="020B0604020202020204" pitchFamily="34" charset="0"/>
        <a:buChar char="•"/>
        <a:defRPr sz="1600" kern="120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684213" y="2636838"/>
            <a:ext cx="8208963" cy="3744913"/>
          </a:xfrm>
        </p:spPr>
        <p:txBody>
          <a:bodyPr vert="horz" wrap="square" lIns="91440" tIns="45720" rIns="91440" bIns="45720" numCol="1" rtlCol="0" anchor="t" anchorCtr="0" compatLnSpc="1">
            <a:normAutofit/>
          </a:bodyPr>
          <a:lstStyle/>
          <a:p>
            <a:pPr marL="0" marR="0" lvl="0" indent="0" algn="ctr"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defRPr/>
            </a:pPr>
            <a:r>
              <a:rPr kumimoji="0" lang="ru-RU" sz="4400" b="1" i="0" u="none" strike="noStrike" kern="1200" cap="all" spc="300" normalizeH="0" baseline="0" noProof="0" dirty="0" smtClean="0">
                <a:ln>
                  <a:noFill/>
                </a:ln>
                <a:solidFill>
                  <a:schemeClr val="accent2">
                    <a:lumMod val="50000"/>
                  </a:schemeClr>
                </a:solidFill>
                <a:effectLst/>
                <a:uLnTx/>
                <a:uFillTx/>
                <a:latin typeface="+mn-lt"/>
                <a:ea typeface="+mn-ea"/>
                <a:cs typeface="+mn-cs"/>
              </a:rPr>
              <a:t> В мире сказок </a:t>
            </a:r>
          </a:p>
          <a:p>
            <a:pPr marL="0" marR="0" lvl="0" indent="0" algn="ctr"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defRPr/>
            </a:pPr>
            <a:endParaRPr kumimoji="0" lang="ru-RU" sz="4400" b="1" i="0" u="none" strike="noStrike" kern="1200" cap="all" spc="300" normalizeH="0" baseline="0" noProof="0" dirty="0" smtClean="0">
              <a:ln>
                <a:noFill/>
              </a:ln>
              <a:solidFill>
                <a:schemeClr val="accent2">
                  <a:lumMod val="50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defRPr/>
            </a:pPr>
            <a:endParaRPr kumimoji="0" lang="ru-RU" sz="4400" b="1" i="0" u="none" strike="noStrike" kern="1200" cap="all" spc="300" normalizeH="0" baseline="0" noProof="0" dirty="0" smtClean="0">
              <a:ln>
                <a:noFill/>
              </a:ln>
              <a:solidFill>
                <a:schemeClr val="accent2">
                  <a:lumMod val="50000"/>
                </a:schemeClr>
              </a:solidFill>
              <a:effectLst/>
              <a:uLnTx/>
              <a:uFillTx/>
              <a:latin typeface="+mn-lt"/>
              <a:ea typeface="+mn-ea"/>
              <a:cs typeface="+mn-cs"/>
            </a:endParaRPr>
          </a:p>
          <a:p>
            <a:pPr marL="0" marR="0" lvl="0" indent="0" algn="r"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defRPr/>
            </a:pPr>
            <a:endParaRPr kumimoji="0" lang="ru-RU" sz="2800" b="1" i="0" u="none" strike="noStrike" kern="1200" cap="all" spc="300" normalizeH="0" baseline="0" noProof="0" dirty="0" smtClean="0">
              <a:ln>
                <a:noFill/>
              </a:ln>
              <a:solidFill>
                <a:srgbClr val="FF0000"/>
              </a:solidFill>
              <a:effectLst/>
              <a:uLnTx/>
              <a:uFillTx/>
              <a:latin typeface="+mn-lt"/>
              <a:ea typeface="+mn-ea"/>
              <a:cs typeface="+mn-cs"/>
            </a:endParaRPr>
          </a:p>
          <a:p>
            <a:pPr marL="0" marR="0" lvl="0" indent="0" algn="r"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defRPr/>
            </a:pPr>
            <a:endParaRPr kumimoji="0" lang="ru-RU" sz="2800" b="1" i="0" u="none" strike="noStrike" kern="1200" cap="all" spc="300" normalizeH="0" baseline="0" noProof="0" dirty="0" smtClean="0">
              <a:ln>
                <a:noFill/>
              </a:ln>
              <a:solidFill>
                <a:srgbClr val="FF0000"/>
              </a:solidFill>
              <a:effectLst/>
              <a:uLnTx/>
              <a:uFillTx/>
              <a:latin typeface="+mn-lt"/>
              <a:ea typeface="+mn-ea"/>
              <a:cs typeface="+mn-cs"/>
            </a:endParaRPr>
          </a:p>
        </p:txBody>
      </p:sp>
      <p:sp>
        <p:nvSpPr>
          <p:cNvPr id="2" name="Заголовок 1"/>
          <p:cNvSpPr>
            <a:spLocks noGrp="1"/>
          </p:cNvSpPr>
          <p:nvPr>
            <p:ph type="ctrTitle"/>
          </p:nvPr>
        </p:nvSpPr>
        <p:spPr>
          <a:xfrm>
            <a:off x="684213" y="115888"/>
            <a:ext cx="7848600" cy="2376488"/>
          </a:xfrm>
        </p:spPr>
        <p:txBody>
          <a:bodyPr vert="horz" lIns="91440" tIns="45720" rIns="91440" bIns="45720" rtlCol="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800" b="1" i="0" u="none" strike="noStrike" kern="1200" cap="all" spc="0" normalizeH="0" baseline="0" noProof="0" dirty="0" smtClean="0">
                <a:ln>
                  <a:noFill/>
                </a:ln>
                <a:solidFill>
                  <a:srgbClr val="FF0000"/>
                </a:solidFill>
                <a:effectLst/>
                <a:uLnTx/>
                <a:uFillTx/>
                <a:latin typeface="+mj-lt"/>
                <a:ea typeface="+mj-ea"/>
                <a:cs typeface="+mj-cs"/>
              </a:rPr>
              <a:t>The World of Fairy Tales</a:t>
            </a:r>
            <a:endParaRPr kumimoji="0" lang="ru-RU" sz="4800" b="1" i="0" u="none" strike="noStrike" kern="1200" cap="all" spc="0" normalizeH="0" baseline="0" noProof="0" dirty="0">
              <a:ln>
                <a:noFill/>
              </a:ln>
              <a:solidFill>
                <a:srgbClr val="FF0000"/>
              </a:solidFill>
              <a:effectLst/>
              <a:uLnTx/>
              <a:uFillTx/>
              <a:latin typeface="+mj-lt"/>
              <a:ea typeface="+mj-ea"/>
              <a:cs typeface="+mj-cs"/>
            </a:endParaRPr>
          </a:p>
        </p:txBody>
      </p:sp>
      <p:sp>
        <p:nvSpPr>
          <p:cNvPr id="4" name="TextBox 3"/>
          <p:cNvSpPr txBox="1"/>
          <p:nvPr/>
        </p:nvSpPr>
        <p:spPr>
          <a:xfrm>
            <a:off x="3981369" y="5492283"/>
            <a:ext cx="4464496" cy="1200329"/>
          </a:xfrm>
          <a:prstGeom prst="rect">
            <a:avLst/>
          </a:prstGeom>
          <a:noFill/>
        </p:spPr>
        <p:txBody>
          <a:bodyPr wrap="square" rtlCol="0">
            <a:spAutoFit/>
          </a:bodyPr>
          <a:lstStyle/>
          <a:p>
            <a:r>
              <a:rPr lang="ru-RU" b="1" i="1" dirty="0" smtClean="0"/>
              <a:t>Презентацию подготовила учитель английского языка ГБОУ ШКОЛА №2070 г. Москвы </a:t>
            </a:r>
            <a:r>
              <a:rPr lang="ru-RU" b="1" i="1" dirty="0" err="1" smtClean="0"/>
              <a:t>Горяинова</a:t>
            </a:r>
            <a:r>
              <a:rPr lang="ru-RU" b="1" i="1" dirty="0" smtClean="0"/>
              <a:t> Виктория Викторовна</a:t>
            </a:r>
            <a:endParaRPr lang="ru-RU" b="1"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01008"/>
            <a:ext cx="2983604" cy="279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3268213"/>
            <a:ext cx="3243516" cy="229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500" b="1" i="0" u="none" strike="noStrike" kern="1200" cap="all"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A Bureau of Finds</a:t>
            </a:r>
            <a:endParaRPr kumimoji="0" lang="ru-RU" sz="3500" b="0" i="0" u="none" strike="noStrike" kern="1200" cap="all"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2291" name="Содержимое 2"/>
          <p:cNvSpPr>
            <a:spLocks noGrp="1"/>
          </p:cNvSpPr>
          <p:nvPr>
            <p:ph idx="1"/>
          </p:nvPr>
        </p:nvSpPr>
        <p:spPr/>
        <p:txBody>
          <a:bodyPr vert="horz" wrap="square" lIns="91440" tIns="45720" rIns="91440" bIns="45720" anchor="t"/>
          <a:lstStyle/>
          <a:p>
            <a:pPr eaLnBrk="1" hangingPunct="1">
              <a:buNone/>
            </a:pPr>
            <a:r>
              <a:rPr dirty="0"/>
              <a:t>   </a:t>
            </a:r>
          </a:p>
        </p:txBody>
      </p:sp>
      <p:pic>
        <p:nvPicPr>
          <p:cNvPr id="12292" name="Picture 2" descr="C:\Users\User\Desktop\'Drink me' bottle138.jpg"/>
          <p:cNvPicPr>
            <a:picLocks noChangeAspect="1"/>
          </p:cNvPicPr>
          <p:nvPr/>
        </p:nvPicPr>
        <p:blipFill>
          <a:blip r:embed="rId2"/>
          <a:stretch>
            <a:fillRect/>
          </a:stretch>
        </p:blipFill>
        <p:spPr>
          <a:xfrm>
            <a:off x="571500" y="1928813"/>
            <a:ext cx="3429000" cy="4516437"/>
          </a:xfrm>
          <a:prstGeom prst="rect">
            <a:avLst/>
          </a:prstGeom>
          <a:noFill/>
          <a:ln w="9525">
            <a:noFill/>
          </a:ln>
        </p:spPr>
      </p:pic>
      <p:pic>
        <p:nvPicPr>
          <p:cNvPr id="12293" name="Picture 3" descr="C:\Users\User\Desktop\загруженное.jpg"/>
          <p:cNvPicPr>
            <a:picLocks noChangeAspect="1"/>
          </p:cNvPicPr>
          <p:nvPr/>
        </p:nvPicPr>
        <p:blipFill>
          <a:blip r:embed="rId3"/>
          <a:stretch>
            <a:fillRect/>
          </a:stretch>
        </p:blipFill>
        <p:spPr>
          <a:xfrm>
            <a:off x="5000625" y="2000250"/>
            <a:ext cx="3457575" cy="4413250"/>
          </a:xfrm>
          <a:prstGeom prst="rect">
            <a:avLst/>
          </a:prstGeom>
          <a:noFill/>
          <a:ln w="9525">
            <a:noFill/>
          </a:ln>
        </p:spPr>
      </p:pic>
      <p:sp>
        <p:nvSpPr>
          <p:cNvPr id="3" name="TextBox 2"/>
          <p:cNvSpPr txBox="1"/>
          <p:nvPr/>
        </p:nvSpPr>
        <p:spPr>
          <a:xfrm>
            <a:off x="683568" y="1484784"/>
            <a:ext cx="2448272" cy="369332"/>
          </a:xfrm>
          <a:prstGeom prst="rect">
            <a:avLst/>
          </a:prstGeom>
          <a:noFill/>
        </p:spPr>
        <p:txBody>
          <a:bodyPr wrap="square" rtlCol="0">
            <a:spAutoFit/>
          </a:bodyPr>
          <a:lstStyle/>
          <a:p>
            <a:r>
              <a:rPr lang="en-US" dirty="0" smtClean="0"/>
              <a:t>Alice</a:t>
            </a:r>
            <a:endParaRPr lang="ru-RU" dirty="0"/>
          </a:p>
        </p:txBody>
      </p:sp>
      <p:sp>
        <p:nvSpPr>
          <p:cNvPr id="4" name="TextBox 3"/>
          <p:cNvSpPr txBox="1"/>
          <p:nvPr/>
        </p:nvSpPr>
        <p:spPr>
          <a:xfrm>
            <a:off x="5000625" y="1484784"/>
            <a:ext cx="2379687" cy="369332"/>
          </a:xfrm>
          <a:prstGeom prst="rect">
            <a:avLst/>
          </a:prstGeom>
          <a:noFill/>
        </p:spPr>
        <p:txBody>
          <a:bodyPr wrap="square" rtlCol="0">
            <a:spAutoFit/>
          </a:bodyPr>
          <a:lstStyle/>
          <a:p>
            <a:r>
              <a:rPr lang="en-US" dirty="0" smtClean="0"/>
              <a:t>Winnie-the-Pooh</a:t>
            </a:r>
            <a:endParaRPr lang="ru-RU" dirty="0"/>
          </a:p>
        </p:txBody>
      </p:sp>
    </p:spTree>
    <p:extLst>
      <p:ext uri="{BB962C8B-B14F-4D97-AF65-F5344CB8AC3E}">
        <p14:creationId xmlns:p14="http://schemas.microsoft.com/office/powerpoint/2010/main" val="173893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ru-RU" sz="3500" b="0" i="0" u="none" strike="noStrike" kern="1200" cap="all" spc="0" normalizeH="0" baseline="0" noProof="0" dirty="0" smtClean="0">
                <a:ln>
                  <a:noFill/>
                </a:ln>
                <a:solidFill>
                  <a:schemeClr val="accent1">
                    <a:lumMod val="75000"/>
                  </a:schemeClr>
                </a:solidFill>
                <a:effectLst/>
                <a:uLnTx/>
                <a:uFillTx/>
                <a:latin typeface="+mj-lt"/>
                <a:ea typeface="+mj-ea"/>
                <a:cs typeface="+mj-cs"/>
              </a:rPr>
              <a:t>  </a:t>
            </a:r>
            <a:endParaRPr kumimoji="0" lang="ru-RU" sz="3500" b="0" i="0" u="none" strike="noStrike" kern="1200" cap="all" spc="0" normalizeH="0" baseline="0" noProof="0" dirty="0">
              <a:ln>
                <a:noFill/>
              </a:ln>
              <a:solidFill>
                <a:schemeClr val="accent1">
                  <a:lumMod val="75000"/>
                </a:schemeClr>
              </a:solidFill>
              <a:effectLst/>
              <a:uLnTx/>
              <a:uFillTx/>
              <a:latin typeface="+mj-lt"/>
              <a:ea typeface="+mj-ea"/>
              <a:cs typeface="+mj-cs"/>
            </a:endParaRPr>
          </a:p>
        </p:txBody>
      </p:sp>
      <p:sp>
        <p:nvSpPr>
          <p:cNvPr id="13315" name="Содержимое 2"/>
          <p:cNvSpPr>
            <a:spLocks noGrp="1"/>
          </p:cNvSpPr>
          <p:nvPr>
            <p:ph idx="1"/>
          </p:nvPr>
        </p:nvSpPr>
        <p:spPr/>
        <p:txBody>
          <a:bodyPr vert="horz" wrap="square" lIns="91440" tIns="45720" rIns="91440" bIns="45720" anchor="t"/>
          <a:lstStyle/>
          <a:p>
            <a:pPr eaLnBrk="1" hangingPunct="1">
              <a:buNone/>
            </a:pPr>
            <a:r>
              <a:rPr dirty="0"/>
              <a:t>  </a:t>
            </a:r>
          </a:p>
        </p:txBody>
      </p:sp>
      <p:pic>
        <p:nvPicPr>
          <p:cNvPr id="13316" name="Picture 2" descr="C:\Users\User\Desktop\images.jpg"/>
          <p:cNvPicPr>
            <a:picLocks noChangeAspect="1"/>
          </p:cNvPicPr>
          <p:nvPr/>
        </p:nvPicPr>
        <p:blipFill>
          <a:blip r:embed="rId2"/>
          <a:stretch>
            <a:fillRect/>
          </a:stretch>
        </p:blipFill>
        <p:spPr>
          <a:xfrm>
            <a:off x="214313" y="571500"/>
            <a:ext cx="3500437" cy="4508500"/>
          </a:xfrm>
          <a:prstGeom prst="rect">
            <a:avLst/>
          </a:prstGeom>
          <a:noFill/>
          <a:ln w="9525">
            <a:noFill/>
          </a:ln>
        </p:spPr>
      </p:pic>
      <p:pic>
        <p:nvPicPr>
          <p:cNvPr id="13317" name="Picture 3" descr="C:\Users\User\Desktop\cinderella_pumpkin.gif"/>
          <p:cNvPicPr>
            <a:picLocks noChangeAspect="1"/>
          </p:cNvPicPr>
          <p:nvPr/>
        </p:nvPicPr>
        <p:blipFill>
          <a:blip r:embed="rId3"/>
          <a:stretch>
            <a:fillRect/>
          </a:stretch>
        </p:blipFill>
        <p:spPr>
          <a:xfrm>
            <a:off x="3929063" y="1857375"/>
            <a:ext cx="4976812" cy="4357688"/>
          </a:xfrm>
          <a:prstGeom prst="rect">
            <a:avLst/>
          </a:prstGeom>
          <a:noFill/>
          <a:ln w="9525">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ru-RU" sz="3500" b="0" i="0" u="none" strike="noStrike" kern="1200" cap="all" spc="0" normalizeH="0" baseline="0" noProof="0" dirty="0" smtClean="0">
                <a:ln>
                  <a:noFill/>
                </a:ln>
                <a:solidFill>
                  <a:schemeClr val="accent1">
                    <a:lumMod val="75000"/>
                  </a:schemeClr>
                </a:solidFill>
                <a:effectLst/>
                <a:uLnTx/>
                <a:uFillTx/>
                <a:latin typeface="+mj-lt"/>
                <a:ea typeface="+mj-ea"/>
                <a:cs typeface="+mj-cs"/>
              </a:rPr>
              <a:t>  </a:t>
            </a:r>
            <a:endParaRPr kumimoji="0" lang="ru-RU" sz="3500" b="0" i="0" u="none" strike="noStrike" kern="1200" cap="all" spc="0" normalizeH="0" baseline="0" noProof="0" dirty="0">
              <a:ln>
                <a:noFill/>
              </a:ln>
              <a:solidFill>
                <a:schemeClr val="accent1">
                  <a:lumMod val="75000"/>
                </a:schemeClr>
              </a:solidFill>
              <a:effectLst/>
              <a:uLnTx/>
              <a:uFillTx/>
              <a:latin typeface="+mj-lt"/>
              <a:ea typeface="+mj-ea"/>
              <a:cs typeface="+mj-cs"/>
            </a:endParaRPr>
          </a:p>
        </p:txBody>
      </p:sp>
      <p:sp>
        <p:nvSpPr>
          <p:cNvPr id="13315" name="Содержимое 2"/>
          <p:cNvSpPr>
            <a:spLocks noGrp="1"/>
          </p:cNvSpPr>
          <p:nvPr>
            <p:ph idx="1"/>
          </p:nvPr>
        </p:nvSpPr>
        <p:spPr/>
        <p:txBody>
          <a:bodyPr vert="horz" wrap="square" lIns="91440" tIns="45720" rIns="91440" bIns="45720" anchor="t"/>
          <a:lstStyle/>
          <a:p>
            <a:pPr eaLnBrk="1" hangingPunct="1">
              <a:buNone/>
            </a:pPr>
            <a:r>
              <a:rPr dirty="0"/>
              <a:t>  </a:t>
            </a:r>
          </a:p>
        </p:txBody>
      </p:sp>
      <p:pic>
        <p:nvPicPr>
          <p:cNvPr id="13316" name="Picture 2" descr="C:\Users\User\Desktop\images.jpg"/>
          <p:cNvPicPr>
            <a:picLocks noChangeAspect="1"/>
          </p:cNvPicPr>
          <p:nvPr/>
        </p:nvPicPr>
        <p:blipFill>
          <a:blip r:embed="rId2"/>
          <a:stretch>
            <a:fillRect/>
          </a:stretch>
        </p:blipFill>
        <p:spPr>
          <a:xfrm>
            <a:off x="214313" y="571500"/>
            <a:ext cx="3500437" cy="4508500"/>
          </a:xfrm>
          <a:prstGeom prst="rect">
            <a:avLst/>
          </a:prstGeom>
          <a:noFill/>
          <a:ln w="9525">
            <a:noFill/>
          </a:ln>
        </p:spPr>
      </p:pic>
      <p:pic>
        <p:nvPicPr>
          <p:cNvPr id="13317" name="Picture 3" descr="C:\Users\User\Desktop\cinderella_pumpkin.gif"/>
          <p:cNvPicPr>
            <a:picLocks noChangeAspect="1"/>
          </p:cNvPicPr>
          <p:nvPr/>
        </p:nvPicPr>
        <p:blipFill>
          <a:blip r:embed="rId3"/>
          <a:stretch>
            <a:fillRect/>
          </a:stretch>
        </p:blipFill>
        <p:spPr>
          <a:xfrm>
            <a:off x="3929063" y="1857375"/>
            <a:ext cx="4976812" cy="4357688"/>
          </a:xfrm>
          <a:prstGeom prst="rect">
            <a:avLst/>
          </a:prstGeom>
          <a:noFill/>
          <a:ln w="9525">
            <a:noFill/>
          </a:ln>
        </p:spPr>
      </p:pic>
      <p:sp>
        <p:nvSpPr>
          <p:cNvPr id="3" name="TextBox 2"/>
          <p:cNvSpPr txBox="1"/>
          <p:nvPr/>
        </p:nvSpPr>
        <p:spPr>
          <a:xfrm>
            <a:off x="395536" y="332656"/>
            <a:ext cx="2808312" cy="369332"/>
          </a:xfrm>
          <a:prstGeom prst="rect">
            <a:avLst/>
          </a:prstGeom>
          <a:noFill/>
        </p:spPr>
        <p:txBody>
          <a:bodyPr wrap="square" rtlCol="0">
            <a:spAutoFit/>
          </a:bodyPr>
          <a:lstStyle/>
          <a:p>
            <a:r>
              <a:rPr lang="en-US" dirty="0" smtClean="0"/>
              <a:t>Snow white</a:t>
            </a:r>
            <a:endParaRPr lang="ru-RU" dirty="0"/>
          </a:p>
        </p:txBody>
      </p:sp>
      <p:sp>
        <p:nvSpPr>
          <p:cNvPr id="4" name="TextBox 3"/>
          <p:cNvSpPr txBox="1"/>
          <p:nvPr/>
        </p:nvSpPr>
        <p:spPr>
          <a:xfrm>
            <a:off x="4716016" y="1124744"/>
            <a:ext cx="2592288" cy="369332"/>
          </a:xfrm>
          <a:prstGeom prst="rect">
            <a:avLst/>
          </a:prstGeom>
          <a:noFill/>
        </p:spPr>
        <p:txBody>
          <a:bodyPr wrap="square" rtlCol="0">
            <a:spAutoFit/>
          </a:bodyPr>
          <a:lstStyle/>
          <a:p>
            <a:r>
              <a:rPr lang="en-US" dirty="0" smtClean="0"/>
              <a:t>Cinderella</a:t>
            </a:r>
            <a:endParaRPr lang="ru-RU" dirty="0"/>
          </a:p>
        </p:txBody>
      </p:sp>
    </p:spTree>
    <p:extLst>
      <p:ext uri="{BB962C8B-B14F-4D97-AF65-F5344CB8AC3E}">
        <p14:creationId xmlns:p14="http://schemas.microsoft.com/office/powerpoint/2010/main" val="246325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ru-RU" sz="3500" b="0" i="0" u="none" strike="noStrike" kern="1200" cap="all" spc="0" normalizeH="0" baseline="0" noProof="0" dirty="0" smtClean="0">
                <a:ln>
                  <a:noFill/>
                </a:ln>
                <a:solidFill>
                  <a:schemeClr val="accent1">
                    <a:lumMod val="75000"/>
                  </a:schemeClr>
                </a:solidFill>
                <a:effectLst/>
                <a:uLnTx/>
                <a:uFillTx/>
                <a:latin typeface="+mj-lt"/>
                <a:ea typeface="+mj-ea"/>
                <a:cs typeface="+mj-cs"/>
              </a:rPr>
              <a:t>   </a:t>
            </a:r>
            <a:endParaRPr kumimoji="0" lang="ru-RU" sz="3500" b="0" i="0" u="none" strike="noStrike" kern="1200" cap="all" spc="0" normalizeH="0" baseline="0" noProof="0" dirty="0">
              <a:ln>
                <a:noFill/>
              </a:ln>
              <a:solidFill>
                <a:schemeClr val="accent1">
                  <a:lumMod val="75000"/>
                </a:schemeClr>
              </a:solidFill>
              <a:effectLst/>
              <a:uLnTx/>
              <a:uFillTx/>
              <a:latin typeface="+mj-lt"/>
              <a:ea typeface="+mj-ea"/>
              <a:cs typeface="+mj-cs"/>
            </a:endParaRPr>
          </a:p>
        </p:txBody>
      </p:sp>
      <p:sp>
        <p:nvSpPr>
          <p:cNvPr id="14339" name="Содержимое 2"/>
          <p:cNvSpPr>
            <a:spLocks noGrp="1"/>
          </p:cNvSpPr>
          <p:nvPr>
            <p:ph idx="1"/>
          </p:nvPr>
        </p:nvSpPr>
        <p:spPr/>
        <p:txBody>
          <a:bodyPr vert="horz" wrap="square" lIns="91440" tIns="45720" rIns="91440" bIns="45720" anchor="t"/>
          <a:lstStyle/>
          <a:p>
            <a:pPr eaLnBrk="1" hangingPunct="1"/>
            <a:r>
              <a:rPr dirty="0"/>
              <a:t>   </a:t>
            </a:r>
          </a:p>
        </p:txBody>
      </p:sp>
      <p:pic>
        <p:nvPicPr>
          <p:cNvPr id="14340" name="Picture 5" descr="C:\Users\User\Desktop\mermaid-aquarium-sea-shell-scene-606631.jpg"/>
          <p:cNvPicPr>
            <a:picLocks noChangeAspect="1"/>
          </p:cNvPicPr>
          <p:nvPr/>
        </p:nvPicPr>
        <p:blipFill>
          <a:blip r:embed="rId2"/>
          <a:stretch>
            <a:fillRect/>
          </a:stretch>
        </p:blipFill>
        <p:spPr>
          <a:xfrm>
            <a:off x="214313" y="357188"/>
            <a:ext cx="4048125" cy="3408362"/>
          </a:xfrm>
          <a:prstGeom prst="rect">
            <a:avLst/>
          </a:prstGeom>
          <a:noFill/>
          <a:ln w="9525">
            <a:noFill/>
          </a:ln>
        </p:spPr>
      </p:pic>
      <p:pic>
        <p:nvPicPr>
          <p:cNvPr id="14341" name="Picture 4" descr="C:\Users\User\Desktop\IMG_4141.jpg"/>
          <p:cNvPicPr>
            <a:picLocks noChangeAspect="1"/>
          </p:cNvPicPr>
          <p:nvPr/>
        </p:nvPicPr>
        <p:blipFill>
          <a:blip r:embed="rId3"/>
          <a:stretch>
            <a:fillRect/>
          </a:stretch>
        </p:blipFill>
        <p:spPr>
          <a:xfrm>
            <a:off x="4572000" y="285750"/>
            <a:ext cx="4356100" cy="3286125"/>
          </a:xfrm>
          <a:prstGeom prst="rect">
            <a:avLst/>
          </a:prstGeom>
          <a:noFill/>
          <a:ln w="9525">
            <a:noFill/>
          </a:ln>
        </p:spPr>
      </p:pic>
      <p:pic>
        <p:nvPicPr>
          <p:cNvPr id="14342" name="Picture 6" descr="C:\Users\User\Desktop\IMG_7581.JPG"/>
          <p:cNvPicPr>
            <a:picLocks noChangeAspect="1"/>
          </p:cNvPicPr>
          <p:nvPr/>
        </p:nvPicPr>
        <p:blipFill>
          <a:blip r:embed="rId4"/>
          <a:stretch>
            <a:fillRect/>
          </a:stretch>
        </p:blipFill>
        <p:spPr>
          <a:xfrm>
            <a:off x="2286000" y="3429000"/>
            <a:ext cx="4286250" cy="3214688"/>
          </a:xfrm>
          <a:prstGeom prst="rect">
            <a:avLst/>
          </a:prstGeom>
          <a:noFill/>
          <a:ln w="9525">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ru-RU" sz="3500" b="0" i="0" u="none" strike="noStrike" kern="1200" cap="all" spc="0" normalizeH="0" baseline="0" noProof="0" dirty="0" smtClean="0">
                <a:ln>
                  <a:noFill/>
                </a:ln>
                <a:solidFill>
                  <a:schemeClr val="accent1">
                    <a:lumMod val="75000"/>
                  </a:schemeClr>
                </a:solidFill>
                <a:effectLst/>
                <a:uLnTx/>
                <a:uFillTx/>
                <a:latin typeface="+mj-lt"/>
                <a:ea typeface="+mj-ea"/>
                <a:cs typeface="+mj-cs"/>
              </a:rPr>
              <a:t>   </a:t>
            </a:r>
            <a:endParaRPr kumimoji="0" lang="ru-RU" sz="3500" b="0" i="0" u="none" strike="noStrike" kern="1200" cap="all" spc="0" normalizeH="0" baseline="0" noProof="0" dirty="0">
              <a:ln>
                <a:noFill/>
              </a:ln>
              <a:solidFill>
                <a:schemeClr val="accent1">
                  <a:lumMod val="75000"/>
                </a:schemeClr>
              </a:solidFill>
              <a:effectLst/>
              <a:uLnTx/>
              <a:uFillTx/>
              <a:latin typeface="+mj-lt"/>
              <a:ea typeface="+mj-ea"/>
              <a:cs typeface="+mj-cs"/>
            </a:endParaRPr>
          </a:p>
        </p:txBody>
      </p:sp>
      <p:sp>
        <p:nvSpPr>
          <p:cNvPr id="14339" name="Содержимое 2"/>
          <p:cNvSpPr>
            <a:spLocks noGrp="1"/>
          </p:cNvSpPr>
          <p:nvPr>
            <p:ph idx="1"/>
          </p:nvPr>
        </p:nvSpPr>
        <p:spPr/>
        <p:txBody>
          <a:bodyPr vert="horz" wrap="square" lIns="91440" tIns="45720" rIns="91440" bIns="45720" anchor="t"/>
          <a:lstStyle/>
          <a:p>
            <a:pPr eaLnBrk="1" hangingPunct="1"/>
            <a:r>
              <a:rPr dirty="0"/>
              <a:t>   </a:t>
            </a:r>
          </a:p>
        </p:txBody>
      </p:sp>
      <p:pic>
        <p:nvPicPr>
          <p:cNvPr id="14340" name="Picture 5" descr="C:\Users\User\Desktop\mermaid-aquarium-sea-shell-scene-606631.jpg"/>
          <p:cNvPicPr>
            <a:picLocks noChangeAspect="1"/>
          </p:cNvPicPr>
          <p:nvPr/>
        </p:nvPicPr>
        <p:blipFill>
          <a:blip r:embed="rId2"/>
          <a:stretch>
            <a:fillRect/>
          </a:stretch>
        </p:blipFill>
        <p:spPr>
          <a:xfrm>
            <a:off x="214313" y="357188"/>
            <a:ext cx="4048125" cy="3408362"/>
          </a:xfrm>
          <a:prstGeom prst="rect">
            <a:avLst/>
          </a:prstGeom>
          <a:noFill/>
          <a:ln w="9525">
            <a:noFill/>
          </a:ln>
        </p:spPr>
      </p:pic>
      <p:pic>
        <p:nvPicPr>
          <p:cNvPr id="14341" name="Picture 4" descr="C:\Users\User\Desktop\IMG_4141.jpg"/>
          <p:cNvPicPr>
            <a:picLocks noChangeAspect="1"/>
          </p:cNvPicPr>
          <p:nvPr/>
        </p:nvPicPr>
        <p:blipFill>
          <a:blip r:embed="rId3"/>
          <a:stretch>
            <a:fillRect/>
          </a:stretch>
        </p:blipFill>
        <p:spPr>
          <a:xfrm>
            <a:off x="4572000" y="285750"/>
            <a:ext cx="4356100" cy="3286125"/>
          </a:xfrm>
          <a:prstGeom prst="rect">
            <a:avLst/>
          </a:prstGeom>
          <a:noFill/>
          <a:ln w="9525">
            <a:noFill/>
          </a:ln>
        </p:spPr>
      </p:pic>
      <p:pic>
        <p:nvPicPr>
          <p:cNvPr id="14342" name="Picture 6" descr="C:\Users\User\Desktop\IMG_7581.JPG"/>
          <p:cNvPicPr>
            <a:picLocks noChangeAspect="1"/>
          </p:cNvPicPr>
          <p:nvPr/>
        </p:nvPicPr>
        <p:blipFill>
          <a:blip r:embed="rId4"/>
          <a:stretch>
            <a:fillRect/>
          </a:stretch>
        </p:blipFill>
        <p:spPr>
          <a:xfrm>
            <a:off x="2286000" y="3429000"/>
            <a:ext cx="4286250" cy="3214688"/>
          </a:xfrm>
          <a:prstGeom prst="rect">
            <a:avLst/>
          </a:prstGeom>
          <a:noFill/>
          <a:ln w="9525">
            <a:noFill/>
          </a:ln>
        </p:spPr>
      </p:pic>
      <p:sp>
        <p:nvSpPr>
          <p:cNvPr id="3" name="TextBox 2"/>
          <p:cNvSpPr txBox="1"/>
          <p:nvPr/>
        </p:nvSpPr>
        <p:spPr>
          <a:xfrm>
            <a:off x="188029" y="3792621"/>
            <a:ext cx="2736304" cy="369332"/>
          </a:xfrm>
          <a:prstGeom prst="rect">
            <a:avLst/>
          </a:prstGeom>
          <a:noFill/>
        </p:spPr>
        <p:txBody>
          <a:bodyPr wrap="square" rtlCol="0">
            <a:spAutoFit/>
          </a:bodyPr>
          <a:lstStyle/>
          <a:p>
            <a:r>
              <a:rPr lang="en-US" dirty="0" smtClean="0"/>
              <a:t>Mermaid</a:t>
            </a:r>
            <a:endParaRPr lang="ru-RU" dirty="0"/>
          </a:p>
        </p:txBody>
      </p:sp>
      <p:sp>
        <p:nvSpPr>
          <p:cNvPr id="4" name="TextBox 3"/>
          <p:cNvSpPr txBox="1"/>
          <p:nvPr/>
        </p:nvSpPr>
        <p:spPr>
          <a:xfrm>
            <a:off x="6335812" y="3351624"/>
            <a:ext cx="2592288" cy="369332"/>
          </a:xfrm>
          <a:prstGeom prst="rect">
            <a:avLst/>
          </a:prstGeom>
          <a:noFill/>
        </p:spPr>
        <p:txBody>
          <a:bodyPr wrap="square" rtlCol="0">
            <a:spAutoFit/>
          </a:bodyPr>
          <a:lstStyle/>
          <a:p>
            <a:r>
              <a:rPr lang="en-US" dirty="0" smtClean="0"/>
              <a:t>Red </a:t>
            </a:r>
            <a:r>
              <a:rPr lang="en-US" dirty="0"/>
              <a:t>R</a:t>
            </a:r>
            <a:r>
              <a:rPr lang="en-US" dirty="0" smtClean="0"/>
              <a:t>iding Hood</a:t>
            </a:r>
            <a:endParaRPr lang="ru-RU" dirty="0"/>
          </a:p>
        </p:txBody>
      </p:sp>
      <p:sp>
        <p:nvSpPr>
          <p:cNvPr id="5" name="TextBox 4"/>
          <p:cNvSpPr txBox="1"/>
          <p:nvPr/>
        </p:nvSpPr>
        <p:spPr>
          <a:xfrm>
            <a:off x="6548942" y="6237312"/>
            <a:ext cx="2736304" cy="369332"/>
          </a:xfrm>
          <a:prstGeom prst="rect">
            <a:avLst/>
          </a:prstGeom>
          <a:noFill/>
        </p:spPr>
        <p:txBody>
          <a:bodyPr wrap="square" rtlCol="0">
            <a:spAutoFit/>
          </a:bodyPr>
          <a:lstStyle/>
          <a:p>
            <a:r>
              <a:rPr lang="en-US" dirty="0" smtClean="0"/>
              <a:t>Rapunzel</a:t>
            </a:r>
            <a:endParaRPr lang="ru-RU" dirty="0"/>
          </a:p>
        </p:txBody>
      </p:sp>
    </p:spTree>
    <p:extLst>
      <p:ext uri="{BB962C8B-B14F-4D97-AF65-F5344CB8AC3E}">
        <p14:creationId xmlns:p14="http://schemas.microsoft.com/office/powerpoint/2010/main" val="202450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500" b="1" i="0" u="none" strike="noStrike" kern="1200" cap="all"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Guess The Fairy Tale</a:t>
            </a:r>
            <a:endParaRPr kumimoji="0" lang="ru-RU" sz="3500" b="1" i="0" u="none" strike="noStrike" kern="1200" cap="all"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Содержимое 2"/>
          <p:cNvSpPr>
            <a:spLocks noGrp="1"/>
          </p:cNvSpPr>
          <p:nvPr>
            <p:ph idx="1"/>
          </p:nvPr>
        </p:nvSpPr>
        <p:spPr>
          <a:xfrm>
            <a:off x="457200" y="1714500"/>
            <a:ext cx="8229600" cy="4643438"/>
          </a:xfrm>
        </p:spPr>
        <p:txBody>
          <a:bodyPr vert="horz" wrap="square" lIns="91440" tIns="45720" rIns="91440" bIns="45720" numCol="1" rtlCol="0" anchor="t" anchorCtr="0" compatLnSpc="1">
            <a:noAutofit/>
          </a:bodyPr>
          <a:lstStyle/>
          <a:p>
            <a:pPr marL="342900" marR="0" lvl="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1st team: </a:t>
            </a:r>
            <a: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"…this time she found a little bottle on it and tied round the neck of the bottle was a paper label with the words "DRINK ME, "beautifully printed on it in large letters. </a:t>
            </a:r>
            <a:b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It was all very well to say "Drink me, "but the wise little girl was not going to do that in a hurry;”</a:t>
            </a:r>
          </a:p>
          <a:p>
            <a:pPr marL="342900" marR="0" lvl="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defRPr/>
            </a:pPr>
            <a:endPar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endParaRPr>
          </a:p>
          <a:p>
            <a:pPr marL="342900" marR="0" lvl="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2nd team: </a:t>
            </a:r>
            <a: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"He lived in the forest. He climbed and he climbed, and as he climbed he sang a little song to himself: </a:t>
            </a:r>
            <a:b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Isn’t a funny </a:t>
            </a:r>
            <a:b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How a bear likes honey? </a:t>
            </a:r>
            <a:b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Buzz! Buzz! Buzz! </a:t>
            </a:r>
            <a:b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I wonder why he does.”</a:t>
            </a:r>
            <a:endParaRPr kumimoji="0" lang="ru-RU" sz="2400" b="0"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5436096" y="3429000"/>
            <a:ext cx="3312368" cy="369332"/>
          </a:xfrm>
          <a:prstGeom prst="rect">
            <a:avLst/>
          </a:prstGeom>
          <a:noFill/>
        </p:spPr>
        <p:txBody>
          <a:bodyPr wrap="square" rtlCol="0">
            <a:spAutoFit/>
          </a:bodyPr>
          <a:lstStyle/>
          <a:p>
            <a:r>
              <a:rPr lang="en-US" b="1" dirty="0" smtClean="0">
                <a:solidFill>
                  <a:srgbClr val="FF0000"/>
                </a:solidFill>
              </a:rPr>
              <a:t>Alice in Wonderland</a:t>
            </a:r>
            <a:endParaRPr lang="ru-RU" b="1" dirty="0">
              <a:solidFill>
                <a:srgbClr val="FF0000"/>
              </a:solidFill>
            </a:endParaRPr>
          </a:p>
        </p:txBody>
      </p:sp>
      <p:sp>
        <p:nvSpPr>
          <p:cNvPr id="6" name="TextBox 5"/>
          <p:cNvSpPr txBox="1"/>
          <p:nvPr/>
        </p:nvSpPr>
        <p:spPr>
          <a:xfrm>
            <a:off x="3995936" y="6165304"/>
            <a:ext cx="3528392" cy="369332"/>
          </a:xfrm>
          <a:prstGeom prst="rect">
            <a:avLst/>
          </a:prstGeom>
          <a:noFill/>
        </p:spPr>
        <p:txBody>
          <a:bodyPr wrap="square" rtlCol="0">
            <a:spAutoFit/>
          </a:bodyPr>
          <a:lstStyle/>
          <a:p>
            <a:r>
              <a:rPr lang="en-US" b="1" dirty="0" smtClean="0">
                <a:solidFill>
                  <a:srgbClr val="FF0000"/>
                </a:solidFill>
              </a:rPr>
              <a:t>Winnie-the-Pooh</a:t>
            </a:r>
            <a:endParaRPr lang="ru-RU"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500" b="1" i="0" u="none" strike="noStrike" kern="1200" cap="all"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Guess The Fairy Tale</a:t>
            </a:r>
            <a:endParaRPr kumimoji="0" lang="ru-RU" sz="3500" b="0" i="0" u="none" strike="noStrike" kern="1200" cap="all" spc="0" normalizeH="0" baseline="0" noProof="0" dirty="0">
              <a:ln>
                <a:noFill/>
              </a:ln>
              <a:solidFill>
                <a:schemeClr val="accent1">
                  <a:lumMod val="75000"/>
                </a:schemeClr>
              </a:solidFill>
              <a:effectLst/>
              <a:uLnTx/>
              <a:uFillTx/>
              <a:latin typeface="+mj-lt"/>
              <a:ea typeface="+mj-ea"/>
              <a:cs typeface="+mj-cs"/>
            </a:endParaRPr>
          </a:p>
        </p:txBody>
      </p:sp>
      <p:sp>
        <p:nvSpPr>
          <p:cNvPr id="3" name="Содержимое 2"/>
          <p:cNvSpPr>
            <a:spLocks noGrp="1"/>
          </p:cNvSpPr>
          <p:nvPr>
            <p:ph idx="1"/>
          </p:nvPr>
        </p:nvSpPr>
        <p:spPr/>
        <p:txBody>
          <a:bodyPr vert="horz" wrap="square" lIns="91440" tIns="45720" rIns="91440" bIns="45720" numCol="1" rtlCol="0" anchor="t" anchorCtr="0" compatLnSpc="1">
            <a:normAutofit/>
          </a:bodyPr>
          <a:lstStyle/>
          <a:p>
            <a:pPr marL="342900" marR="0" lvl="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1st team: </a:t>
            </a:r>
            <a: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"Peter wanted to talk to the fairies, but to his surprise they all ran away and hid when he came near. They shouted "There is a boy in the park.” Peter thought for a moment that he was the boy because he was a bird.”</a:t>
            </a:r>
          </a:p>
          <a:p>
            <a:pPr marL="342900" marR="0" lvl="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defRPr/>
            </a:pPr>
            <a:endPar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endParaRPr>
          </a:p>
          <a:p>
            <a:pPr marL="342900" marR="0" lvl="0" indent="-22860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None/>
              <a:defRPr/>
            </a:pPr>
            <a:r>
              <a:rPr kumimoji="0" lang="en-US" sz="2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2nd team: </a:t>
            </a:r>
            <a:r>
              <a:rPr kumimoji="0" lang="en-US" sz="2400" b="0" i="0" u="none" strike="noStrike" kern="1200" cap="none" spc="0" normalizeH="0" baseline="0" noProof="0" dirty="0" smtClean="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rPr>
              <a:t>"Remember said the fairy godmother you must leave the ball before the clock strikes twelve because at midnight the magic ends. "Thank you fairy godmother” said the girl and she climbed into the coach”</a:t>
            </a:r>
            <a:endParaRPr kumimoji="0" lang="ru-RU" sz="2400" b="0"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5724128" y="3068960"/>
            <a:ext cx="2880320" cy="369332"/>
          </a:xfrm>
          <a:prstGeom prst="rect">
            <a:avLst/>
          </a:prstGeom>
          <a:noFill/>
        </p:spPr>
        <p:txBody>
          <a:bodyPr wrap="square" rtlCol="0">
            <a:spAutoFit/>
          </a:bodyPr>
          <a:lstStyle/>
          <a:p>
            <a:r>
              <a:rPr lang="en-US" b="1" dirty="0" smtClean="0">
                <a:solidFill>
                  <a:srgbClr val="FF0000"/>
                </a:solidFill>
              </a:rPr>
              <a:t>Peter Pan</a:t>
            </a:r>
            <a:endParaRPr lang="ru-RU" b="1" dirty="0">
              <a:solidFill>
                <a:srgbClr val="FF0000"/>
              </a:solidFill>
            </a:endParaRPr>
          </a:p>
        </p:txBody>
      </p:sp>
      <p:sp>
        <p:nvSpPr>
          <p:cNvPr id="5" name="TextBox 4"/>
          <p:cNvSpPr txBox="1"/>
          <p:nvPr/>
        </p:nvSpPr>
        <p:spPr>
          <a:xfrm>
            <a:off x="3995936" y="5229200"/>
            <a:ext cx="2808312" cy="369332"/>
          </a:xfrm>
          <a:prstGeom prst="rect">
            <a:avLst/>
          </a:prstGeom>
          <a:noFill/>
        </p:spPr>
        <p:txBody>
          <a:bodyPr wrap="square" rtlCol="0">
            <a:spAutoFit/>
          </a:bodyPr>
          <a:lstStyle/>
          <a:p>
            <a:r>
              <a:rPr lang="en-US" b="1" dirty="0" smtClean="0">
                <a:solidFill>
                  <a:srgbClr val="FF0000"/>
                </a:solidFill>
              </a:rPr>
              <a:t>Cinderella</a:t>
            </a:r>
            <a:endParaRPr lang="ru-RU"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500" b="1" i="0" u="none" strike="noStrike" kern="1200" cap="all"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Put the sentences in the correct order</a:t>
            </a:r>
            <a:endParaRPr kumimoji="0" lang="ru-RU" sz="3500" b="1" i="0" u="none" strike="noStrike" kern="1200" cap="all"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Содержимое 2"/>
          <p:cNvSpPr>
            <a:spLocks noGrp="1"/>
          </p:cNvSpPr>
          <p:nvPr>
            <p:ph idx="1"/>
          </p:nvPr>
        </p:nvSpPr>
        <p:spPr>
          <a:xfrm>
            <a:off x="457200" y="1500188"/>
            <a:ext cx="8229600" cy="4625975"/>
          </a:xfrm>
        </p:spPr>
        <p:txBody>
          <a:bodyPr vert="horz" wrap="square" lIns="91440" tIns="45720" rIns="91440" bIns="45720" numCol="1" rtlCol="0" anchor="t" anchorCtr="0" compatLnSpc="1"/>
          <a:lstStyle/>
          <a:p>
            <a:pPr algn="ctr" eaLnBrk="1" hangingPunct="1">
              <a:buNone/>
            </a:pPr>
            <a:r>
              <a:rPr lang="en-US" altLang="x-none" sz="2800" dirty="0">
                <a:solidFill>
                  <a:srgbClr val="FF0000"/>
                </a:solidFill>
                <a:latin typeface="Times New Roman" panose="02020603050405020304" pitchFamily="18" charset="0"/>
                <a:cs typeface="Times New Roman" panose="02020603050405020304" pitchFamily="18" charset="0"/>
              </a:rPr>
              <a:t>(</a:t>
            </a:r>
            <a:r>
              <a:rPr sz="2800" dirty="0">
                <a:solidFill>
                  <a:srgbClr val="FF0000"/>
                </a:solidFill>
                <a:latin typeface="Times New Roman" panose="02020603050405020304" pitchFamily="18" charset="0"/>
                <a:cs typeface="Times New Roman" panose="02020603050405020304" pitchFamily="18" charset="0"/>
              </a:rPr>
              <a:t>Восстановите сказку в правильном порядке</a:t>
            </a:r>
            <a:r>
              <a:rPr lang="en-US" altLang="x-none" sz="2800" dirty="0">
                <a:solidFill>
                  <a:srgbClr val="FF0000"/>
                </a:solidFill>
                <a:latin typeface="Times New Roman" panose="02020603050405020304" pitchFamily="18" charset="0"/>
                <a:cs typeface="Times New Roman" panose="02020603050405020304" pitchFamily="18" charset="0"/>
              </a:rPr>
              <a:t>)</a:t>
            </a:r>
            <a:endParaRPr sz="2000" dirty="0">
              <a:solidFill>
                <a:srgbClr val="FF0000"/>
              </a:solidFill>
              <a:latin typeface="Times New Roman" panose="02020603050405020304" pitchFamily="18" charset="0"/>
              <a:cs typeface="Times New Roman" panose="02020603050405020304" pitchFamily="18" charset="0"/>
            </a:endParaRPr>
          </a:p>
          <a:p>
            <a:pPr eaLnBrk="1" hangingPunct="1">
              <a:buNone/>
            </a:pPr>
            <a:r>
              <a:rPr lang="en-US" altLang="x-none" sz="2800" b="1" dirty="0">
                <a:solidFill>
                  <a:srgbClr val="6C271B"/>
                </a:solidFill>
                <a:latin typeface="Times New Roman" panose="02020603050405020304" pitchFamily="18" charset="0"/>
                <a:cs typeface="Times New Roman" panose="02020603050405020304" pitchFamily="18" charset="0"/>
              </a:rPr>
              <a:t>The Princess and the Pea</a:t>
            </a:r>
            <a:r>
              <a:rPr sz="2800" b="1" dirty="0">
                <a:solidFill>
                  <a:srgbClr val="6C271B"/>
                </a:solidFill>
                <a:latin typeface="Times New Roman" panose="02020603050405020304" pitchFamily="18" charset="0"/>
                <a:cs typeface="Times New Roman" panose="02020603050405020304" pitchFamily="18" charset="0"/>
              </a:rPr>
              <a:t>              </a:t>
            </a:r>
            <a:r>
              <a:rPr lang="en-US" altLang="x-none" sz="2800" b="1" dirty="0">
                <a:solidFill>
                  <a:srgbClr val="6C271B"/>
                </a:solidFill>
                <a:latin typeface="Times New Roman" panose="02020603050405020304" pitchFamily="18" charset="0"/>
                <a:cs typeface="Times New Roman" panose="02020603050405020304" pitchFamily="18" charset="0"/>
              </a:rPr>
              <a:t>Cinderella</a:t>
            </a:r>
            <a:endParaRPr sz="2800" b="1" dirty="0">
              <a:solidFill>
                <a:srgbClr val="6C271B"/>
              </a:solidFill>
              <a:latin typeface="Times New Roman" panose="02020603050405020304" pitchFamily="18" charset="0"/>
              <a:ea typeface="Times New Roman" panose="02020603050405020304" pitchFamily="18" charset="0"/>
            </a:endParaRPr>
          </a:p>
        </p:txBody>
      </p:sp>
      <p:pic>
        <p:nvPicPr>
          <p:cNvPr id="17412" name="Picture 2" descr="C:\Users\User\Desktop\The_Princess_and_the_Pea_by_Alicechan.jpg"/>
          <p:cNvPicPr>
            <a:picLocks noChangeAspect="1"/>
          </p:cNvPicPr>
          <p:nvPr/>
        </p:nvPicPr>
        <p:blipFill>
          <a:blip r:embed="rId2"/>
          <a:stretch>
            <a:fillRect/>
          </a:stretch>
        </p:blipFill>
        <p:spPr>
          <a:xfrm>
            <a:off x="571500" y="2714625"/>
            <a:ext cx="3929063" cy="3902075"/>
          </a:xfrm>
          <a:prstGeom prst="rect">
            <a:avLst/>
          </a:prstGeom>
          <a:noFill/>
          <a:ln w="9525">
            <a:noFill/>
          </a:ln>
        </p:spPr>
      </p:pic>
      <p:pic>
        <p:nvPicPr>
          <p:cNvPr id="17413" name="Picture 5" descr="C:\Users\User\Desktop\cinderella_wallpaper_6-normal.jpg"/>
          <p:cNvPicPr>
            <a:picLocks noChangeAspect="1"/>
          </p:cNvPicPr>
          <p:nvPr/>
        </p:nvPicPr>
        <p:blipFill>
          <a:blip r:embed="rId3"/>
          <a:stretch>
            <a:fillRect/>
          </a:stretch>
        </p:blipFill>
        <p:spPr>
          <a:xfrm>
            <a:off x="4929188" y="2714625"/>
            <a:ext cx="3714750" cy="3800475"/>
          </a:xfrm>
          <a:prstGeom prst="rect">
            <a:avLst/>
          </a:prstGeom>
          <a:noFill/>
          <a:ln w="9525">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FF0000"/>
                </a:solidFill>
              </a:rPr>
              <a:t>The Princess and the pea</a:t>
            </a:r>
            <a:endParaRPr lang="ru-RU" dirty="0">
              <a:solidFill>
                <a:srgbClr val="FF0000"/>
              </a:solidFill>
            </a:endParaRPr>
          </a:p>
        </p:txBody>
      </p:sp>
      <p:sp>
        <p:nvSpPr>
          <p:cNvPr id="3" name="Объект 2"/>
          <p:cNvSpPr>
            <a:spLocks noGrp="1"/>
          </p:cNvSpPr>
          <p:nvPr>
            <p:ph idx="1"/>
          </p:nvPr>
        </p:nvSpPr>
        <p:spPr/>
        <p:txBody>
          <a:bodyPr/>
          <a:lstStyle/>
          <a:p>
            <a:r>
              <a:rPr lang="en-US" dirty="0">
                <a:latin typeface="Times New Roman"/>
                <a:ea typeface="Times New Roman"/>
              </a:rPr>
              <a:t>She slept very bad and was very tired. </a:t>
            </a:r>
            <a:br>
              <a:rPr lang="en-US" dirty="0">
                <a:latin typeface="Times New Roman"/>
                <a:ea typeface="Times New Roman"/>
              </a:rPr>
            </a:br>
            <a:r>
              <a:rPr lang="en-US" dirty="0">
                <a:latin typeface="Times New Roman"/>
                <a:ea typeface="Times New Roman"/>
              </a:rPr>
              <a:t>She was very wet and dirty. </a:t>
            </a:r>
            <a:br>
              <a:rPr lang="en-US" dirty="0">
                <a:latin typeface="Times New Roman"/>
                <a:ea typeface="Times New Roman"/>
              </a:rPr>
            </a:br>
            <a:r>
              <a:rPr lang="en-US" dirty="0">
                <a:latin typeface="Times New Roman"/>
                <a:ea typeface="Times New Roman"/>
              </a:rPr>
              <a:t>When the princess wanted to sleep the prince put a pea in her bed. </a:t>
            </a:r>
            <a:br>
              <a:rPr lang="en-US" dirty="0">
                <a:latin typeface="Times New Roman"/>
                <a:ea typeface="Times New Roman"/>
              </a:rPr>
            </a:br>
            <a:r>
              <a:rPr lang="en-US" dirty="0">
                <a:latin typeface="Times New Roman"/>
                <a:ea typeface="Times New Roman"/>
              </a:rPr>
              <a:t>One night, the weather was very bad and cold. </a:t>
            </a:r>
            <a:br>
              <a:rPr lang="en-US" dirty="0">
                <a:latin typeface="Times New Roman"/>
                <a:ea typeface="Times New Roman"/>
              </a:rPr>
            </a:br>
            <a:r>
              <a:rPr lang="en-US" dirty="0">
                <a:latin typeface="Times New Roman"/>
                <a:ea typeface="Times New Roman"/>
              </a:rPr>
              <a:t>Once there was a prince who was looking for a real princess</a:t>
            </a:r>
            <a:br>
              <a:rPr lang="en-US" dirty="0">
                <a:latin typeface="Times New Roman"/>
                <a:ea typeface="Times New Roman"/>
              </a:rPr>
            </a:br>
            <a:r>
              <a:rPr lang="en-US" dirty="0">
                <a:latin typeface="Times New Roman"/>
                <a:ea typeface="Times New Roman"/>
              </a:rPr>
              <a:t>In the end he came home, he was very sad. </a:t>
            </a:r>
            <a:br>
              <a:rPr lang="en-US" dirty="0">
                <a:latin typeface="Times New Roman"/>
                <a:ea typeface="Times New Roman"/>
              </a:rPr>
            </a:br>
            <a:r>
              <a:rPr lang="en-US" dirty="0">
                <a:latin typeface="Times New Roman"/>
                <a:ea typeface="Times New Roman"/>
              </a:rPr>
              <a:t>He found many beautiful princesses but he didn’t like them. </a:t>
            </a:r>
            <a:br>
              <a:rPr lang="en-US" dirty="0">
                <a:latin typeface="Times New Roman"/>
                <a:ea typeface="Times New Roman"/>
              </a:rPr>
            </a:br>
            <a:r>
              <a:rPr lang="en-US" dirty="0">
                <a:latin typeface="Times New Roman"/>
                <a:ea typeface="Times New Roman"/>
              </a:rPr>
              <a:t>Somebody knocked at the door. </a:t>
            </a:r>
            <a:br>
              <a:rPr lang="en-US" dirty="0">
                <a:latin typeface="Times New Roman"/>
                <a:ea typeface="Times New Roman"/>
              </a:rPr>
            </a:br>
            <a:r>
              <a:rPr lang="en-US" dirty="0">
                <a:latin typeface="Times New Roman"/>
                <a:ea typeface="Times New Roman"/>
              </a:rPr>
              <a:t>When the prince opened the door he saw a princess. </a:t>
            </a:r>
            <a:br>
              <a:rPr lang="en-US" dirty="0">
                <a:latin typeface="Times New Roman"/>
                <a:ea typeface="Times New Roman"/>
              </a:rPr>
            </a:br>
            <a:r>
              <a:rPr lang="en-US" dirty="0">
                <a:latin typeface="Times New Roman"/>
                <a:ea typeface="Times New Roman"/>
              </a:rPr>
              <a:t>The prince knew it was a real princess. </a:t>
            </a:r>
            <a:br>
              <a:rPr lang="en-US" dirty="0">
                <a:latin typeface="Times New Roman"/>
                <a:ea typeface="Times New Roman"/>
              </a:rPr>
            </a:br>
            <a:endParaRPr lang="ru-RU" dirty="0"/>
          </a:p>
        </p:txBody>
      </p:sp>
    </p:spTree>
    <p:extLst>
      <p:ext uri="{BB962C8B-B14F-4D97-AF65-F5344CB8AC3E}">
        <p14:creationId xmlns:p14="http://schemas.microsoft.com/office/powerpoint/2010/main" val="13747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FF0000"/>
                </a:solidFill>
              </a:rPr>
              <a:t>The Princess and the pea</a:t>
            </a:r>
            <a:endParaRPr lang="ru-RU" dirty="0">
              <a:solidFill>
                <a:srgbClr val="FF0000"/>
              </a:solidFill>
            </a:endParaRPr>
          </a:p>
        </p:txBody>
      </p:sp>
      <p:sp>
        <p:nvSpPr>
          <p:cNvPr id="3" name="Объект 2"/>
          <p:cNvSpPr>
            <a:spLocks noGrp="1"/>
          </p:cNvSpPr>
          <p:nvPr>
            <p:ph idx="1"/>
          </p:nvPr>
        </p:nvSpPr>
        <p:spPr/>
        <p:txBody>
          <a:bodyPr/>
          <a:lstStyle/>
          <a:p>
            <a:r>
              <a:rPr lang="en-US" dirty="0">
                <a:latin typeface="Times New Roman"/>
                <a:ea typeface="Times New Roman"/>
              </a:rPr>
              <a:t>Once there was a prince who was looking for a real princess. </a:t>
            </a:r>
            <a:br>
              <a:rPr lang="en-US" dirty="0">
                <a:latin typeface="Times New Roman"/>
                <a:ea typeface="Times New Roman"/>
              </a:rPr>
            </a:br>
            <a:r>
              <a:rPr lang="en-US" dirty="0">
                <a:latin typeface="Times New Roman"/>
                <a:ea typeface="Times New Roman"/>
              </a:rPr>
              <a:t>He found many beautiful princesses but he didn’t like them. </a:t>
            </a:r>
            <a:br>
              <a:rPr lang="en-US" dirty="0">
                <a:latin typeface="Times New Roman"/>
                <a:ea typeface="Times New Roman"/>
              </a:rPr>
            </a:br>
            <a:r>
              <a:rPr lang="en-US" dirty="0">
                <a:latin typeface="Times New Roman"/>
                <a:ea typeface="Times New Roman"/>
              </a:rPr>
              <a:t>In the end he came home, he was very sad. </a:t>
            </a:r>
            <a:br>
              <a:rPr lang="en-US" dirty="0">
                <a:latin typeface="Times New Roman"/>
                <a:ea typeface="Times New Roman"/>
              </a:rPr>
            </a:br>
            <a:r>
              <a:rPr lang="en-US" dirty="0">
                <a:latin typeface="Times New Roman"/>
                <a:ea typeface="Times New Roman"/>
              </a:rPr>
              <a:t>One night, the weather was very bad and cold. </a:t>
            </a:r>
            <a:br>
              <a:rPr lang="en-US" dirty="0">
                <a:latin typeface="Times New Roman"/>
                <a:ea typeface="Times New Roman"/>
              </a:rPr>
            </a:br>
            <a:r>
              <a:rPr lang="en-US" dirty="0">
                <a:latin typeface="Times New Roman"/>
                <a:ea typeface="Times New Roman"/>
              </a:rPr>
              <a:t>Somebody knocked at the door. </a:t>
            </a:r>
            <a:br>
              <a:rPr lang="en-US" dirty="0">
                <a:latin typeface="Times New Roman"/>
                <a:ea typeface="Times New Roman"/>
              </a:rPr>
            </a:br>
            <a:r>
              <a:rPr lang="en-US" dirty="0">
                <a:latin typeface="Times New Roman"/>
                <a:ea typeface="Times New Roman"/>
              </a:rPr>
              <a:t>When the prince opened the door he saw a princess. </a:t>
            </a:r>
            <a:br>
              <a:rPr lang="en-US" dirty="0">
                <a:latin typeface="Times New Roman"/>
                <a:ea typeface="Times New Roman"/>
              </a:rPr>
            </a:br>
            <a:r>
              <a:rPr lang="en-US" dirty="0">
                <a:latin typeface="Times New Roman"/>
                <a:ea typeface="Times New Roman"/>
              </a:rPr>
              <a:t>She was very wet and dirty. </a:t>
            </a:r>
            <a:br>
              <a:rPr lang="en-US" dirty="0">
                <a:latin typeface="Times New Roman"/>
                <a:ea typeface="Times New Roman"/>
              </a:rPr>
            </a:br>
            <a:r>
              <a:rPr lang="en-US" dirty="0">
                <a:latin typeface="Times New Roman"/>
                <a:ea typeface="Times New Roman"/>
              </a:rPr>
              <a:t>When the princess wanted to sleep the prince put a pea in her bed. </a:t>
            </a:r>
            <a:br>
              <a:rPr lang="en-US" dirty="0">
                <a:latin typeface="Times New Roman"/>
                <a:ea typeface="Times New Roman"/>
              </a:rPr>
            </a:br>
            <a:r>
              <a:rPr lang="en-US" dirty="0">
                <a:latin typeface="Times New Roman"/>
                <a:ea typeface="Times New Roman"/>
              </a:rPr>
              <a:t>She slept very bad and was very tired. </a:t>
            </a:r>
            <a:br>
              <a:rPr lang="en-US" dirty="0">
                <a:latin typeface="Times New Roman"/>
                <a:ea typeface="Times New Roman"/>
              </a:rPr>
            </a:br>
            <a:r>
              <a:rPr lang="en-US" dirty="0">
                <a:latin typeface="Times New Roman"/>
                <a:ea typeface="Times New Roman"/>
              </a:rPr>
              <a:t>The prince knew it was a real princess. </a:t>
            </a:r>
            <a:br>
              <a:rPr lang="en-US" dirty="0">
                <a:latin typeface="Times New Roman"/>
                <a:ea typeface="Times New Roman"/>
              </a:rPr>
            </a:br>
            <a:endParaRPr lang="ru-RU" dirty="0"/>
          </a:p>
        </p:txBody>
      </p:sp>
    </p:spTree>
    <p:extLst>
      <p:ext uri="{BB962C8B-B14F-4D97-AF65-F5344CB8AC3E}">
        <p14:creationId xmlns:p14="http://schemas.microsoft.com/office/powerpoint/2010/main" val="4163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489583"/>
            <a:ext cx="8260672" cy="1039427"/>
          </a:xfrm>
        </p:spPr>
        <p:txBody>
          <a:bodyPr>
            <a:normAutofit/>
          </a:bodyPr>
          <a:lstStyle/>
          <a:p>
            <a:r>
              <a:rPr lang="en-US" altLang="en-US" dirty="0">
                <a:solidFill>
                  <a:srgbClr val="FF0000"/>
                </a:solidFill>
              </a:rPr>
              <a:t>Name fairy-tales </a:t>
            </a:r>
          </a:p>
        </p:txBody>
      </p:sp>
      <p:pic>
        <p:nvPicPr>
          <p:cNvPr id="4" name="Content Placeholder 3"/>
          <p:cNvPicPr>
            <a:picLocks noGrp="1" noChangeAspect="1"/>
          </p:cNvPicPr>
          <p:nvPr>
            <p:ph sz="half" idx="1"/>
          </p:nvPr>
        </p:nvPicPr>
        <p:blipFill>
          <a:blip r:embed="rId2"/>
          <a:stretch>
            <a:fillRect/>
          </a:stretch>
        </p:blipFill>
        <p:spPr>
          <a:xfrm>
            <a:off x="426085" y="1587500"/>
            <a:ext cx="2767330" cy="2075815"/>
          </a:xfrm>
          <a:prstGeom prst="rect">
            <a:avLst/>
          </a:prstGeom>
        </p:spPr>
      </p:pic>
      <p:pic>
        <p:nvPicPr>
          <p:cNvPr id="5" name="Content Placeholder 4"/>
          <p:cNvPicPr>
            <a:picLocks noGrp="1" noChangeAspect="1"/>
          </p:cNvPicPr>
          <p:nvPr>
            <p:ph sz="half" idx="2"/>
          </p:nvPr>
        </p:nvPicPr>
        <p:blipFill>
          <a:blip r:embed="rId3"/>
          <a:stretch>
            <a:fillRect/>
          </a:stretch>
        </p:blipFill>
        <p:spPr>
          <a:xfrm>
            <a:off x="3556000" y="1587500"/>
            <a:ext cx="2297430" cy="2242185"/>
          </a:xfrm>
          <a:prstGeom prst="rect">
            <a:avLst/>
          </a:prstGeom>
        </p:spPr>
      </p:pic>
      <p:pic>
        <p:nvPicPr>
          <p:cNvPr id="6" name="Picture 5"/>
          <p:cNvPicPr>
            <a:picLocks noChangeAspect="1"/>
          </p:cNvPicPr>
          <p:nvPr/>
        </p:nvPicPr>
        <p:blipFill>
          <a:blip r:embed="rId4"/>
          <a:stretch>
            <a:fillRect/>
          </a:stretch>
        </p:blipFill>
        <p:spPr>
          <a:xfrm>
            <a:off x="5960745" y="1618615"/>
            <a:ext cx="2726055" cy="2044700"/>
          </a:xfrm>
          <a:prstGeom prst="rect">
            <a:avLst/>
          </a:prstGeom>
        </p:spPr>
      </p:pic>
      <p:pic>
        <p:nvPicPr>
          <p:cNvPr id="7" name="Picture 6"/>
          <p:cNvPicPr>
            <a:picLocks noChangeAspect="1"/>
          </p:cNvPicPr>
          <p:nvPr/>
        </p:nvPicPr>
        <p:blipFill>
          <a:blip r:embed="rId5"/>
          <a:stretch>
            <a:fillRect/>
          </a:stretch>
        </p:blipFill>
        <p:spPr>
          <a:xfrm>
            <a:off x="426085" y="4055745"/>
            <a:ext cx="3312160" cy="2223135"/>
          </a:xfrm>
          <a:prstGeom prst="rect">
            <a:avLst/>
          </a:prstGeom>
        </p:spPr>
      </p:pic>
      <p:pic>
        <p:nvPicPr>
          <p:cNvPr id="10" name="Picture 9"/>
          <p:cNvPicPr>
            <a:picLocks noChangeAspect="1"/>
          </p:cNvPicPr>
          <p:nvPr/>
        </p:nvPicPr>
        <p:blipFill>
          <a:blip r:embed="rId6"/>
          <a:stretch>
            <a:fillRect/>
          </a:stretch>
        </p:blipFill>
        <p:spPr>
          <a:xfrm>
            <a:off x="4067175" y="3941445"/>
            <a:ext cx="1893570" cy="2827020"/>
          </a:xfrm>
          <a:prstGeom prst="rect">
            <a:avLst/>
          </a:prstGeom>
        </p:spPr>
      </p:pic>
      <p:pic>
        <p:nvPicPr>
          <p:cNvPr id="11" name="Picture 10"/>
          <p:cNvPicPr>
            <a:picLocks noChangeAspect="1"/>
          </p:cNvPicPr>
          <p:nvPr/>
        </p:nvPicPr>
        <p:blipFill>
          <a:blip r:embed="rId7"/>
          <a:stretch>
            <a:fillRect/>
          </a:stretch>
        </p:blipFill>
        <p:spPr>
          <a:xfrm>
            <a:off x="6485255" y="3914775"/>
            <a:ext cx="2072005" cy="2853690"/>
          </a:xfrm>
          <a:prstGeom prst="rect">
            <a:avLst/>
          </a:prstGeom>
        </p:spPr>
      </p:pic>
      <p:sp>
        <p:nvSpPr>
          <p:cNvPr id="3" name="TextBox 2"/>
          <p:cNvSpPr txBox="1"/>
          <p:nvPr/>
        </p:nvSpPr>
        <p:spPr>
          <a:xfrm>
            <a:off x="426085" y="1196752"/>
            <a:ext cx="545515" cy="461665"/>
          </a:xfrm>
          <a:prstGeom prst="rect">
            <a:avLst/>
          </a:prstGeom>
          <a:noFill/>
        </p:spPr>
        <p:txBody>
          <a:bodyPr wrap="square" rtlCol="0">
            <a:spAutoFit/>
          </a:bodyPr>
          <a:lstStyle/>
          <a:p>
            <a:r>
              <a:rPr lang="en-US" sz="2400" b="1" dirty="0" smtClean="0">
                <a:solidFill>
                  <a:srgbClr val="FF0000"/>
                </a:solidFill>
              </a:rPr>
              <a:t>1</a:t>
            </a:r>
            <a:endParaRPr lang="ru-RU" sz="2400" b="1" dirty="0">
              <a:solidFill>
                <a:srgbClr val="FF0000"/>
              </a:solidFill>
            </a:endParaRPr>
          </a:p>
        </p:txBody>
      </p:sp>
      <p:sp>
        <p:nvSpPr>
          <p:cNvPr id="8" name="TextBox 7"/>
          <p:cNvSpPr txBox="1"/>
          <p:nvPr/>
        </p:nvSpPr>
        <p:spPr>
          <a:xfrm>
            <a:off x="3563888" y="1288464"/>
            <a:ext cx="360040" cy="461665"/>
          </a:xfrm>
          <a:prstGeom prst="rect">
            <a:avLst/>
          </a:prstGeom>
          <a:noFill/>
        </p:spPr>
        <p:txBody>
          <a:bodyPr wrap="square" rtlCol="0">
            <a:spAutoFit/>
          </a:bodyPr>
          <a:lstStyle/>
          <a:p>
            <a:r>
              <a:rPr lang="en-US" sz="2400" b="1" dirty="0" smtClean="0">
                <a:solidFill>
                  <a:srgbClr val="FF0000"/>
                </a:solidFill>
              </a:rPr>
              <a:t>2</a:t>
            </a:r>
            <a:endParaRPr lang="ru-RU" sz="2400" b="1" dirty="0">
              <a:solidFill>
                <a:srgbClr val="FF0000"/>
              </a:solidFill>
            </a:endParaRPr>
          </a:p>
        </p:txBody>
      </p:sp>
      <p:sp>
        <p:nvSpPr>
          <p:cNvPr id="9" name="TextBox 8"/>
          <p:cNvSpPr txBox="1"/>
          <p:nvPr/>
        </p:nvSpPr>
        <p:spPr>
          <a:xfrm>
            <a:off x="5960745" y="1288464"/>
            <a:ext cx="339447" cy="461665"/>
          </a:xfrm>
          <a:prstGeom prst="rect">
            <a:avLst/>
          </a:prstGeom>
          <a:noFill/>
        </p:spPr>
        <p:txBody>
          <a:bodyPr wrap="square" rtlCol="0">
            <a:spAutoFit/>
          </a:bodyPr>
          <a:lstStyle/>
          <a:p>
            <a:r>
              <a:rPr lang="en-US" sz="2400" b="1" dirty="0" smtClean="0">
                <a:solidFill>
                  <a:srgbClr val="FF0000"/>
                </a:solidFill>
              </a:rPr>
              <a:t>3</a:t>
            </a:r>
            <a:endParaRPr lang="ru-RU" sz="2400" b="1" dirty="0">
              <a:solidFill>
                <a:srgbClr val="FF0000"/>
              </a:solidFill>
            </a:endParaRPr>
          </a:p>
        </p:txBody>
      </p:sp>
      <p:sp>
        <p:nvSpPr>
          <p:cNvPr id="12" name="TextBox 11"/>
          <p:cNvSpPr txBox="1"/>
          <p:nvPr/>
        </p:nvSpPr>
        <p:spPr>
          <a:xfrm>
            <a:off x="426085" y="3663315"/>
            <a:ext cx="401499" cy="461665"/>
          </a:xfrm>
          <a:prstGeom prst="rect">
            <a:avLst/>
          </a:prstGeom>
          <a:noFill/>
        </p:spPr>
        <p:txBody>
          <a:bodyPr wrap="square" rtlCol="0">
            <a:spAutoFit/>
          </a:bodyPr>
          <a:lstStyle/>
          <a:p>
            <a:r>
              <a:rPr lang="en-US" sz="2400" b="1" dirty="0" smtClean="0">
                <a:solidFill>
                  <a:srgbClr val="FF0000"/>
                </a:solidFill>
              </a:rPr>
              <a:t>4</a:t>
            </a:r>
            <a:endParaRPr lang="ru-RU" sz="2400" b="1" dirty="0">
              <a:solidFill>
                <a:srgbClr val="FF0000"/>
              </a:solidFill>
            </a:endParaRPr>
          </a:p>
        </p:txBody>
      </p:sp>
      <p:sp>
        <p:nvSpPr>
          <p:cNvPr id="13" name="TextBox 12"/>
          <p:cNvSpPr txBox="1"/>
          <p:nvPr/>
        </p:nvSpPr>
        <p:spPr>
          <a:xfrm>
            <a:off x="4067175" y="3663315"/>
            <a:ext cx="432817" cy="461665"/>
          </a:xfrm>
          <a:prstGeom prst="rect">
            <a:avLst/>
          </a:prstGeom>
          <a:noFill/>
        </p:spPr>
        <p:txBody>
          <a:bodyPr wrap="square" rtlCol="0">
            <a:spAutoFit/>
          </a:bodyPr>
          <a:lstStyle/>
          <a:p>
            <a:r>
              <a:rPr lang="en-US" sz="2400" b="1" dirty="0" smtClean="0">
                <a:solidFill>
                  <a:srgbClr val="FF0000"/>
                </a:solidFill>
              </a:rPr>
              <a:t>5</a:t>
            </a:r>
            <a:endParaRPr lang="ru-RU" sz="2400" b="1" dirty="0">
              <a:solidFill>
                <a:srgbClr val="FF0000"/>
              </a:solidFill>
            </a:endParaRPr>
          </a:p>
        </p:txBody>
      </p:sp>
      <p:sp>
        <p:nvSpPr>
          <p:cNvPr id="14" name="TextBox 13"/>
          <p:cNvSpPr txBox="1"/>
          <p:nvPr/>
        </p:nvSpPr>
        <p:spPr>
          <a:xfrm>
            <a:off x="6300192" y="3789040"/>
            <a:ext cx="432048" cy="461665"/>
          </a:xfrm>
          <a:prstGeom prst="rect">
            <a:avLst/>
          </a:prstGeom>
          <a:noFill/>
        </p:spPr>
        <p:txBody>
          <a:bodyPr wrap="square" rtlCol="0">
            <a:spAutoFit/>
          </a:bodyPr>
          <a:lstStyle/>
          <a:p>
            <a:r>
              <a:rPr lang="en-US" sz="2400" b="1" dirty="0" smtClean="0">
                <a:solidFill>
                  <a:srgbClr val="FF0000"/>
                </a:solidFill>
              </a:rPr>
              <a:t>6</a:t>
            </a:r>
            <a:endParaRPr lang="ru-RU" sz="2400" b="1"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FF0000"/>
                </a:solidFill>
              </a:rPr>
              <a:t>Cinderella</a:t>
            </a:r>
            <a:endParaRPr lang="ru-RU" dirty="0">
              <a:solidFill>
                <a:srgbClr val="FF0000"/>
              </a:solidFill>
            </a:endParaRPr>
          </a:p>
        </p:txBody>
      </p:sp>
      <p:sp>
        <p:nvSpPr>
          <p:cNvPr id="3" name="Объект 2"/>
          <p:cNvSpPr>
            <a:spLocks noGrp="1"/>
          </p:cNvSpPr>
          <p:nvPr>
            <p:ph idx="1"/>
          </p:nvPr>
        </p:nvSpPr>
        <p:spPr>
          <a:xfrm>
            <a:off x="467544" y="1268760"/>
            <a:ext cx="8229600" cy="4373563"/>
          </a:xfrm>
        </p:spPr>
        <p:txBody>
          <a:bodyPr/>
          <a:lstStyle/>
          <a:p>
            <a:pPr indent="0">
              <a:spcAft>
                <a:spcPts val="1200"/>
              </a:spcAft>
              <a:buNone/>
            </a:pPr>
            <a:r>
              <a:rPr lang="en-US" dirty="0">
                <a:latin typeface="Times New Roman"/>
                <a:ea typeface="Times New Roman"/>
              </a:rPr>
              <a:t>The prince and she got married and they lived happily. </a:t>
            </a:r>
            <a:endParaRPr lang="en-US" dirty="0" smtClean="0">
              <a:latin typeface="Times New Roman"/>
              <a:ea typeface="Times New Roman"/>
            </a:endParaRPr>
          </a:p>
          <a:p>
            <a:pPr indent="0">
              <a:spcBef>
                <a:spcPts val="0"/>
              </a:spcBef>
              <a:spcAft>
                <a:spcPts val="0"/>
              </a:spcAft>
              <a:buNone/>
            </a:pPr>
            <a:r>
              <a:rPr lang="en-US" dirty="0" smtClean="0">
                <a:latin typeface="Times New Roman"/>
                <a:ea typeface="Times New Roman"/>
              </a:rPr>
              <a:t>The </a:t>
            </a:r>
            <a:r>
              <a:rPr lang="en-US" dirty="0">
                <a:latin typeface="Times New Roman"/>
                <a:ea typeface="Times New Roman"/>
              </a:rPr>
              <a:t>Prince found the shoe and went to every house to find the girl who lost that shoe. </a:t>
            </a:r>
            <a:br>
              <a:rPr lang="en-US" dirty="0">
                <a:latin typeface="Times New Roman"/>
                <a:ea typeface="Times New Roman"/>
              </a:rPr>
            </a:br>
            <a:r>
              <a:rPr lang="en-US" dirty="0">
                <a:latin typeface="Times New Roman"/>
                <a:ea typeface="Times New Roman"/>
              </a:rPr>
              <a:t>She went to the ball and danced with the prince. </a:t>
            </a:r>
            <a:endParaRPr lang="en-US" dirty="0" smtClean="0">
              <a:latin typeface="Times New Roman"/>
              <a:ea typeface="Times New Roman"/>
            </a:endParaRPr>
          </a:p>
          <a:p>
            <a:pPr indent="0">
              <a:spcBef>
                <a:spcPts val="0"/>
              </a:spcBef>
              <a:spcAft>
                <a:spcPts val="0"/>
              </a:spcAft>
              <a:buNone/>
            </a:pPr>
            <a:r>
              <a:rPr lang="en-US" dirty="0">
                <a:latin typeface="Times New Roman"/>
                <a:ea typeface="Times New Roman"/>
              </a:rPr>
              <a:t>He found a beautiful girl who lost that shoe. </a:t>
            </a:r>
            <a:br>
              <a:rPr lang="en-US" dirty="0">
                <a:latin typeface="Times New Roman"/>
                <a:ea typeface="Times New Roman"/>
              </a:rPr>
            </a:br>
            <a:r>
              <a:rPr lang="en-US" dirty="0">
                <a:latin typeface="Times New Roman"/>
                <a:ea typeface="Times New Roman"/>
              </a:rPr>
              <a:t>Once upon a time there lived a young beautiful girl. </a:t>
            </a:r>
            <a:endParaRPr lang="en-US" dirty="0" smtClean="0">
              <a:latin typeface="Times New Roman"/>
              <a:ea typeface="Times New Roman"/>
            </a:endParaRPr>
          </a:p>
          <a:p>
            <a:pPr indent="0">
              <a:spcBef>
                <a:spcPts val="0"/>
              </a:spcBef>
              <a:spcAft>
                <a:spcPts val="0"/>
              </a:spcAft>
              <a:buNone/>
            </a:pPr>
            <a:r>
              <a:rPr lang="en-US" dirty="0">
                <a:latin typeface="Times New Roman"/>
                <a:ea typeface="Times New Roman"/>
              </a:rPr>
              <a:t>The prince was going to have a great ball. </a:t>
            </a:r>
            <a:br>
              <a:rPr lang="en-US" dirty="0">
                <a:latin typeface="Times New Roman"/>
                <a:ea typeface="Times New Roman"/>
              </a:rPr>
            </a:br>
            <a:r>
              <a:rPr lang="en-US" dirty="0">
                <a:latin typeface="Times New Roman"/>
                <a:ea typeface="Times New Roman"/>
              </a:rPr>
              <a:t>The girl was not happy because her stepmother didn't like her. </a:t>
            </a:r>
            <a:br>
              <a:rPr lang="en-US" dirty="0">
                <a:latin typeface="Times New Roman"/>
                <a:ea typeface="Times New Roman"/>
              </a:rPr>
            </a:br>
            <a:r>
              <a:rPr lang="en-US" dirty="0">
                <a:latin typeface="Times New Roman"/>
                <a:ea typeface="Times New Roman"/>
              </a:rPr>
              <a:t>Fairy godmother turned the girl’s ugly dirty dress into a beautiful one, she turned her shoes into glass slippers and a pumpkin into a carriage</a:t>
            </a:r>
            <a:r>
              <a:rPr lang="en-US" dirty="0" smtClean="0">
                <a:latin typeface="Times New Roman"/>
                <a:ea typeface="Times New Roman"/>
              </a:rPr>
              <a:t>.</a:t>
            </a:r>
          </a:p>
          <a:p>
            <a:pPr indent="0">
              <a:spcBef>
                <a:spcPts val="0"/>
              </a:spcBef>
              <a:spcAft>
                <a:spcPts val="0"/>
              </a:spcAft>
              <a:buNone/>
            </a:pPr>
            <a:r>
              <a:rPr lang="en-US" dirty="0" smtClean="0">
                <a:latin typeface="Times New Roman"/>
                <a:ea typeface="Times New Roman"/>
              </a:rPr>
              <a:t> </a:t>
            </a:r>
            <a:r>
              <a:rPr lang="en-US" dirty="0">
                <a:latin typeface="Times New Roman"/>
                <a:ea typeface="Times New Roman"/>
              </a:rPr>
              <a:t>She did all the hard work, washed the dishes, tidied the rooms and cooked. </a:t>
            </a:r>
            <a:endParaRPr lang="en-US" dirty="0" smtClean="0">
              <a:latin typeface="Times New Roman"/>
              <a:ea typeface="Times New Roman"/>
            </a:endParaRPr>
          </a:p>
          <a:p>
            <a:pPr indent="0">
              <a:spcBef>
                <a:spcPts val="0"/>
              </a:spcBef>
              <a:spcAft>
                <a:spcPts val="0"/>
              </a:spcAft>
              <a:buNone/>
            </a:pPr>
            <a:r>
              <a:rPr lang="en-US" dirty="0">
                <a:latin typeface="Times New Roman"/>
                <a:ea typeface="Times New Roman"/>
              </a:rPr>
              <a:t>She ran out at midnight and lost a shoe on the way out.</a:t>
            </a:r>
            <a:br>
              <a:rPr lang="en-US" dirty="0">
                <a:latin typeface="Times New Roman"/>
                <a:ea typeface="Times New Roman"/>
              </a:rPr>
            </a:br>
            <a:endParaRPr lang="en-US" dirty="0" smtClean="0">
              <a:latin typeface="Times New Roman"/>
              <a:ea typeface="Times New Roman"/>
            </a:endParaRPr>
          </a:p>
          <a:p>
            <a:pPr indent="0">
              <a:spcBef>
                <a:spcPts val="0"/>
              </a:spcBef>
              <a:spcAft>
                <a:spcPts val="0"/>
              </a:spcAft>
              <a:buNone/>
            </a:pPr>
            <a:r>
              <a:rPr lang="en-US" dirty="0">
                <a:latin typeface="Times New Roman"/>
                <a:ea typeface="Times New Roman"/>
              </a:rPr>
              <a:t/>
            </a:r>
            <a:br>
              <a:rPr lang="en-US" dirty="0">
                <a:latin typeface="Times New Roman"/>
                <a:ea typeface="Times New Roman"/>
              </a:rPr>
            </a:br>
            <a:r>
              <a:rPr lang="en-US" dirty="0">
                <a:latin typeface="Times New Roman"/>
                <a:ea typeface="Times New Roman"/>
              </a:rPr>
              <a:t/>
            </a:r>
            <a:br>
              <a:rPr lang="en-US" dirty="0">
                <a:latin typeface="Times New Roman"/>
                <a:ea typeface="Times New Roman"/>
              </a:rPr>
            </a:br>
            <a:endParaRPr lang="en-US" dirty="0" smtClean="0">
              <a:latin typeface="Times New Roman"/>
              <a:ea typeface="Times New Roman"/>
            </a:endParaRPr>
          </a:p>
          <a:p>
            <a:pPr indent="0">
              <a:spcAft>
                <a:spcPts val="1200"/>
              </a:spcAft>
              <a:buNone/>
            </a:pPr>
            <a:endParaRPr lang="en-US" dirty="0" smtClean="0">
              <a:latin typeface="Times New Roman"/>
              <a:ea typeface="Times New Roman"/>
            </a:endParaRPr>
          </a:p>
          <a:p>
            <a:pPr indent="0">
              <a:spcAft>
                <a:spcPts val="1200"/>
              </a:spcAft>
              <a:buNone/>
            </a:pPr>
            <a:r>
              <a:rPr lang="en-US" dirty="0">
                <a:latin typeface="Times New Roman"/>
                <a:ea typeface="Times New Roman"/>
              </a:rPr>
              <a:t/>
            </a:r>
            <a:br>
              <a:rPr lang="en-US" dirty="0">
                <a:latin typeface="Times New Roman"/>
                <a:ea typeface="Times New Roman"/>
              </a:rPr>
            </a:br>
            <a:endParaRPr lang="ru-RU" dirty="0">
              <a:latin typeface="Times New Roman"/>
              <a:ea typeface="Times New Roman"/>
            </a:endParaRPr>
          </a:p>
          <a:p>
            <a:endParaRPr lang="ru-RU" dirty="0"/>
          </a:p>
        </p:txBody>
      </p:sp>
    </p:spTree>
    <p:extLst>
      <p:ext uri="{BB962C8B-B14F-4D97-AF65-F5344CB8AC3E}">
        <p14:creationId xmlns:p14="http://schemas.microsoft.com/office/powerpoint/2010/main" val="52974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FF0000"/>
                </a:solidFill>
              </a:rPr>
              <a:t>Cinderella</a:t>
            </a:r>
            <a:endParaRPr lang="ru-RU" dirty="0">
              <a:solidFill>
                <a:srgbClr val="FF0000"/>
              </a:solidFill>
            </a:endParaRPr>
          </a:p>
        </p:txBody>
      </p:sp>
      <p:sp>
        <p:nvSpPr>
          <p:cNvPr id="3" name="Объект 2"/>
          <p:cNvSpPr>
            <a:spLocks noGrp="1"/>
          </p:cNvSpPr>
          <p:nvPr>
            <p:ph idx="1"/>
          </p:nvPr>
        </p:nvSpPr>
        <p:spPr>
          <a:xfrm>
            <a:off x="467544" y="1412776"/>
            <a:ext cx="8229600" cy="4373563"/>
          </a:xfrm>
        </p:spPr>
        <p:txBody>
          <a:bodyPr/>
          <a:lstStyle/>
          <a:p>
            <a:r>
              <a:rPr lang="en-US" dirty="0">
                <a:latin typeface="Times New Roman"/>
                <a:ea typeface="Times New Roman"/>
              </a:rPr>
              <a:t>Once upon a time there lived a young beautiful girl. </a:t>
            </a:r>
            <a:br>
              <a:rPr lang="en-US" dirty="0">
                <a:latin typeface="Times New Roman"/>
                <a:ea typeface="Times New Roman"/>
              </a:rPr>
            </a:br>
            <a:r>
              <a:rPr lang="en-US" dirty="0">
                <a:latin typeface="Times New Roman"/>
                <a:ea typeface="Times New Roman"/>
              </a:rPr>
              <a:t>The girl was not happy because her stepmother didn't like her. </a:t>
            </a:r>
            <a:br>
              <a:rPr lang="en-US" dirty="0">
                <a:latin typeface="Times New Roman"/>
                <a:ea typeface="Times New Roman"/>
              </a:rPr>
            </a:br>
            <a:r>
              <a:rPr lang="en-US" dirty="0">
                <a:latin typeface="Times New Roman"/>
                <a:ea typeface="Times New Roman"/>
              </a:rPr>
              <a:t>She did all the hard work, washed the dishes, tidied the rooms and cooked. </a:t>
            </a:r>
            <a:br>
              <a:rPr lang="en-US" dirty="0">
                <a:latin typeface="Times New Roman"/>
                <a:ea typeface="Times New Roman"/>
              </a:rPr>
            </a:br>
            <a:r>
              <a:rPr lang="en-US" dirty="0">
                <a:latin typeface="Times New Roman"/>
                <a:ea typeface="Times New Roman"/>
              </a:rPr>
              <a:t>The prince was going to have a great ball. </a:t>
            </a:r>
            <a:br>
              <a:rPr lang="en-US" dirty="0">
                <a:latin typeface="Times New Roman"/>
                <a:ea typeface="Times New Roman"/>
              </a:rPr>
            </a:br>
            <a:r>
              <a:rPr lang="en-US" dirty="0">
                <a:latin typeface="Times New Roman"/>
                <a:ea typeface="Times New Roman"/>
              </a:rPr>
              <a:t>Fairy godmother turned the girl’s ugly dirty dress into a beautiful one, she turned her shoes into glass slippers and a pumpkin into a carriage. </a:t>
            </a:r>
            <a:br>
              <a:rPr lang="en-US" dirty="0">
                <a:latin typeface="Times New Roman"/>
                <a:ea typeface="Times New Roman"/>
              </a:rPr>
            </a:br>
            <a:r>
              <a:rPr lang="en-US" dirty="0">
                <a:latin typeface="Times New Roman"/>
                <a:ea typeface="Times New Roman"/>
              </a:rPr>
              <a:t>She went to the ball and danced with the prince. </a:t>
            </a:r>
            <a:br>
              <a:rPr lang="en-US" dirty="0">
                <a:latin typeface="Times New Roman"/>
                <a:ea typeface="Times New Roman"/>
              </a:rPr>
            </a:br>
            <a:r>
              <a:rPr lang="en-US" dirty="0">
                <a:latin typeface="Times New Roman"/>
                <a:ea typeface="Times New Roman"/>
              </a:rPr>
              <a:t>She ran out at midnight and lost a shoe on the way out.</a:t>
            </a:r>
            <a:br>
              <a:rPr lang="en-US" dirty="0">
                <a:latin typeface="Times New Roman"/>
                <a:ea typeface="Times New Roman"/>
              </a:rPr>
            </a:br>
            <a:r>
              <a:rPr lang="en-US" dirty="0">
                <a:latin typeface="Times New Roman"/>
                <a:ea typeface="Times New Roman"/>
              </a:rPr>
              <a:t>The Prince found the shoe and went to every house to find the girl who lost that shoe. </a:t>
            </a:r>
            <a:br>
              <a:rPr lang="en-US" dirty="0">
                <a:latin typeface="Times New Roman"/>
                <a:ea typeface="Times New Roman"/>
              </a:rPr>
            </a:br>
            <a:r>
              <a:rPr lang="en-US" dirty="0">
                <a:latin typeface="Times New Roman"/>
                <a:ea typeface="Times New Roman"/>
              </a:rPr>
              <a:t>He found a beautiful girl who lost that shoe. </a:t>
            </a:r>
            <a:br>
              <a:rPr lang="en-US" dirty="0">
                <a:latin typeface="Times New Roman"/>
                <a:ea typeface="Times New Roman"/>
              </a:rPr>
            </a:br>
            <a:r>
              <a:rPr lang="en-US" dirty="0">
                <a:latin typeface="Times New Roman"/>
                <a:ea typeface="Times New Roman"/>
              </a:rPr>
              <a:t>The prince and she got married and they lived happily. </a:t>
            </a:r>
            <a:endParaRPr lang="ru-RU" dirty="0"/>
          </a:p>
        </p:txBody>
      </p:sp>
    </p:spTree>
    <p:extLst>
      <p:ext uri="{BB962C8B-B14F-4D97-AF65-F5344CB8AC3E}">
        <p14:creationId xmlns:p14="http://schemas.microsoft.com/office/powerpoint/2010/main" val="149689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628"/>
            <a:ext cx="8928992" cy="6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8127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FF0000"/>
                </a:solidFill>
              </a:rPr>
              <a:t>Name fairy-tales</a:t>
            </a:r>
            <a:endParaRPr lang="ru-RU" dirty="0">
              <a:solidFill>
                <a:srgbClr val="FF0000"/>
              </a:solidFill>
            </a:endParaRPr>
          </a:p>
        </p:txBody>
      </p:sp>
      <p:sp>
        <p:nvSpPr>
          <p:cNvPr id="3" name="Объект 2"/>
          <p:cNvSpPr>
            <a:spLocks noGrp="1"/>
          </p:cNvSpPr>
          <p:nvPr>
            <p:ph sz="half" idx="1"/>
          </p:nvPr>
        </p:nvSpPr>
        <p:spPr/>
        <p:txBody>
          <a:bodyPr/>
          <a:lstStyle/>
          <a:p>
            <a:r>
              <a:rPr lang="en-US" dirty="0" smtClean="0"/>
              <a:t>1. Alice in Wonderland</a:t>
            </a:r>
            <a:endParaRPr lang="ru-RU" dirty="0" smtClean="0"/>
          </a:p>
          <a:p>
            <a:r>
              <a:rPr lang="ru-RU" dirty="0" smtClean="0"/>
              <a:t>2. </a:t>
            </a:r>
            <a:r>
              <a:rPr lang="en-US" dirty="0"/>
              <a:t>T</a:t>
            </a:r>
            <a:r>
              <a:rPr lang="en-US" dirty="0" smtClean="0"/>
              <a:t>he golden fish</a:t>
            </a:r>
          </a:p>
          <a:p>
            <a:r>
              <a:rPr lang="en-US" dirty="0" smtClean="0"/>
              <a:t>3. Winnie-the-Pooh</a:t>
            </a:r>
          </a:p>
          <a:p>
            <a:r>
              <a:rPr lang="en-US" dirty="0" smtClean="0"/>
              <a:t>4. </a:t>
            </a:r>
            <a:r>
              <a:rPr lang="en-US" dirty="0" err="1" smtClean="0"/>
              <a:t>Varvara-Krasa</a:t>
            </a:r>
            <a:endParaRPr lang="en-US" dirty="0" smtClean="0"/>
          </a:p>
          <a:p>
            <a:r>
              <a:rPr lang="en-US" dirty="0" smtClean="0"/>
              <a:t>5.The Frog princess</a:t>
            </a:r>
            <a:endParaRPr lang="ru-RU" dirty="0" smtClean="0"/>
          </a:p>
          <a:p>
            <a:r>
              <a:rPr lang="en-US" dirty="0"/>
              <a:t>6</a:t>
            </a:r>
            <a:r>
              <a:rPr lang="ru-RU" dirty="0" smtClean="0"/>
              <a:t>. </a:t>
            </a:r>
            <a:r>
              <a:rPr lang="en-US" dirty="0" smtClean="0"/>
              <a:t>Jack and the beanstalk</a:t>
            </a:r>
            <a:endParaRPr lang="ru-RU" dirty="0"/>
          </a:p>
        </p:txBody>
      </p:sp>
      <p:sp>
        <p:nvSpPr>
          <p:cNvPr id="4" name="Объект 3"/>
          <p:cNvSpPr>
            <a:spLocks noGrp="1"/>
          </p:cNvSpPr>
          <p:nvPr>
            <p:ph sz="half" idx="2"/>
          </p:nvPr>
        </p:nvSpPr>
        <p:spPr/>
        <p:txBody>
          <a:bodyPr/>
          <a:lstStyle/>
          <a:p>
            <a:r>
              <a:rPr lang="en-US" dirty="0" smtClean="0"/>
              <a:t>1. </a:t>
            </a:r>
            <a:r>
              <a:rPr lang="ru-RU" dirty="0" smtClean="0"/>
              <a:t>Алиса в стране чудес</a:t>
            </a:r>
          </a:p>
          <a:p>
            <a:r>
              <a:rPr lang="ru-RU" dirty="0" smtClean="0"/>
              <a:t>2. </a:t>
            </a:r>
            <a:r>
              <a:rPr lang="ru-RU" smtClean="0"/>
              <a:t>Золотая рыбка</a:t>
            </a:r>
            <a:endParaRPr lang="ru-RU" dirty="0" smtClean="0"/>
          </a:p>
          <a:p>
            <a:r>
              <a:rPr lang="ru-RU" dirty="0" smtClean="0"/>
              <a:t>3. Винни-Пух</a:t>
            </a:r>
          </a:p>
          <a:p>
            <a:r>
              <a:rPr lang="ru-RU" dirty="0" smtClean="0"/>
              <a:t>4. Варвара-</a:t>
            </a:r>
            <a:r>
              <a:rPr lang="ru-RU" dirty="0"/>
              <a:t>К</a:t>
            </a:r>
            <a:r>
              <a:rPr lang="ru-RU" dirty="0" smtClean="0"/>
              <a:t>раса</a:t>
            </a:r>
          </a:p>
          <a:p>
            <a:r>
              <a:rPr lang="ru-RU" dirty="0" smtClean="0"/>
              <a:t>5. Царевна-лягушка</a:t>
            </a:r>
          </a:p>
          <a:p>
            <a:r>
              <a:rPr lang="ru-RU" dirty="0" smtClean="0"/>
              <a:t>6. Джек и бобовое зернышко</a:t>
            </a:r>
            <a:endParaRPr lang="ru-RU" dirty="0"/>
          </a:p>
        </p:txBody>
      </p:sp>
    </p:spTree>
    <p:extLst>
      <p:ext uri="{BB962C8B-B14F-4D97-AF65-F5344CB8AC3E}">
        <p14:creationId xmlns:p14="http://schemas.microsoft.com/office/powerpoint/2010/main" val="68502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 calcmode="lin" valueType="num">
                                      <p:cBhvr additive="base">
                                        <p:cTn id="3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additive="base">
                                        <p:cTn id="4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 calcmode="lin" valueType="num">
                                      <p:cBhvr additive="base">
                                        <p:cTn id="4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 calcmode="lin" valueType="num">
                                      <p:cBhvr additive="base">
                                        <p:cTn id="5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cBhvr additive="base">
                                        <p:cTn id="5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anim calcmode="lin" valueType="num">
                                      <p:cBhvr additive="base">
                                        <p:cTn id="5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wrap="square" lIns="91440" tIns="45720" rIns="91440" bIns="45720" numCol="1" rtlCol="0" anchor="ctr" anchorCtr="0" compatLnSpc="1">
            <a:normAutofit fontScale="90000"/>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MATCH THE NAME OF FAIRY TALE AND THE COUNTRY IT COMES FROM</a:t>
            </a:r>
            <a:endParaRPr kumimoji="0" lang="ru-RU"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1267" name="Содержимое 2"/>
          <p:cNvSpPr>
            <a:spLocks noGrp="1"/>
          </p:cNvSpPr>
          <p:nvPr>
            <p:ph idx="1"/>
          </p:nvPr>
        </p:nvSpPr>
        <p:spPr>
          <a:xfrm>
            <a:off x="0" y="1643063"/>
            <a:ext cx="9144000" cy="4483100"/>
          </a:xfrm>
        </p:spPr>
        <p:txBody>
          <a:bodyPr vert="horz" wrap="square" lIns="91440" tIns="45720" rIns="91440" bIns="45720" anchor="t"/>
          <a:lstStyle/>
          <a:p>
            <a:pPr eaLnBrk="1" hangingPunct="1">
              <a:buNone/>
            </a:pPr>
            <a:endParaRPr lang="en-US" altLang="x-none" dirty="0"/>
          </a:p>
          <a:p>
            <a:pPr eaLnBrk="1" hangingPunct="1">
              <a:buNone/>
            </a:pPr>
            <a:r>
              <a:rPr lang="en-US" altLang="x-none" sz="2800" b="1" u="sng" dirty="0">
                <a:solidFill>
                  <a:srgbClr val="6C271B"/>
                </a:solidFill>
                <a:latin typeface="Times New Roman" panose="02020603050405020304" pitchFamily="18" charset="0"/>
                <a:cs typeface="Times New Roman" panose="02020603050405020304" pitchFamily="18" charset="0"/>
              </a:rPr>
              <a:t>English fairy tales</a:t>
            </a:r>
            <a:r>
              <a:rPr lang="en-US" altLang="x-none" sz="2800" b="1" dirty="0">
                <a:solidFill>
                  <a:srgbClr val="6C271B"/>
                </a:solidFill>
                <a:latin typeface="Times New Roman" panose="02020603050405020304" pitchFamily="18" charset="0"/>
                <a:cs typeface="Times New Roman" panose="02020603050405020304" pitchFamily="18" charset="0"/>
              </a:rPr>
              <a:t>   </a:t>
            </a:r>
            <a:r>
              <a:rPr sz="2800" b="1" dirty="0">
                <a:solidFill>
                  <a:srgbClr val="6C271B"/>
                </a:solidFill>
                <a:latin typeface="Times New Roman" panose="02020603050405020304" pitchFamily="18" charset="0"/>
                <a:cs typeface="Times New Roman" panose="02020603050405020304" pitchFamily="18" charset="0"/>
              </a:rPr>
              <a:t> </a:t>
            </a:r>
            <a:r>
              <a:rPr lang="en-US" sz="2800" b="1" dirty="0" smtClean="0">
                <a:solidFill>
                  <a:srgbClr val="6C271B"/>
                </a:solidFill>
                <a:latin typeface="Times New Roman" panose="02020603050405020304" pitchFamily="18" charset="0"/>
                <a:cs typeface="Times New Roman" panose="02020603050405020304" pitchFamily="18" charset="0"/>
              </a:rPr>
              <a:t>                          </a:t>
            </a:r>
            <a:r>
              <a:rPr sz="2800" b="1" dirty="0" smtClean="0">
                <a:solidFill>
                  <a:srgbClr val="6C271B"/>
                </a:solidFill>
                <a:latin typeface="Times New Roman" panose="02020603050405020304" pitchFamily="18" charset="0"/>
                <a:cs typeface="Times New Roman" panose="02020603050405020304" pitchFamily="18" charset="0"/>
              </a:rPr>
              <a:t> </a:t>
            </a:r>
            <a:r>
              <a:rPr lang="en-US" altLang="x-none" sz="2800" b="1" u="sng" dirty="0">
                <a:solidFill>
                  <a:srgbClr val="6C271B"/>
                </a:solidFill>
                <a:latin typeface="Times New Roman" panose="02020603050405020304" pitchFamily="18" charset="0"/>
                <a:cs typeface="Times New Roman" panose="02020603050405020304" pitchFamily="18" charset="0"/>
              </a:rPr>
              <a:t>Russian  fairy </a:t>
            </a:r>
            <a:r>
              <a:rPr lang="en-US" altLang="x-none" sz="2800" b="1" u="sng" dirty="0" smtClean="0">
                <a:solidFill>
                  <a:srgbClr val="6C271B"/>
                </a:solidFill>
                <a:latin typeface="Times New Roman" panose="02020603050405020304" pitchFamily="18" charset="0"/>
                <a:cs typeface="Times New Roman" panose="02020603050405020304" pitchFamily="18" charset="0"/>
              </a:rPr>
              <a:t>tales</a:t>
            </a:r>
            <a:endParaRPr lang="en-US" altLang="x-none" dirty="0"/>
          </a:p>
          <a:p>
            <a:pPr eaLnBrk="1" hangingPunct="1">
              <a:buNone/>
            </a:pPr>
            <a:r>
              <a:rPr lang="en-US" altLang="x-none" dirty="0"/>
              <a:t>	</a:t>
            </a:r>
            <a:r>
              <a:rPr lang="en-US" altLang="x-none" sz="3200" b="1" dirty="0">
                <a:solidFill>
                  <a:srgbClr val="6C271B"/>
                </a:solidFill>
                <a:latin typeface="Times New Roman" panose="02020603050405020304" pitchFamily="18" charset="0"/>
                <a:cs typeface="Times New Roman" panose="02020603050405020304" pitchFamily="18" charset="0"/>
              </a:rPr>
              <a:t>Tales</a:t>
            </a:r>
            <a:r>
              <a:rPr sz="3200" b="1" dirty="0">
                <a:solidFill>
                  <a:srgbClr val="6C271B"/>
                </a:solidFill>
                <a:latin typeface="Times New Roman" panose="02020603050405020304" pitchFamily="18" charset="0"/>
                <a:cs typeface="Times New Roman" panose="02020603050405020304" pitchFamily="18" charset="0"/>
              </a:rPr>
              <a:t>:</a:t>
            </a:r>
            <a:r>
              <a:rPr b="1" dirty="0">
                <a:solidFill>
                  <a:srgbClr val="6C271B"/>
                </a:solidFill>
                <a:latin typeface="Times New Roman" panose="02020603050405020304" pitchFamily="18" charset="0"/>
                <a:cs typeface="Times New Roman" panose="02020603050405020304" pitchFamily="18" charset="0"/>
              </a:rPr>
              <a:t>      </a:t>
            </a:r>
            <a:r>
              <a:rPr lang="en-US" altLang="x-none" sz="2800" b="1" dirty="0" smtClean="0">
                <a:solidFill>
                  <a:srgbClr val="A23A28"/>
                </a:solidFill>
                <a:latin typeface="Times New Roman" panose="02020603050405020304" pitchFamily="18" charset="0"/>
                <a:cs typeface="Times New Roman" panose="02020603050405020304" pitchFamily="18" charset="0"/>
              </a:rPr>
              <a:t>Alice </a:t>
            </a:r>
            <a:r>
              <a:rPr lang="en-US" altLang="x-none" sz="2800" b="1" dirty="0">
                <a:solidFill>
                  <a:srgbClr val="A23A28"/>
                </a:solidFill>
                <a:latin typeface="Times New Roman" panose="02020603050405020304" pitchFamily="18" charset="0"/>
                <a:cs typeface="Times New Roman" panose="02020603050405020304" pitchFamily="18" charset="0"/>
              </a:rPr>
              <a:t>in Wonderland, </a:t>
            </a:r>
            <a:endParaRPr sz="2800" b="1" dirty="0">
              <a:solidFill>
                <a:srgbClr val="A23A28"/>
              </a:solidFill>
              <a:latin typeface="Times New Roman" panose="02020603050405020304" pitchFamily="18" charset="0"/>
              <a:cs typeface="Times New Roman" panose="02020603050405020304" pitchFamily="18" charset="0"/>
            </a:endParaRPr>
          </a:p>
          <a:p>
            <a:pPr eaLnBrk="1" hangingPunct="1">
              <a:buNone/>
            </a:pPr>
            <a:r>
              <a:rPr sz="2800" b="1" dirty="0">
                <a:solidFill>
                  <a:srgbClr val="A23A28"/>
                </a:solidFill>
                <a:latin typeface="Times New Roman" panose="02020603050405020304" pitchFamily="18" charset="0"/>
                <a:cs typeface="Times New Roman" panose="02020603050405020304" pitchFamily="18" charset="0"/>
              </a:rPr>
              <a:t>			</a:t>
            </a:r>
            <a:r>
              <a:rPr lang="en-US" altLang="x-none" sz="2800" b="1" dirty="0">
                <a:solidFill>
                  <a:srgbClr val="A23A28"/>
                </a:solidFill>
                <a:latin typeface="Times New Roman" panose="02020603050405020304" pitchFamily="18" charset="0"/>
                <a:cs typeface="Times New Roman" panose="02020603050405020304" pitchFamily="18" charset="0"/>
              </a:rPr>
              <a:t>The</a:t>
            </a:r>
            <a:r>
              <a:rPr sz="2800" b="1" dirty="0">
                <a:solidFill>
                  <a:srgbClr val="A23A28"/>
                </a:solidFill>
                <a:latin typeface="Times New Roman" panose="02020603050405020304" pitchFamily="18" charset="0"/>
                <a:cs typeface="Times New Roman" panose="02020603050405020304" pitchFamily="18" charset="0"/>
              </a:rPr>
              <a:t> </a:t>
            </a:r>
            <a:r>
              <a:rPr lang="en-US" altLang="x-none" sz="2800" b="1" dirty="0">
                <a:solidFill>
                  <a:srgbClr val="A23A28"/>
                </a:solidFill>
                <a:latin typeface="Times New Roman" panose="02020603050405020304" pitchFamily="18" charset="0"/>
                <a:cs typeface="Times New Roman" panose="02020603050405020304" pitchFamily="18" charset="0"/>
              </a:rPr>
              <a:t>Frog Princess, Vassilissa the Beautiful, </a:t>
            </a:r>
            <a:r>
              <a:rPr sz="2800" b="1" dirty="0">
                <a:solidFill>
                  <a:srgbClr val="A23A28"/>
                </a:solidFill>
                <a:latin typeface="Times New Roman" panose="02020603050405020304" pitchFamily="18" charset="0"/>
                <a:cs typeface="Times New Roman" panose="02020603050405020304" pitchFamily="18" charset="0"/>
              </a:rPr>
              <a:t>		</a:t>
            </a:r>
            <a:r>
              <a:rPr lang="en-US" altLang="x-none" sz="2800" b="1" dirty="0" smtClean="0">
                <a:solidFill>
                  <a:srgbClr val="A23A28"/>
                </a:solidFill>
                <a:latin typeface="Times New Roman" panose="02020603050405020304" pitchFamily="18" charset="0"/>
                <a:cs typeface="Times New Roman" panose="02020603050405020304" pitchFamily="18" charset="0"/>
              </a:rPr>
              <a:t>Jack </a:t>
            </a:r>
            <a:r>
              <a:rPr lang="en-US" altLang="x-none" sz="2800" b="1" dirty="0">
                <a:solidFill>
                  <a:srgbClr val="A23A28"/>
                </a:solidFill>
                <a:latin typeface="Times New Roman" panose="02020603050405020304" pitchFamily="18" charset="0"/>
                <a:cs typeface="Times New Roman" panose="02020603050405020304" pitchFamily="18" charset="0"/>
              </a:rPr>
              <a:t>and the Beanstalk , </a:t>
            </a:r>
            <a:endParaRPr sz="2800" b="1" dirty="0">
              <a:solidFill>
                <a:srgbClr val="A23A28"/>
              </a:solidFill>
              <a:latin typeface="Times New Roman" panose="02020603050405020304" pitchFamily="18" charset="0"/>
              <a:cs typeface="Times New Roman" panose="02020603050405020304" pitchFamily="18" charset="0"/>
            </a:endParaRPr>
          </a:p>
          <a:p>
            <a:pPr eaLnBrk="1" hangingPunct="1">
              <a:buNone/>
            </a:pPr>
            <a:r>
              <a:rPr sz="2800" b="1" dirty="0">
                <a:solidFill>
                  <a:srgbClr val="A23A28"/>
                </a:solidFill>
                <a:latin typeface="Times New Roman" panose="02020603050405020304" pitchFamily="18" charset="0"/>
                <a:cs typeface="Times New Roman" panose="02020603050405020304" pitchFamily="18" charset="0"/>
              </a:rPr>
              <a:t>			</a:t>
            </a:r>
            <a:r>
              <a:rPr lang="en-US" altLang="x-none" sz="2800" b="1" dirty="0">
                <a:solidFill>
                  <a:srgbClr val="A23A28"/>
                </a:solidFill>
                <a:latin typeface="Times New Roman" panose="02020603050405020304" pitchFamily="18" charset="0"/>
                <a:cs typeface="Times New Roman" panose="02020603050405020304" pitchFamily="18" charset="0"/>
              </a:rPr>
              <a:t>The Star Child</a:t>
            </a:r>
            <a:r>
              <a:rPr sz="2800" b="1" dirty="0">
                <a:solidFill>
                  <a:srgbClr val="A23A28"/>
                </a:solidFill>
                <a:latin typeface="Times New Roman" panose="02020603050405020304" pitchFamily="18" charset="0"/>
                <a:cs typeface="Times New Roman" panose="02020603050405020304" pitchFamily="18" charset="0"/>
              </a:rPr>
              <a:t>, </a:t>
            </a:r>
            <a:r>
              <a:rPr lang="en-US" altLang="x-none" sz="2800" b="1" dirty="0">
                <a:solidFill>
                  <a:srgbClr val="A23A28"/>
                </a:solidFill>
                <a:latin typeface="Times New Roman" panose="02020603050405020304" pitchFamily="18" charset="0"/>
                <a:cs typeface="Times New Roman" panose="02020603050405020304" pitchFamily="18" charset="0"/>
              </a:rPr>
              <a:t>Golden </a:t>
            </a:r>
            <a:r>
              <a:rPr sz="2800" b="1" dirty="0">
                <a:solidFill>
                  <a:srgbClr val="A23A28"/>
                </a:solidFill>
                <a:latin typeface="Times New Roman" panose="02020603050405020304" pitchFamily="18" charset="0"/>
                <a:cs typeface="Times New Roman" panose="02020603050405020304" pitchFamily="18" charset="0"/>
              </a:rPr>
              <a:t>	</a:t>
            </a:r>
            <a:r>
              <a:rPr lang="en-US" altLang="x-none" sz="2800" b="1" dirty="0">
                <a:solidFill>
                  <a:srgbClr val="A23A28"/>
                </a:solidFill>
                <a:latin typeface="Times New Roman" panose="02020603050405020304" pitchFamily="18" charset="0"/>
                <a:cs typeface="Times New Roman" panose="02020603050405020304" pitchFamily="18" charset="0"/>
              </a:rPr>
              <a:t>Fish, Three</a:t>
            </a:r>
            <a:r>
              <a:rPr sz="2800" b="1" dirty="0">
                <a:solidFill>
                  <a:srgbClr val="A23A28"/>
                </a:solidFill>
                <a:latin typeface="Times New Roman" panose="02020603050405020304" pitchFamily="18" charset="0"/>
                <a:cs typeface="Times New Roman" panose="02020603050405020304" pitchFamily="18" charset="0"/>
              </a:rPr>
              <a:t> </a:t>
            </a:r>
            <a:r>
              <a:rPr lang="en-US" altLang="x-none" sz="2800" b="1" dirty="0">
                <a:solidFill>
                  <a:srgbClr val="A23A28"/>
                </a:solidFill>
                <a:latin typeface="Times New Roman" panose="02020603050405020304" pitchFamily="18" charset="0"/>
                <a:cs typeface="Times New Roman" panose="02020603050405020304" pitchFamily="18" charset="0"/>
              </a:rPr>
              <a:t>bears, </a:t>
            </a:r>
            <a:r>
              <a:rPr sz="2800" b="1" dirty="0">
                <a:solidFill>
                  <a:srgbClr val="A23A28"/>
                </a:solidFill>
                <a:latin typeface="Times New Roman" panose="02020603050405020304" pitchFamily="18" charset="0"/>
                <a:cs typeface="Times New Roman" panose="02020603050405020304" pitchFamily="18" charset="0"/>
              </a:rPr>
              <a:t>		</a:t>
            </a:r>
            <a:r>
              <a:rPr lang="en-US" altLang="x-none" sz="2800" b="1" dirty="0">
                <a:solidFill>
                  <a:srgbClr val="A23A28"/>
                </a:solidFill>
                <a:latin typeface="Times New Roman" panose="02020603050405020304" pitchFamily="18" charset="0"/>
                <a:cs typeface="Times New Roman" panose="02020603050405020304" pitchFamily="18" charset="0"/>
              </a:rPr>
              <a:t>Tom Thumb, Goldilocks and Three bears, </a:t>
            </a:r>
            <a:endParaRPr sz="2800" b="1" dirty="0">
              <a:solidFill>
                <a:srgbClr val="A23A28"/>
              </a:solidFill>
              <a:latin typeface="Times New Roman" panose="02020603050405020304" pitchFamily="18" charset="0"/>
              <a:cs typeface="Times New Roman" panose="02020603050405020304" pitchFamily="18" charset="0"/>
            </a:endParaRPr>
          </a:p>
          <a:p>
            <a:pPr eaLnBrk="1" hangingPunct="1">
              <a:buNone/>
            </a:pPr>
            <a:r>
              <a:rPr sz="2800" b="1" dirty="0">
                <a:solidFill>
                  <a:srgbClr val="A23A28"/>
                </a:solidFill>
                <a:latin typeface="Times New Roman" panose="02020603050405020304" pitchFamily="18" charset="0"/>
                <a:cs typeface="Times New Roman" panose="02020603050405020304" pitchFamily="18" charset="0"/>
              </a:rPr>
              <a:t>			</a:t>
            </a:r>
            <a:r>
              <a:rPr lang="en-US" altLang="x-none" sz="2800" b="1" dirty="0">
                <a:solidFill>
                  <a:srgbClr val="A23A28"/>
                </a:solidFill>
                <a:latin typeface="Times New Roman" panose="02020603050405020304" pitchFamily="18" charset="0"/>
                <a:cs typeface="Times New Roman" panose="02020603050405020304" pitchFamily="18" charset="0"/>
              </a:rPr>
              <a:t>A </a:t>
            </a:r>
            <a:r>
              <a:rPr lang="en-US" altLang="x-none" sz="2800" b="1" dirty="0" smtClean="0">
                <a:solidFill>
                  <a:srgbClr val="A23A28"/>
                </a:solidFill>
                <a:latin typeface="Times New Roman" panose="02020603050405020304" pitchFamily="18" charset="0"/>
                <a:cs typeface="Times New Roman" panose="02020603050405020304" pitchFamily="18" charset="0"/>
              </a:rPr>
              <a:t>Turnip.</a:t>
            </a:r>
            <a:endParaRPr sz="2800" b="1" dirty="0">
              <a:solidFill>
                <a:srgbClr val="A23A28"/>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smtClean="0">
                <a:solidFill>
                  <a:srgbClr val="FF0000"/>
                </a:solidFill>
              </a:rPr>
              <a:t>Fairy-tales and the countries</a:t>
            </a:r>
            <a:endParaRPr lang="ru-RU" b="1" dirty="0">
              <a:solidFill>
                <a:srgbClr val="FF0000"/>
              </a:solidFill>
            </a:endParaRPr>
          </a:p>
        </p:txBody>
      </p:sp>
      <p:sp>
        <p:nvSpPr>
          <p:cNvPr id="3" name="Объект 2"/>
          <p:cNvSpPr>
            <a:spLocks noGrp="1"/>
          </p:cNvSpPr>
          <p:nvPr>
            <p:ph sz="half" idx="1"/>
          </p:nvPr>
        </p:nvSpPr>
        <p:spPr/>
        <p:txBody>
          <a:bodyPr/>
          <a:lstStyle/>
          <a:p>
            <a:r>
              <a:rPr lang="en-US" altLang="x-none" b="1" dirty="0">
                <a:solidFill>
                  <a:srgbClr val="A23A28"/>
                </a:solidFill>
                <a:latin typeface="Times New Roman" panose="02020603050405020304" pitchFamily="18" charset="0"/>
                <a:cs typeface="Times New Roman" panose="02020603050405020304" pitchFamily="18" charset="0"/>
              </a:rPr>
              <a:t>Alice in </a:t>
            </a:r>
            <a:r>
              <a:rPr lang="en-US" altLang="x-none" b="1" dirty="0" smtClean="0">
                <a:solidFill>
                  <a:srgbClr val="A23A28"/>
                </a:solidFill>
                <a:latin typeface="Times New Roman" panose="02020603050405020304" pitchFamily="18" charset="0"/>
                <a:cs typeface="Times New Roman" panose="02020603050405020304" pitchFamily="18" charset="0"/>
              </a:rPr>
              <a:t>Wonderland</a:t>
            </a:r>
          </a:p>
          <a:p>
            <a:r>
              <a:rPr lang="en-US" altLang="x-none" b="1" dirty="0">
                <a:solidFill>
                  <a:srgbClr val="A23A28"/>
                </a:solidFill>
                <a:latin typeface="Times New Roman" panose="02020603050405020304" pitchFamily="18" charset="0"/>
                <a:cs typeface="Times New Roman" panose="02020603050405020304" pitchFamily="18" charset="0"/>
              </a:rPr>
              <a:t>The</a:t>
            </a:r>
            <a:r>
              <a:rPr lang="en-US" b="1" dirty="0">
                <a:solidFill>
                  <a:srgbClr val="A23A28"/>
                </a:solidFill>
                <a:latin typeface="Times New Roman" panose="02020603050405020304" pitchFamily="18" charset="0"/>
                <a:cs typeface="Times New Roman" panose="02020603050405020304" pitchFamily="18" charset="0"/>
              </a:rPr>
              <a:t> </a:t>
            </a:r>
            <a:r>
              <a:rPr lang="en-US" altLang="x-none" b="1" dirty="0">
                <a:solidFill>
                  <a:srgbClr val="A23A28"/>
                </a:solidFill>
                <a:latin typeface="Times New Roman" panose="02020603050405020304" pitchFamily="18" charset="0"/>
                <a:cs typeface="Times New Roman" panose="02020603050405020304" pitchFamily="18" charset="0"/>
              </a:rPr>
              <a:t>Frog </a:t>
            </a:r>
            <a:r>
              <a:rPr lang="en-US" altLang="x-none" b="1" dirty="0" smtClean="0">
                <a:solidFill>
                  <a:srgbClr val="A23A28"/>
                </a:solidFill>
                <a:latin typeface="Times New Roman" panose="02020603050405020304" pitchFamily="18" charset="0"/>
                <a:cs typeface="Times New Roman" panose="02020603050405020304" pitchFamily="18" charset="0"/>
              </a:rPr>
              <a:t>Princess</a:t>
            </a:r>
          </a:p>
          <a:p>
            <a:r>
              <a:rPr lang="en-US" altLang="x-none" b="1" dirty="0">
                <a:solidFill>
                  <a:srgbClr val="A23A28"/>
                </a:solidFill>
                <a:latin typeface="Times New Roman" panose="02020603050405020304" pitchFamily="18" charset="0"/>
                <a:cs typeface="Times New Roman" panose="02020603050405020304" pitchFamily="18" charset="0"/>
              </a:rPr>
              <a:t>Jack and the </a:t>
            </a:r>
            <a:r>
              <a:rPr lang="en-US" altLang="x-none" b="1" dirty="0" smtClean="0">
                <a:solidFill>
                  <a:srgbClr val="A23A28"/>
                </a:solidFill>
                <a:latin typeface="Times New Roman" panose="02020603050405020304" pitchFamily="18" charset="0"/>
                <a:cs typeface="Times New Roman" panose="02020603050405020304" pitchFamily="18" charset="0"/>
              </a:rPr>
              <a:t>Beanstalk</a:t>
            </a:r>
            <a:endParaRPr lang="ru-RU" altLang="x-none" b="1" dirty="0" smtClean="0">
              <a:solidFill>
                <a:srgbClr val="A23A28"/>
              </a:solidFill>
              <a:latin typeface="Times New Roman" panose="02020603050405020304" pitchFamily="18" charset="0"/>
              <a:cs typeface="Times New Roman" panose="02020603050405020304" pitchFamily="18" charset="0"/>
            </a:endParaRPr>
          </a:p>
          <a:p>
            <a:r>
              <a:rPr lang="en-US" altLang="x-none" b="1" dirty="0">
                <a:solidFill>
                  <a:srgbClr val="A23A28"/>
                </a:solidFill>
                <a:latin typeface="Times New Roman" panose="02020603050405020304" pitchFamily="18" charset="0"/>
                <a:cs typeface="Times New Roman" panose="02020603050405020304" pitchFamily="18" charset="0"/>
              </a:rPr>
              <a:t>The Star </a:t>
            </a:r>
            <a:r>
              <a:rPr lang="en-US" altLang="x-none" b="1" dirty="0" smtClean="0">
                <a:solidFill>
                  <a:srgbClr val="A23A28"/>
                </a:solidFill>
                <a:latin typeface="Times New Roman" panose="02020603050405020304" pitchFamily="18" charset="0"/>
                <a:cs typeface="Times New Roman" panose="02020603050405020304" pitchFamily="18" charset="0"/>
              </a:rPr>
              <a:t>Child</a:t>
            </a:r>
          </a:p>
          <a:p>
            <a:r>
              <a:rPr lang="en-US" altLang="x-none" b="1" dirty="0">
                <a:solidFill>
                  <a:srgbClr val="A23A28"/>
                </a:solidFill>
                <a:latin typeface="Times New Roman" panose="02020603050405020304" pitchFamily="18" charset="0"/>
                <a:cs typeface="Times New Roman" panose="02020603050405020304" pitchFamily="18" charset="0"/>
              </a:rPr>
              <a:t>Tom </a:t>
            </a:r>
            <a:r>
              <a:rPr lang="en-US" altLang="x-none" b="1" dirty="0" smtClean="0">
                <a:solidFill>
                  <a:srgbClr val="A23A28"/>
                </a:solidFill>
                <a:latin typeface="Times New Roman" panose="02020603050405020304" pitchFamily="18" charset="0"/>
                <a:cs typeface="Times New Roman" panose="02020603050405020304" pitchFamily="18" charset="0"/>
              </a:rPr>
              <a:t>Thumb</a:t>
            </a:r>
          </a:p>
          <a:p>
            <a:r>
              <a:rPr lang="en-US" altLang="x-none" b="1" dirty="0">
                <a:solidFill>
                  <a:srgbClr val="A23A28"/>
                </a:solidFill>
                <a:latin typeface="Times New Roman" panose="02020603050405020304" pitchFamily="18" charset="0"/>
                <a:cs typeface="Times New Roman" panose="02020603050405020304" pitchFamily="18" charset="0"/>
              </a:rPr>
              <a:t>Goldilocks and Three bears</a:t>
            </a:r>
            <a:endParaRPr lang="en-US" altLang="x-none" b="1" dirty="0" smtClean="0">
              <a:solidFill>
                <a:srgbClr val="A23A28"/>
              </a:solidFill>
              <a:latin typeface="Times New Roman" panose="02020603050405020304" pitchFamily="18" charset="0"/>
              <a:cs typeface="Times New Roman" panose="02020603050405020304" pitchFamily="18" charset="0"/>
            </a:endParaRPr>
          </a:p>
          <a:p>
            <a:endParaRPr lang="en-US" altLang="x-none" b="1" dirty="0" smtClean="0">
              <a:solidFill>
                <a:srgbClr val="A23A28"/>
              </a:solidFill>
              <a:latin typeface="Times New Roman" panose="02020603050405020304" pitchFamily="18" charset="0"/>
              <a:cs typeface="Times New Roman" panose="02020603050405020304" pitchFamily="18" charset="0"/>
            </a:endParaRPr>
          </a:p>
          <a:p>
            <a:endParaRPr lang="ru-RU" dirty="0"/>
          </a:p>
        </p:txBody>
      </p:sp>
      <p:sp>
        <p:nvSpPr>
          <p:cNvPr id="4" name="Объект 3"/>
          <p:cNvSpPr>
            <a:spLocks noGrp="1"/>
          </p:cNvSpPr>
          <p:nvPr>
            <p:ph sz="half" idx="2"/>
          </p:nvPr>
        </p:nvSpPr>
        <p:spPr/>
        <p:txBody>
          <a:bodyPr/>
          <a:lstStyle/>
          <a:p>
            <a:r>
              <a:rPr lang="en-US" b="1" dirty="0" smtClean="0">
                <a:solidFill>
                  <a:srgbClr val="FF0000"/>
                </a:solidFill>
              </a:rPr>
              <a:t>English fairy-tales</a:t>
            </a:r>
            <a:endParaRPr lang="ru-RU" b="1" dirty="0">
              <a:solidFill>
                <a:srgbClr val="FF0000"/>
              </a:solidFill>
            </a:endParaRPr>
          </a:p>
        </p:txBody>
      </p:sp>
    </p:spTree>
    <p:extLst>
      <p:ext uri="{BB962C8B-B14F-4D97-AF65-F5344CB8AC3E}">
        <p14:creationId xmlns:p14="http://schemas.microsoft.com/office/powerpoint/2010/main" val="51177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additive="base">
                                        <p:cTn id="3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rgbClr val="FF0000"/>
                </a:solidFill>
              </a:rPr>
              <a:t>Fairy-tales and the countries</a:t>
            </a:r>
            <a:endParaRPr lang="ru-RU" dirty="0">
              <a:solidFill>
                <a:srgbClr val="FF0000"/>
              </a:solidFill>
            </a:endParaRPr>
          </a:p>
        </p:txBody>
      </p:sp>
      <p:sp>
        <p:nvSpPr>
          <p:cNvPr id="3" name="Объект 2"/>
          <p:cNvSpPr>
            <a:spLocks noGrp="1"/>
          </p:cNvSpPr>
          <p:nvPr>
            <p:ph sz="half" idx="1"/>
          </p:nvPr>
        </p:nvSpPr>
        <p:spPr/>
        <p:txBody>
          <a:bodyPr/>
          <a:lstStyle/>
          <a:p>
            <a:r>
              <a:rPr lang="en-US" altLang="x-none" b="1" dirty="0" err="1">
                <a:solidFill>
                  <a:srgbClr val="A23A28"/>
                </a:solidFill>
                <a:latin typeface="Times New Roman" panose="02020603050405020304" pitchFamily="18" charset="0"/>
                <a:cs typeface="Times New Roman" panose="02020603050405020304" pitchFamily="18" charset="0"/>
              </a:rPr>
              <a:t>Vassilissa</a:t>
            </a:r>
            <a:r>
              <a:rPr lang="en-US" altLang="x-none" b="1" dirty="0">
                <a:solidFill>
                  <a:srgbClr val="A23A28"/>
                </a:solidFill>
                <a:latin typeface="Times New Roman" panose="02020603050405020304" pitchFamily="18" charset="0"/>
                <a:cs typeface="Times New Roman" panose="02020603050405020304" pitchFamily="18" charset="0"/>
              </a:rPr>
              <a:t> the </a:t>
            </a:r>
            <a:r>
              <a:rPr lang="en-US" altLang="x-none" b="1" dirty="0" smtClean="0">
                <a:solidFill>
                  <a:srgbClr val="A23A28"/>
                </a:solidFill>
                <a:latin typeface="Times New Roman" panose="02020603050405020304" pitchFamily="18" charset="0"/>
                <a:cs typeface="Times New Roman" panose="02020603050405020304" pitchFamily="18" charset="0"/>
              </a:rPr>
              <a:t>Beautiful</a:t>
            </a:r>
          </a:p>
          <a:p>
            <a:r>
              <a:rPr lang="en-US" altLang="x-none" b="1" dirty="0">
                <a:solidFill>
                  <a:srgbClr val="A23A28"/>
                </a:solidFill>
                <a:latin typeface="Times New Roman" panose="02020603050405020304" pitchFamily="18" charset="0"/>
                <a:cs typeface="Times New Roman" panose="02020603050405020304" pitchFamily="18" charset="0"/>
              </a:rPr>
              <a:t>Golden </a:t>
            </a:r>
            <a:r>
              <a:rPr lang="en-US" b="1" dirty="0">
                <a:solidFill>
                  <a:srgbClr val="A23A28"/>
                </a:solidFill>
                <a:latin typeface="Times New Roman" panose="02020603050405020304" pitchFamily="18" charset="0"/>
                <a:cs typeface="Times New Roman" panose="02020603050405020304" pitchFamily="18" charset="0"/>
              </a:rPr>
              <a:t>	</a:t>
            </a:r>
            <a:r>
              <a:rPr lang="en-US" altLang="x-none" b="1" dirty="0" smtClean="0">
                <a:solidFill>
                  <a:srgbClr val="A23A28"/>
                </a:solidFill>
                <a:latin typeface="Times New Roman" panose="02020603050405020304" pitchFamily="18" charset="0"/>
                <a:cs typeface="Times New Roman" panose="02020603050405020304" pitchFamily="18" charset="0"/>
              </a:rPr>
              <a:t>Fish</a:t>
            </a:r>
          </a:p>
          <a:p>
            <a:r>
              <a:rPr lang="en-US" altLang="x-none" b="1" dirty="0">
                <a:solidFill>
                  <a:srgbClr val="A23A28"/>
                </a:solidFill>
                <a:latin typeface="Times New Roman" panose="02020603050405020304" pitchFamily="18" charset="0"/>
                <a:cs typeface="Times New Roman" panose="02020603050405020304" pitchFamily="18" charset="0"/>
              </a:rPr>
              <a:t>Three</a:t>
            </a:r>
            <a:r>
              <a:rPr lang="en-US" b="1" dirty="0">
                <a:solidFill>
                  <a:srgbClr val="A23A28"/>
                </a:solidFill>
                <a:latin typeface="Times New Roman" panose="02020603050405020304" pitchFamily="18" charset="0"/>
                <a:cs typeface="Times New Roman" panose="02020603050405020304" pitchFamily="18" charset="0"/>
              </a:rPr>
              <a:t> </a:t>
            </a:r>
            <a:r>
              <a:rPr lang="en-US" altLang="x-none" b="1" dirty="0" smtClean="0">
                <a:solidFill>
                  <a:srgbClr val="A23A28"/>
                </a:solidFill>
                <a:latin typeface="Times New Roman" panose="02020603050405020304" pitchFamily="18" charset="0"/>
                <a:cs typeface="Times New Roman" panose="02020603050405020304" pitchFamily="18" charset="0"/>
              </a:rPr>
              <a:t>bears</a:t>
            </a:r>
          </a:p>
          <a:p>
            <a:r>
              <a:rPr lang="en-US" altLang="x-none" b="1" dirty="0">
                <a:solidFill>
                  <a:srgbClr val="A23A28"/>
                </a:solidFill>
                <a:latin typeface="Times New Roman" panose="02020603050405020304" pitchFamily="18" charset="0"/>
                <a:cs typeface="Times New Roman" panose="02020603050405020304" pitchFamily="18" charset="0"/>
              </a:rPr>
              <a:t>A Turnip</a:t>
            </a:r>
            <a:endParaRPr lang="en-US" altLang="x-none" b="1" dirty="0" smtClean="0">
              <a:solidFill>
                <a:srgbClr val="A23A28"/>
              </a:solidFill>
              <a:latin typeface="Times New Roman" panose="02020603050405020304" pitchFamily="18" charset="0"/>
              <a:cs typeface="Times New Roman" panose="02020603050405020304" pitchFamily="18" charset="0"/>
            </a:endParaRPr>
          </a:p>
          <a:p>
            <a:endParaRPr lang="ru-RU" dirty="0"/>
          </a:p>
        </p:txBody>
      </p:sp>
      <p:sp>
        <p:nvSpPr>
          <p:cNvPr id="4" name="Объект 3"/>
          <p:cNvSpPr>
            <a:spLocks noGrp="1"/>
          </p:cNvSpPr>
          <p:nvPr>
            <p:ph sz="half" idx="2"/>
          </p:nvPr>
        </p:nvSpPr>
        <p:spPr/>
        <p:txBody>
          <a:bodyPr/>
          <a:lstStyle/>
          <a:p>
            <a:r>
              <a:rPr lang="en-US" b="1" dirty="0" smtClean="0">
                <a:solidFill>
                  <a:srgbClr val="FF0000"/>
                </a:solidFill>
              </a:rPr>
              <a:t>Russian fairy-tales</a:t>
            </a:r>
            <a:endParaRPr lang="ru-RU" b="1" dirty="0">
              <a:solidFill>
                <a:srgbClr val="FF0000"/>
              </a:solidFill>
            </a:endParaRPr>
          </a:p>
        </p:txBody>
      </p:sp>
    </p:spTree>
    <p:extLst>
      <p:ext uri="{BB962C8B-B14F-4D97-AF65-F5344CB8AC3E}">
        <p14:creationId xmlns:p14="http://schemas.microsoft.com/office/powerpoint/2010/main" val="403019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6753" y="188640"/>
            <a:ext cx="8260672" cy="1039427"/>
          </a:xfrm>
        </p:spPr>
        <p:txBody>
          <a:bodyPr>
            <a:normAutofit fontScale="90000"/>
          </a:bodyPr>
          <a:lstStyle/>
          <a:p>
            <a:r>
              <a:rPr lang="en-US" dirty="0">
                <a:solidFill>
                  <a:srgbClr val="FF0000"/>
                </a:solidFill>
              </a:rPr>
              <a:t>are These famous writers </a:t>
            </a:r>
            <a:r>
              <a:rPr lang="en-US" dirty="0" err="1">
                <a:solidFill>
                  <a:srgbClr val="FF0000"/>
                </a:solidFill>
              </a:rPr>
              <a:t>english</a:t>
            </a:r>
            <a:r>
              <a:rPr lang="en-US" dirty="0">
                <a:solidFill>
                  <a:srgbClr val="FF0000"/>
                </a:solidFill>
              </a:rPr>
              <a:t> or Russian</a:t>
            </a:r>
          </a:p>
        </p:txBody>
      </p:sp>
      <p:pic>
        <p:nvPicPr>
          <p:cNvPr id="7" name="Content Placeholder 6"/>
          <p:cNvPicPr>
            <a:picLocks noGrp="1" noChangeAspect="1"/>
          </p:cNvPicPr>
          <p:nvPr>
            <p:ph sz="half" idx="1"/>
          </p:nvPr>
        </p:nvPicPr>
        <p:blipFill>
          <a:blip r:embed="rId2"/>
          <a:stretch>
            <a:fillRect/>
          </a:stretch>
        </p:blipFill>
        <p:spPr>
          <a:xfrm>
            <a:off x="95250" y="1586230"/>
            <a:ext cx="2023745" cy="3069590"/>
          </a:xfrm>
          <a:prstGeom prst="rect">
            <a:avLst/>
          </a:prstGeom>
        </p:spPr>
      </p:pic>
      <p:pic>
        <p:nvPicPr>
          <p:cNvPr id="8" name="Content Placeholder 7"/>
          <p:cNvPicPr>
            <a:picLocks noGrp="1" noChangeAspect="1"/>
          </p:cNvPicPr>
          <p:nvPr>
            <p:ph sz="half" idx="2"/>
          </p:nvPr>
        </p:nvPicPr>
        <p:blipFill>
          <a:blip r:embed="rId3"/>
          <a:stretch>
            <a:fillRect/>
          </a:stretch>
        </p:blipFill>
        <p:spPr>
          <a:xfrm>
            <a:off x="2119630" y="1790065"/>
            <a:ext cx="2113915" cy="2818765"/>
          </a:xfrm>
          <a:prstGeom prst="rect">
            <a:avLst/>
          </a:prstGeom>
        </p:spPr>
      </p:pic>
      <p:pic>
        <p:nvPicPr>
          <p:cNvPr id="9" name="Picture 8"/>
          <p:cNvPicPr>
            <a:picLocks noChangeAspect="1"/>
          </p:cNvPicPr>
          <p:nvPr/>
        </p:nvPicPr>
        <p:blipFill>
          <a:blip r:embed="rId4"/>
          <a:stretch>
            <a:fillRect/>
          </a:stretch>
        </p:blipFill>
        <p:spPr>
          <a:xfrm>
            <a:off x="4381500" y="1851025"/>
            <a:ext cx="1936750" cy="2696210"/>
          </a:xfrm>
          <a:prstGeom prst="rect">
            <a:avLst/>
          </a:prstGeom>
        </p:spPr>
      </p:pic>
      <p:pic>
        <p:nvPicPr>
          <p:cNvPr id="10" name="Picture 9"/>
          <p:cNvPicPr>
            <a:picLocks noChangeAspect="1"/>
          </p:cNvPicPr>
          <p:nvPr/>
        </p:nvPicPr>
        <p:blipFill>
          <a:blip r:embed="rId5"/>
          <a:stretch>
            <a:fillRect/>
          </a:stretch>
        </p:blipFill>
        <p:spPr>
          <a:xfrm>
            <a:off x="6646545" y="1782445"/>
            <a:ext cx="2040255" cy="3148330"/>
          </a:xfrm>
          <a:prstGeom prst="rect">
            <a:avLst/>
          </a:prstGeom>
        </p:spPr>
      </p:pic>
      <p:pic>
        <p:nvPicPr>
          <p:cNvPr id="11" name="Picture 10"/>
          <p:cNvPicPr>
            <a:picLocks noChangeAspect="1"/>
          </p:cNvPicPr>
          <p:nvPr/>
        </p:nvPicPr>
        <p:blipFill>
          <a:blip r:embed="rId6"/>
          <a:stretch>
            <a:fillRect/>
          </a:stretch>
        </p:blipFill>
        <p:spPr>
          <a:xfrm>
            <a:off x="2119630" y="4154805"/>
            <a:ext cx="1932940" cy="2629535"/>
          </a:xfrm>
          <a:prstGeom prst="rect">
            <a:avLst/>
          </a:prstGeom>
        </p:spPr>
      </p:pic>
      <p:pic>
        <p:nvPicPr>
          <p:cNvPr id="12" name="Picture 11"/>
          <p:cNvPicPr>
            <a:picLocks noChangeAspect="1"/>
          </p:cNvPicPr>
          <p:nvPr/>
        </p:nvPicPr>
        <p:blipFill>
          <a:blip r:embed="rId7"/>
          <a:stretch>
            <a:fillRect/>
          </a:stretch>
        </p:blipFill>
        <p:spPr>
          <a:xfrm>
            <a:off x="4800600" y="4299585"/>
            <a:ext cx="1741805" cy="2484755"/>
          </a:xfrm>
          <a:prstGeom prst="rect">
            <a:avLst/>
          </a:prstGeom>
        </p:spPr>
      </p:pic>
      <p:sp>
        <p:nvSpPr>
          <p:cNvPr id="2" name="TextBox 1"/>
          <p:cNvSpPr txBox="1"/>
          <p:nvPr/>
        </p:nvSpPr>
        <p:spPr>
          <a:xfrm>
            <a:off x="539552" y="4547235"/>
            <a:ext cx="504056" cy="461665"/>
          </a:xfrm>
          <a:prstGeom prst="rect">
            <a:avLst/>
          </a:prstGeom>
          <a:noFill/>
        </p:spPr>
        <p:txBody>
          <a:bodyPr wrap="square" rtlCol="0">
            <a:spAutoFit/>
          </a:bodyPr>
          <a:lstStyle/>
          <a:p>
            <a:r>
              <a:rPr lang="en-US" sz="2400" b="1" dirty="0" smtClean="0">
                <a:solidFill>
                  <a:srgbClr val="FF0000"/>
                </a:solidFill>
              </a:rPr>
              <a:t>1</a:t>
            </a:r>
            <a:endParaRPr lang="ru-RU" sz="2400" b="1" dirty="0">
              <a:solidFill>
                <a:srgbClr val="FF0000"/>
              </a:solidFill>
            </a:endParaRPr>
          </a:p>
        </p:txBody>
      </p:sp>
      <p:sp>
        <p:nvSpPr>
          <p:cNvPr id="3" name="TextBox 2"/>
          <p:cNvSpPr txBox="1"/>
          <p:nvPr/>
        </p:nvSpPr>
        <p:spPr>
          <a:xfrm>
            <a:off x="2119630" y="1412776"/>
            <a:ext cx="508154" cy="461665"/>
          </a:xfrm>
          <a:prstGeom prst="rect">
            <a:avLst/>
          </a:prstGeom>
          <a:noFill/>
        </p:spPr>
        <p:txBody>
          <a:bodyPr wrap="square" rtlCol="0">
            <a:spAutoFit/>
          </a:bodyPr>
          <a:lstStyle/>
          <a:p>
            <a:r>
              <a:rPr lang="en-US" sz="2400" b="1" dirty="0" smtClean="0">
                <a:solidFill>
                  <a:srgbClr val="FF0000"/>
                </a:solidFill>
              </a:rPr>
              <a:t>2</a:t>
            </a:r>
            <a:endParaRPr lang="ru-RU" sz="2400" b="1" dirty="0">
              <a:solidFill>
                <a:srgbClr val="FF0000"/>
              </a:solidFill>
            </a:endParaRPr>
          </a:p>
        </p:txBody>
      </p:sp>
      <p:sp>
        <p:nvSpPr>
          <p:cNvPr id="5" name="TextBox 4"/>
          <p:cNvSpPr txBox="1"/>
          <p:nvPr/>
        </p:nvSpPr>
        <p:spPr>
          <a:xfrm>
            <a:off x="4381500" y="1597610"/>
            <a:ext cx="419100" cy="461665"/>
          </a:xfrm>
          <a:prstGeom prst="rect">
            <a:avLst/>
          </a:prstGeom>
          <a:noFill/>
        </p:spPr>
        <p:txBody>
          <a:bodyPr wrap="square" rtlCol="0">
            <a:spAutoFit/>
          </a:bodyPr>
          <a:lstStyle/>
          <a:p>
            <a:r>
              <a:rPr lang="en-US" sz="2400" b="1" dirty="0" smtClean="0">
                <a:solidFill>
                  <a:srgbClr val="FF0000"/>
                </a:solidFill>
              </a:rPr>
              <a:t>3</a:t>
            </a:r>
            <a:endParaRPr lang="ru-RU" sz="2400" b="1" dirty="0">
              <a:solidFill>
                <a:srgbClr val="FF0000"/>
              </a:solidFill>
            </a:endParaRPr>
          </a:p>
        </p:txBody>
      </p:sp>
      <p:sp>
        <p:nvSpPr>
          <p:cNvPr id="6" name="TextBox 5"/>
          <p:cNvSpPr txBox="1"/>
          <p:nvPr/>
        </p:nvSpPr>
        <p:spPr>
          <a:xfrm>
            <a:off x="6542405" y="1412776"/>
            <a:ext cx="405859" cy="461665"/>
          </a:xfrm>
          <a:prstGeom prst="rect">
            <a:avLst/>
          </a:prstGeom>
          <a:noFill/>
        </p:spPr>
        <p:txBody>
          <a:bodyPr wrap="square" rtlCol="0">
            <a:spAutoFit/>
          </a:bodyPr>
          <a:lstStyle/>
          <a:p>
            <a:r>
              <a:rPr lang="en-US" sz="2400" b="1" dirty="0" smtClean="0">
                <a:solidFill>
                  <a:srgbClr val="FF0000"/>
                </a:solidFill>
              </a:rPr>
              <a:t>4</a:t>
            </a:r>
            <a:endParaRPr lang="ru-RU" sz="2400" b="1" dirty="0">
              <a:solidFill>
                <a:srgbClr val="FF0000"/>
              </a:solidFill>
            </a:endParaRPr>
          </a:p>
        </p:txBody>
      </p:sp>
      <p:sp>
        <p:nvSpPr>
          <p:cNvPr id="15" name="TextBox 14"/>
          <p:cNvSpPr txBox="1"/>
          <p:nvPr/>
        </p:nvSpPr>
        <p:spPr>
          <a:xfrm>
            <a:off x="1619672" y="6093296"/>
            <a:ext cx="360040" cy="461665"/>
          </a:xfrm>
          <a:prstGeom prst="rect">
            <a:avLst/>
          </a:prstGeom>
          <a:noFill/>
        </p:spPr>
        <p:txBody>
          <a:bodyPr wrap="square" rtlCol="0">
            <a:spAutoFit/>
          </a:bodyPr>
          <a:lstStyle/>
          <a:p>
            <a:r>
              <a:rPr lang="en-US" sz="2400" b="1" dirty="0" smtClean="0">
                <a:solidFill>
                  <a:srgbClr val="FF0000"/>
                </a:solidFill>
              </a:rPr>
              <a:t>5</a:t>
            </a:r>
            <a:endParaRPr lang="ru-RU" sz="2400" b="1" dirty="0">
              <a:solidFill>
                <a:srgbClr val="FF0000"/>
              </a:solidFill>
            </a:endParaRPr>
          </a:p>
        </p:txBody>
      </p:sp>
      <p:sp>
        <p:nvSpPr>
          <p:cNvPr id="16" name="TextBox 15"/>
          <p:cNvSpPr txBox="1"/>
          <p:nvPr/>
        </p:nvSpPr>
        <p:spPr>
          <a:xfrm>
            <a:off x="6612118" y="6241262"/>
            <a:ext cx="445735" cy="461665"/>
          </a:xfrm>
          <a:prstGeom prst="rect">
            <a:avLst/>
          </a:prstGeom>
          <a:noFill/>
        </p:spPr>
        <p:txBody>
          <a:bodyPr wrap="square" rtlCol="0">
            <a:spAutoFit/>
          </a:bodyPr>
          <a:lstStyle/>
          <a:p>
            <a:r>
              <a:rPr lang="en-US" sz="2400" b="1" dirty="0" smtClean="0">
                <a:solidFill>
                  <a:srgbClr val="FF0000"/>
                </a:solidFill>
              </a:rPr>
              <a:t>6</a:t>
            </a:r>
            <a:endParaRPr lang="ru-RU" sz="2400" b="1"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solidFill>
                  <a:srgbClr val="FF0000"/>
                </a:solidFill>
              </a:rPr>
              <a:t>Famous </a:t>
            </a:r>
            <a:r>
              <a:rPr lang="en-US" dirty="0" err="1" smtClean="0">
                <a:solidFill>
                  <a:srgbClr val="FF0000"/>
                </a:solidFill>
              </a:rPr>
              <a:t>english</a:t>
            </a:r>
            <a:r>
              <a:rPr lang="en-US" dirty="0" smtClean="0">
                <a:solidFill>
                  <a:srgbClr val="FF0000"/>
                </a:solidFill>
              </a:rPr>
              <a:t> and </a:t>
            </a:r>
            <a:r>
              <a:rPr lang="en-US" dirty="0" err="1" smtClean="0">
                <a:solidFill>
                  <a:srgbClr val="FF0000"/>
                </a:solidFill>
              </a:rPr>
              <a:t>russian</a:t>
            </a:r>
            <a:r>
              <a:rPr lang="en-US" dirty="0" smtClean="0">
                <a:solidFill>
                  <a:srgbClr val="FF0000"/>
                </a:solidFill>
              </a:rPr>
              <a:t> Writers </a:t>
            </a:r>
            <a:endParaRPr lang="ru-RU" dirty="0">
              <a:solidFill>
                <a:srgbClr val="FF0000"/>
              </a:solidFill>
            </a:endParaRPr>
          </a:p>
        </p:txBody>
      </p:sp>
      <p:sp>
        <p:nvSpPr>
          <p:cNvPr id="3" name="Объект 2"/>
          <p:cNvSpPr>
            <a:spLocks noGrp="1"/>
          </p:cNvSpPr>
          <p:nvPr>
            <p:ph sz="half" idx="1"/>
          </p:nvPr>
        </p:nvSpPr>
        <p:spPr/>
        <p:txBody>
          <a:bodyPr/>
          <a:lstStyle/>
          <a:p>
            <a:r>
              <a:rPr lang="en-US" b="1" dirty="0" smtClean="0"/>
              <a:t>1. Lewis Carroll</a:t>
            </a:r>
          </a:p>
          <a:p>
            <a:r>
              <a:rPr lang="en-US" b="1" dirty="0" smtClean="0"/>
              <a:t>2. </a:t>
            </a:r>
            <a:r>
              <a:rPr lang="en-US" b="1" dirty="0" smtClean="0">
                <a:solidFill>
                  <a:srgbClr val="333333"/>
                </a:solidFill>
                <a:latin typeface="Arial"/>
              </a:rPr>
              <a:t>Rudyard</a:t>
            </a:r>
            <a:r>
              <a:rPr lang="en-US" b="1" dirty="0">
                <a:solidFill>
                  <a:srgbClr val="333333"/>
                </a:solidFill>
                <a:latin typeface="Arial"/>
              </a:rPr>
              <a:t> Kipling </a:t>
            </a:r>
            <a:endParaRPr lang="en-US" b="1" dirty="0" smtClean="0"/>
          </a:p>
          <a:p>
            <a:r>
              <a:rPr lang="en-US" b="1" dirty="0" smtClean="0"/>
              <a:t>3. </a:t>
            </a:r>
            <a:r>
              <a:rPr lang="en-US" b="1" dirty="0" err="1" smtClean="0"/>
              <a:t>Barto</a:t>
            </a:r>
            <a:r>
              <a:rPr lang="en-US" b="1" dirty="0" smtClean="0"/>
              <a:t> </a:t>
            </a:r>
            <a:r>
              <a:rPr lang="en-US" b="1" dirty="0" err="1" smtClean="0"/>
              <a:t>Agniya</a:t>
            </a:r>
            <a:endParaRPr lang="ru-RU" b="1" dirty="0" smtClean="0"/>
          </a:p>
          <a:p>
            <a:r>
              <a:rPr lang="en-US" b="1" dirty="0" smtClean="0"/>
              <a:t>4. </a:t>
            </a:r>
            <a:r>
              <a:rPr lang="en-US" b="1" dirty="0" err="1" smtClean="0"/>
              <a:t>Chukovskiy</a:t>
            </a:r>
            <a:r>
              <a:rPr lang="en-US" b="1" dirty="0" smtClean="0"/>
              <a:t> </a:t>
            </a:r>
            <a:r>
              <a:rPr lang="en-US" b="1" dirty="0" err="1" smtClean="0"/>
              <a:t>Korney</a:t>
            </a:r>
            <a:endParaRPr lang="en-US" b="1" dirty="0" smtClean="0"/>
          </a:p>
          <a:p>
            <a:r>
              <a:rPr lang="en-US" b="1" dirty="0" smtClean="0"/>
              <a:t>5. </a:t>
            </a:r>
            <a:r>
              <a:rPr lang="en-US" b="1" dirty="0" err="1" smtClean="0"/>
              <a:t>Marshak</a:t>
            </a:r>
            <a:r>
              <a:rPr lang="en-US" b="1" dirty="0" smtClean="0"/>
              <a:t> </a:t>
            </a:r>
            <a:r>
              <a:rPr lang="en-US" b="1" dirty="0" err="1" smtClean="0"/>
              <a:t>Samuil</a:t>
            </a:r>
            <a:endParaRPr lang="en-US" b="1" dirty="0" smtClean="0"/>
          </a:p>
          <a:p>
            <a:r>
              <a:rPr lang="en-US" b="1" dirty="0" smtClean="0"/>
              <a:t>6. Alan Milne</a:t>
            </a:r>
          </a:p>
          <a:p>
            <a:endParaRPr lang="ru-RU" dirty="0"/>
          </a:p>
        </p:txBody>
      </p:sp>
      <p:sp>
        <p:nvSpPr>
          <p:cNvPr id="4" name="Объект 3"/>
          <p:cNvSpPr>
            <a:spLocks noGrp="1"/>
          </p:cNvSpPr>
          <p:nvPr>
            <p:ph sz="half" idx="2"/>
          </p:nvPr>
        </p:nvSpPr>
        <p:spPr/>
        <p:txBody>
          <a:bodyPr/>
          <a:lstStyle/>
          <a:p>
            <a:r>
              <a:rPr lang="en-US" b="1" dirty="0" smtClean="0"/>
              <a:t>1. </a:t>
            </a:r>
            <a:r>
              <a:rPr lang="ru-RU" b="1" dirty="0" smtClean="0"/>
              <a:t>Льюис </a:t>
            </a:r>
            <a:r>
              <a:rPr lang="ru-RU" b="1" dirty="0" err="1" smtClean="0"/>
              <a:t>Керролл</a:t>
            </a:r>
            <a:endParaRPr lang="ru-RU" b="1" dirty="0" smtClean="0"/>
          </a:p>
          <a:p>
            <a:r>
              <a:rPr lang="ru-RU" b="1" dirty="0" smtClean="0"/>
              <a:t>2. </a:t>
            </a:r>
            <a:r>
              <a:rPr lang="ru-RU" b="1" dirty="0" err="1" smtClean="0"/>
              <a:t>Редьярд</a:t>
            </a:r>
            <a:r>
              <a:rPr lang="ru-RU" b="1" dirty="0" smtClean="0"/>
              <a:t> Киплинг</a:t>
            </a:r>
          </a:p>
          <a:p>
            <a:r>
              <a:rPr lang="ru-RU" b="1" dirty="0" smtClean="0"/>
              <a:t>3. Агния </a:t>
            </a:r>
            <a:r>
              <a:rPr lang="ru-RU" b="1" dirty="0" err="1" smtClean="0"/>
              <a:t>Барто</a:t>
            </a:r>
            <a:endParaRPr lang="ru-RU" b="1" dirty="0" smtClean="0"/>
          </a:p>
          <a:p>
            <a:r>
              <a:rPr lang="ru-RU" b="1" dirty="0" smtClean="0"/>
              <a:t>4. Чуковский Корней</a:t>
            </a:r>
          </a:p>
          <a:p>
            <a:r>
              <a:rPr lang="ru-RU" b="1" dirty="0" smtClean="0"/>
              <a:t>5. Маршак Самуил</a:t>
            </a:r>
          </a:p>
          <a:p>
            <a:r>
              <a:rPr lang="ru-RU" b="1" dirty="0" smtClean="0"/>
              <a:t>6. Алан </a:t>
            </a:r>
            <a:r>
              <a:rPr lang="ru-RU" b="1" dirty="0" err="1" smtClean="0"/>
              <a:t>Милн</a:t>
            </a:r>
            <a:endParaRPr lang="ru-RU" b="1" dirty="0"/>
          </a:p>
        </p:txBody>
      </p:sp>
    </p:spTree>
    <p:extLst>
      <p:ext uri="{BB962C8B-B14F-4D97-AF65-F5344CB8AC3E}">
        <p14:creationId xmlns:p14="http://schemas.microsoft.com/office/powerpoint/2010/main" val="39529098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500" b="1" i="0" u="none" strike="noStrike" kern="1200" cap="all" spc="0" normalizeH="0" baseline="0" noProof="0" dirty="0" smtClean="0">
                <a:ln>
                  <a:noFill/>
                </a:ln>
                <a:solidFill>
                  <a:srgbClr val="FF0000"/>
                </a:solidFill>
                <a:effectLst/>
                <a:uLnTx/>
                <a:uFillTx/>
                <a:latin typeface="Times New Roman" panose="02020603050405020304" pitchFamily="18" charset="0"/>
                <a:ea typeface="+mj-ea"/>
                <a:cs typeface="Times New Roman" panose="02020603050405020304" pitchFamily="18" charset="0"/>
              </a:rPr>
              <a:t>A Bureau of Finds</a:t>
            </a:r>
            <a:endParaRPr kumimoji="0" lang="ru-RU" sz="3500" b="0" i="0" u="none" strike="noStrike" kern="1200" cap="all"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2291" name="Содержимое 2"/>
          <p:cNvSpPr>
            <a:spLocks noGrp="1"/>
          </p:cNvSpPr>
          <p:nvPr>
            <p:ph idx="1"/>
          </p:nvPr>
        </p:nvSpPr>
        <p:spPr/>
        <p:txBody>
          <a:bodyPr vert="horz" wrap="square" lIns="91440" tIns="45720" rIns="91440" bIns="45720" anchor="t"/>
          <a:lstStyle/>
          <a:p>
            <a:pPr eaLnBrk="1" hangingPunct="1">
              <a:buNone/>
            </a:pPr>
            <a:r>
              <a:rPr dirty="0"/>
              <a:t>   </a:t>
            </a:r>
          </a:p>
        </p:txBody>
      </p:sp>
      <p:pic>
        <p:nvPicPr>
          <p:cNvPr id="12292" name="Picture 2" descr="C:\Users\User\Desktop\'Drink me' bottle138.jpg"/>
          <p:cNvPicPr>
            <a:picLocks noChangeAspect="1"/>
          </p:cNvPicPr>
          <p:nvPr/>
        </p:nvPicPr>
        <p:blipFill>
          <a:blip r:embed="rId2"/>
          <a:stretch>
            <a:fillRect/>
          </a:stretch>
        </p:blipFill>
        <p:spPr>
          <a:xfrm>
            <a:off x="571500" y="1928813"/>
            <a:ext cx="3429000" cy="4516437"/>
          </a:xfrm>
          <a:prstGeom prst="rect">
            <a:avLst/>
          </a:prstGeom>
          <a:noFill/>
          <a:ln w="9525">
            <a:noFill/>
          </a:ln>
        </p:spPr>
      </p:pic>
      <p:pic>
        <p:nvPicPr>
          <p:cNvPr id="12293" name="Picture 3" descr="C:\Users\User\Desktop\загруженное.jpg"/>
          <p:cNvPicPr>
            <a:picLocks noChangeAspect="1"/>
          </p:cNvPicPr>
          <p:nvPr/>
        </p:nvPicPr>
        <p:blipFill>
          <a:blip r:embed="rId3"/>
          <a:stretch>
            <a:fillRect/>
          </a:stretch>
        </p:blipFill>
        <p:spPr>
          <a:xfrm>
            <a:off x="5000625" y="2000250"/>
            <a:ext cx="3457575" cy="4413250"/>
          </a:xfrm>
          <a:prstGeom prst="rect">
            <a:avLst/>
          </a:prstGeom>
          <a:noFill/>
          <a:ln w="9525">
            <a:no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тека">
  <a:themeElements>
    <a:clrScheme name="Аптека">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Аптека">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Аптека">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103</TotalTime>
  <Words>461</Words>
  <Application>Microsoft Office PowerPoint</Application>
  <PresentationFormat>Экран (4:3)</PresentationFormat>
  <Paragraphs>116</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Аптека</vt:lpstr>
      <vt:lpstr>The World of Fairy Tales</vt:lpstr>
      <vt:lpstr>Name fairy-tales </vt:lpstr>
      <vt:lpstr>Name fairy-tales</vt:lpstr>
      <vt:lpstr>MATCH THE NAME OF FAIRY TALE AND THE COUNTRY IT COMES FROM</vt:lpstr>
      <vt:lpstr>Fairy-tales and the countries</vt:lpstr>
      <vt:lpstr>Fairy-tales and the countries</vt:lpstr>
      <vt:lpstr>are These famous writers english or Russian</vt:lpstr>
      <vt:lpstr>Famous english and russian Writers </vt:lpstr>
      <vt:lpstr>A Bureau of Finds</vt:lpstr>
      <vt:lpstr>A Bureau of Finds</vt:lpstr>
      <vt:lpstr>  </vt:lpstr>
      <vt:lpstr>  </vt:lpstr>
      <vt:lpstr>   </vt:lpstr>
      <vt:lpstr>   </vt:lpstr>
      <vt:lpstr>Guess The Fairy Tale</vt:lpstr>
      <vt:lpstr>Guess The Fairy Tale</vt:lpstr>
      <vt:lpstr>Put the sentences in the correct order</vt:lpstr>
      <vt:lpstr>The Princess and the pea</vt:lpstr>
      <vt:lpstr>The Princess and the pea</vt:lpstr>
      <vt:lpstr>Cinderella</vt:lpstr>
      <vt:lpstr>Cinderella</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country of the English Fairy - tales</dc:title>
  <dc:creator>Коми</dc:creator>
  <cp:lastModifiedBy>ВИКТОРИЯ Горяинова</cp:lastModifiedBy>
  <cp:revision>59</cp:revision>
  <dcterms:created xsi:type="dcterms:W3CDTF">2013-03-04T07:00:00Z</dcterms:created>
  <dcterms:modified xsi:type="dcterms:W3CDTF">2020-05-29T09:39:05Z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1033-10.2.0.5838</vt:lpwstr>
  </property>
</Properties>
</file>