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6" r:id="rId4"/>
    <p:sldId id="257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4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37196-5781-4D2C-9283-7B616273BA24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F1572-1EE4-4002-A86B-FFA40B4D62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9249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37196-5781-4D2C-9283-7B616273BA24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F1572-1EE4-4002-A86B-FFA40B4D62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179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37196-5781-4D2C-9283-7B616273BA24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F1572-1EE4-4002-A86B-FFA40B4D62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7936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37196-5781-4D2C-9283-7B616273BA24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F1572-1EE4-4002-A86B-FFA40B4D62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866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37196-5781-4D2C-9283-7B616273BA24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F1572-1EE4-4002-A86B-FFA40B4D62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196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37196-5781-4D2C-9283-7B616273BA24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F1572-1EE4-4002-A86B-FFA40B4D62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950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37196-5781-4D2C-9283-7B616273BA24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F1572-1EE4-4002-A86B-FFA40B4D62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4826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37196-5781-4D2C-9283-7B616273BA24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F1572-1EE4-4002-A86B-FFA40B4D62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481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37196-5781-4D2C-9283-7B616273BA24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F1572-1EE4-4002-A86B-FFA40B4D62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45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37196-5781-4D2C-9283-7B616273BA24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F1572-1EE4-4002-A86B-FFA40B4D62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6954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37196-5781-4D2C-9283-7B616273BA24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F1572-1EE4-4002-A86B-FFA40B4D62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385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1000"/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D37196-5781-4D2C-9283-7B616273BA24}" type="datetimeFigureOut">
              <a:rPr lang="ru-RU" smtClean="0"/>
              <a:t>23.04.2019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F1572-1EE4-4002-A86B-FFA40B4D62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423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4552788"/>
              </p:ext>
            </p:extLst>
          </p:nvPr>
        </p:nvGraphicFramePr>
        <p:xfrm>
          <a:off x="1331640" y="260648"/>
          <a:ext cx="5040560" cy="6391289"/>
        </p:xfrm>
        <a:graphic>
          <a:graphicData uri="http://schemas.openxmlformats.org/drawingml/2006/table">
            <a:tbl>
              <a:tblPr firstRow="1" firstCol="1" bandRow="1"/>
              <a:tblGrid>
                <a:gridCol w="5040560"/>
              </a:tblGrid>
              <a:tr h="7873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«Лист доказательств</a:t>
                      </a:r>
                      <a:r>
                        <a:rPr lang="ru-RU" sz="28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»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43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Звез</a:t>
                      </a:r>
                      <a:r>
                        <a:rPr lang="ru-RU" sz="28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д</a:t>
                      </a:r>
                      <a:r>
                        <a:rPr lang="ru-RU" sz="28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ный</a:t>
                      </a:r>
                      <a:r>
                        <a:rPr lang="ru-RU" sz="2800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- звезда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16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</a:t>
                      </a:r>
                      <a:r>
                        <a:rPr lang="ru-RU" sz="2800" b="1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л</a:t>
                      </a:r>
                      <a:r>
                        <a:rPr lang="ru-RU" sz="2800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нце – солнечный 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43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Счас</a:t>
                      </a:r>
                      <a:r>
                        <a:rPr lang="ru-RU" sz="28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</a:t>
                      </a:r>
                      <a:r>
                        <a:rPr lang="ru-RU" sz="28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ливый-счастье</a:t>
                      </a:r>
                      <a:r>
                        <a:rPr lang="ru-RU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43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Капус</a:t>
                      </a:r>
                      <a:r>
                        <a:rPr lang="ru-RU" sz="28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</a:t>
                      </a:r>
                      <a:r>
                        <a:rPr lang="ru-RU" sz="28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ный-капуста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43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Ненас</a:t>
                      </a:r>
                      <a:r>
                        <a:rPr lang="ru-RU" sz="28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</a:t>
                      </a:r>
                      <a:r>
                        <a:rPr lang="ru-RU" sz="28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ный- </a:t>
                      </a: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ненастье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43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Праз</a:t>
                      </a:r>
                      <a:r>
                        <a:rPr lang="ru-RU" sz="28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д</a:t>
                      </a:r>
                      <a:r>
                        <a:rPr lang="ru-RU" sz="28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ник-празден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1802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 descr="Вырезка экрана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96" y="1124744"/>
            <a:ext cx="9228805" cy="39964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25610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7623078"/>
              </p:ext>
            </p:extLst>
          </p:nvPr>
        </p:nvGraphicFramePr>
        <p:xfrm>
          <a:off x="467544" y="1268760"/>
          <a:ext cx="6984776" cy="453650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984776"/>
              </a:tblGrid>
              <a:tr h="11559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4000" dirty="0">
                          <a:effectLst/>
                        </a:rPr>
                        <a:t>Своей работой на уроке  я… </a:t>
                      </a:r>
                      <a:endParaRPr lang="ru-RU" sz="3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035" marR="73025" marT="35560" marB="0"/>
                </a:tc>
              </a:tr>
              <a:tr h="11559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4000" dirty="0">
                          <a:effectLst/>
                        </a:rPr>
                        <a:t>У меня хорошо получилось …</a:t>
                      </a:r>
                      <a:endParaRPr lang="ru-RU" sz="3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6035" marR="73025" marT="35560" marB="0"/>
                </a:tc>
              </a:tr>
              <a:tr h="22246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4000" kern="1200" dirty="0" smtClean="0">
                          <a:effectLst/>
                        </a:rPr>
                        <a:t>Я встретился(</a:t>
                      </a:r>
                      <a:r>
                        <a:rPr lang="ru-RU" sz="4000" kern="1200" dirty="0" err="1" smtClean="0">
                          <a:effectLst/>
                        </a:rPr>
                        <a:t>лась</a:t>
                      </a:r>
                      <a:r>
                        <a:rPr lang="ru-RU" sz="4000" kern="1200" dirty="0" smtClean="0">
                          <a:effectLst/>
                        </a:rPr>
                        <a:t>) с трудностью при …</a:t>
                      </a:r>
                      <a:endParaRPr lang="ru-RU" sz="4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6035" marR="73025" marT="3556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9471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612576" y="2492896"/>
            <a:ext cx="8229600" cy="4525963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ТПО </a:t>
            </a:r>
            <a:r>
              <a:rPr lang="ru-RU" sz="3600" b="1" dirty="0"/>
              <a:t>с. 63 №84, </a:t>
            </a:r>
          </a:p>
          <a:p>
            <a:pPr algn="ctr"/>
            <a:r>
              <a:rPr lang="ru-RU" sz="3600" b="1" dirty="0" smtClean="0"/>
              <a:t>Дополнительное </a:t>
            </a:r>
            <a:r>
              <a:rPr lang="ru-RU" sz="3600" b="1" dirty="0"/>
              <a:t>задание (по желанию): учебник </a:t>
            </a:r>
            <a:r>
              <a:rPr lang="ru-RU" sz="3600" b="1" dirty="0" smtClean="0"/>
              <a:t>с.134  </a:t>
            </a:r>
            <a:r>
              <a:rPr lang="ru-RU" sz="3600" b="1" dirty="0"/>
              <a:t>№139 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 smtClean="0"/>
              <a:t>Домашнее задание</a:t>
            </a:r>
            <a:r>
              <a:rPr lang="ru-RU" dirty="0" smtClean="0"/>
              <a:t>: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33367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53</Words>
  <Application>Microsoft Office PowerPoint</Application>
  <PresentationFormat>Экран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Домашнее задание: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</cp:revision>
  <dcterms:created xsi:type="dcterms:W3CDTF">2019-04-21T18:46:31Z</dcterms:created>
  <dcterms:modified xsi:type="dcterms:W3CDTF">2019-04-23T15:39:11Z</dcterms:modified>
</cp:coreProperties>
</file>