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5" r:id="rId4"/>
    <p:sldId id="276" r:id="rId5"/>
    <p:sldId id="271" r:id="rId6"/>
    <p:sldId id="277" r:id="rId7"/>
    <p:sldId id="278" r:id="rId8"/>
    <p:sldId id="272" r:id="rId9"/>
    <p:sldId id="279" r:id="rId10"/>
    <p:sldId id="280" r:id="rId11"/>
    <p:sldId id="273" r:id="rId12"/>
    <p:sldId id="281" r:id="rId13"/>
    <p:sldId id="282" r:id="rId14"/>
    <p:sldId id="274" r:id="rId15"/>
    <p:sldId id="283" r:id="rId16"/>
    <p:sldId id="285" r:id="rId17"/>
    <p:sldId id="284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42" autoAdjust="0"/>
  </p:normalViewPr>
  <p:slideViewPr>
    <p:cSldViewPr snapToGrid="0">
      <p:cViewPr varScale="1">
        <p:scale>
          <a:sx n="81" d="100"/>
          <a:sy n="81" d="100"/>
        </p:scale>
        <p:origin x="96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75CD-87D4-48F3-B1B6-93843427495B}" type="datetimeFigureOut">
              <a:rPr lang="ru-RU" smtClean="0"/>
              <a:t>06.05.2019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FF6DA-3BF7-471D-A647-E9B97291FD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239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75CD-87D4-48F3-B1B6-93843427495B}" type="datetimeFigureOut">
              <a:rPr lang="ru-RU" smtClean="0"/>
              <a:t>06.05.2019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FF6DA-3BF7-471D-A647-E9B97291FD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89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75CD-87D4-48F3-B1B6-93843427495B}" type="datetimeFigureOut">
              <a:rPr lang="ru-RU" smtClean="0"/>
              <a:t>06.05.2019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FF6DA-3BF7-471D-A647-E9B97291FD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175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75CD-87D4-48F3-B1B6-93843427495B}" type="datetimeFigureOut">
              <a:rPr lang="ru-RU" smtClean="0"/>
              <a:t>06.05.2019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FF6DA-3BF7-471D-A647-E9B97291FD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22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75CD-87D4-48F3-B1B6-93843427495B}" type="datetimeFigureOut">
              <a:rPr lang="ru-RU" smtClean="0"/>
              <a:t>06.05.2019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FF6DA-3BF7-471D-A647-E9B97291FD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267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75CD-87D4-48F3-B1B6-93843427495B}" type="datetimeFigureOut">
              <a:rPr lang="ru-RU" smtClean="0"/>
              <a:t>06.05.2019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FF6DA-3BF7-471D-A647-E9B97291FD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208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75CD-87D4-48F3-B1B6-93843427495B}" type="datetimeFigureOut">
              <a:rPr lang="ru-RU" smtClean="0"/>
              <a:t>06.05.2019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FF6DA-3BF7-471D-A647-E9B97291FD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468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75CD-87D4-48F3-B1B6-93843427495B}" type="datetimeFigureOut">
              <a:rPr lang="ru-RU" smtClean="0"/>
              <a:t>06.05.2019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FF6DA-3BF7-471D-A647-E9B97291FD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79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75CD-87D4-48F3-B1B6-93843427495B}" type="datetimeFigureOut">
              <a:rPr lang="ru-RU" smtClean="0"/>
              <a:t>06.05.2019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FF6DA-3BF7-471D-A647-E9B97291FD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861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75CD-87D4-48F3-B1B6-93843427495B}" type="datetimeFigureOut">
              <a:rPr lang="ru-RU" smtClean="0"/>
              <a:t>06.05.2019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FF6DA-3BF7-471D-A647-E9B97291FD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244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75CD-87D4-48F3-B1B6-93843427495B}" type="datetimeFigureOut">
              <a:rPr lang="ru-RU" smtClean="0"/>
              <a:t>06.05.2019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FF6DA-3BF7-471D-A647-E9B97291FD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748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775CD-87D4-48F3-B1B6-93843427495B}" type="datetimeFigureOut">
              <a:rPr lang="ru-RU" smtClean="0"/>
              <a:t>06.05.2019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FF6DA-3BF7-471D-A647-E9B97291FD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203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slide" Target="slide13.xml"/><Relationship Id="rId7" Type="http://schemas.openxmlformats.org/officeDocument/2006/relationships/slide" Target="slide12.xm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image" Target="../media/image19.png"/><Relationship Id="rId4" Type="http://schemas.openxmlformats.org/officeDocument/2006/relationships/slide" Target="slide13.xml"/><Relationship Id="rId9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slide" Target="slide15.xml"/><Relationship Id="rId7" Type="http://schemas.openxmlformats.org/officeDocument/2006/relationships/slide" Target="slide16.xml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6.xml"/><Relationship Id="rId5" Type="http://schemas.openxmlformats.org/officeDocument/2006/relationships/image" Target="../media/image26.png"/><Relationship Id="rId4" Type="http://schemas.openxmlformats.org/officeDocument/2006/relationships/slide" Target="slide15.xml"/><Relationship Id="rId9" Type="http://schemas.openxmlformats.org/officeDocument/2006/relationships/image" Target="../media/image2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7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7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3.xml"/><Relationship Id="rId7" Type="http://schemas.openxmlformats.org/officeDocument/2006/relationships/slide" Target="slide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5" Type="http://schemas.openxmlformats.org/officeDocument/2006/relationships/image" Target="../media/image2.png"/><Relationship Id="rId4" Type="http://schemas.openxmlformats.org/officeDocument/2006/relationships/slide" Target="slide3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" Target="slide6.xml"/><Relationship Id="rId7" Type="http://schemas.openxmlformats.org/officeDocument/2006/relationships/slide" Target="slide7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image" Target="../media/image8.png"/><Relationship Id="rId4" Type="http://schemas.openxmlformats.org/officeDocument/2006/relationships/slide" Target="slide6.xml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slide" Target="slide10.xml"/><Relationship Id="rId7" Type="http://schemas.openxmlformats.org/officeDocument/2006/relationships/slide" Target="slide10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slide" Target="slide9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96883"/>
            <a:ext cx="9144000" cy="3189329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Проверочная работа по теме «Сложение и вычитание смешанных чисел»</a:t>
            </a:r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77589" y="4611441"/>
            <a:ext cx="7683335" cy="1655762"/>
          </a:xfrm>
        </p:spPr>
        <p:txBody>
          <a:bodyPr/>
          <a:lstStyle/>
          <a:p>
            <a:pPr algn="just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Составлена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 учителем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физики и математики МБОУ «Средняя общеобразовательная школа»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пст.Визиндор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Сысольского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 района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Республики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Коми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Диановой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Ольгой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Вениаминовной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722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Скругленный прямоугольник 3"/>
              <p:cNvSpPr/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ln w="19050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ru-RU" sz="5400" b="0" i="1" cap="all" smtClean="0">
                        <a:latin typeface="Cambria Math" panose="02040503050406030204" pitchFamily="18" charset="0"/>
                      </a:rPr>
                      <m:t>26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ru-RU" sz="5400" cap="all" dirty="0"/>
                  <a:t> </a:t>
                </a:r>
                <a:r>
                  <a:rPr lang="ru-RU" sz="5400" cap="all" dirty="0" smtClean="0"/>
                  <a:t>- </a:t>
                </a:r>
                <a14:m>
                  <m:oMath xmlns:m="http://schemas.openxmlformats.org/officeDocument/2006/math">
                    <m:r>
                      <a:rPr lang="ru-RU" sz="5400" b="0" i="0" cap="all" smtClean="0">
                        <a:latin typeface="Cambria Math" panose="02040503050406030204" pitchFamily="18" charset="0"/>
                      </a:rPr>
                      <m:t>4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4" name="Скругленный 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19050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Скругленный прямоугольник 4"/>
          <p:cNvSpPr/>
          <p:nvPr/>
        </p:nvSpPr>
        <p:spPr>
          <a:xfrm>
            <a:off x="3786641" y="3305322"/>
            <a:ext cx="2460803" cy="242649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22</a:t>
            </a:r>
            <a:endParaRPr lang="ru-RU" sz="5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332509" y="368135"/>
            <a:ext cx="5287668" cy="2426497"/>
          </a:xfrm>
          <a:prstGeom prst="homePlat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пример: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Скругленный прямоугольник 8"/>
              <p:cNvSpPr/>
              <p:nvPr/>
            </p:nvSpPr>
            <p:spPr>
              <a:xfrm>
                <a:off x="515540" y="3305321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22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9" name="Скругленный 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540" y="3305321"/>
                <a:ext cx="2460803" cy="2426497"/>
              </a:xfrm>
              <a:prstGeom prst="round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Скругленный прямоугольник 9"/>
              <p:cNvSpPr/>
              <p:nvPr/>
            </p:nvSpPr>
            <p:spPr>
              <a:xfrm>
                <a:off x="7057742" y="3305320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22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0" name="Скругленный 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7742" y="3305320"/>
                <a:ext cx="2460803" cy="2426497"/>
              </a:xfrm>
              <a:prstGeom prst="round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Овал 6"/>
          <p:cNvSpPr/>
          <p:nvPr/>
        </p:nvSpPr>
        <p:spPr>
          <a:xfrm>
            <a:off x="9915897" y="4680853"/>
            <a:ext cx="2173184" cy="20524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баллов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ятиугольник 10">
            <a:hlinkClick r:id="rId5" action="ppaction://hlinksldjump"/>
          </p:cNvPr>
          <p:cNvSpPr/>
          <p:nvPr/>
        </p:nvSpPr>
        <p:spPr>
          <a:xfrm>
            <a:off x="10094026" y="3364697"/>
            <a:ext cx="1900052" cy="910420"/>
          </a:xfrm>
          <a:prstGeom prst="homePlate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ДАЛЕЕ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719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Скругленный прямоугольник 3"/>
              <p:cNvSpPr/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ln w="1905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ru-RU" sz="5400" i="1" cap="all" smtClean="0">
                        <a:latin typeface="Cambria Math" panose="02040503050406030204" pitchFamily="18" charset="0"/>
                      </a:rPr>
                      <m:t>5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ru-RU" sz="5400" cap="all" dirty="0"/>
                  <a:t> </a:t>
                </a:r>
                <a:r>
                  <a:rPr lang="ru-RU" sz="5400" cap="all" dirty="0" smtClean="0"/>
                  <a:t>- </a:t>
                </a:r>
                <a14:m>
                  <m:oMath xmlns:m="http://schemas.openxmlformats.org/officeDocument/2006/math">
                    <m:r>
                      <a:rPr lang="ru-RU" sz="5400" b="0" i="0" cap="all" smtClean="0">
                        <a:latin typeface="Cambria Math" panose="02040503050406030204" pitchFamily="18" charset="0"/>
                      </a:rPr>
                      <m:t>2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i="1" cap="all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21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4" name="Скругленный 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19050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ятиугольник 7"/>
          <p:cNvSpPr/>
          <p:nvPr/>
        </p:nvSpPr>
        <p:spPr>
          <a:xfrm>
            <a:off x="332509" y="368135"/>
            <a:ext cx="5287668" cy="2426497"/>
          </a:xfrm>
          <a:prstGeom prst="homePlat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пример: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Скругленный прямоугольник 8">
                <a:hlinkClick r:id="rId3" action="ppaction://hlinksldjump"/>
              </p:cNvPr>
              <p:cNvSpPr/>
              <p:nvPr/>
            </p:nvSpPr>
            <p:spPr>
              <a:xfrm>
                <a:off x="4586775" y="3602206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9" name="Скругленный прямоугольник 8">
                <a:hlinkClick r:id="rId4" action="ppaction://hlinksldjump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6775" y="3602206"/>
                <a:ext cx="2460803" cy="2426497"/>
              </a:xfrm>
              <a:prstGeom prst="round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Скругленный прямоугольник 9">
                <a:hlinkClick r:id="rId6" action="ppaction://hlinksldjump"/>
              </p:cNvPr>
              <p:cNvSpPr/>
              <p:nvPr/>
            </p:nvSpPr>
            <p:spPr>
              <a:xfrm>
                <a:off x="8841042" y="3602207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i="1" cap="all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42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0" name="Скругленный прямоугольник 9">
                <a:hlinkClick r:id="rId7" action="ppaction://hlinksldjump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1042" y="3602207"/>
                <a:ext cx="2460803" cy="2426497"/>
              </a:xfrm>
              <a:prstGeom prst="round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Скругленный прямоугольник 6">
                <a:hlinkClick r:id="rId4" action="ppaction://hlinksldjump"/>
              </p:cNvPr>
              <p:cNvSpPr/>
              <p:nvPr/>
            </p:nvSpPr>
            <p:spPr>
              <a:xfrm>
                <a:off x="332509" y="3602206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7" name="Скругленный прямоугольник 6">
                <a:hlinkClick r:id="rId4" action="ppaction://hlinksldjump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09" y="3602206"/>
                <a:ext cx="2460803" cy="2426497"/>
              </a:xfrm>
              <a:prstGeom prst="roundRect">
                <a:avLst/>
              </a:prstGeom>
              <a:blipFill rotWithShape="0">
                <a:blip r:embed="rId9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541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Скругленный прямоугольник 3"/>
              <p:cNvSpPr/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ln w="1905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ru-RU" sz="5400" i="1" cap="all" smtClean="0">
                        <a:latin typeface="Cambria Math" panose="02040503050406030204" pitchFamily="18" charset="0"/>
                      </a:rPr>
                      <m:t>5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ru-RU" sz="5400" cap="all" dirty="0"/>
                  <a:t> </a:t>
                </a:r>
                <a:r>
                  <a:rPr lang="ru-RU" sz="5400" cap="all" dirty="0" smtClean="0"/>
                  <a:t>- </a:t>
                </a:r>
                <a14:m>
                  <m:oMath xmlns:m="http://schemas.openxmlformats.org/officeDocument/2006/math">
                    <m:r>
                      <a:rPr lang="ru-RU" sz="5400" b="0" i="0" cap="all" smtClean="0">
                        <a:latin typeface="Cambria Math" panose="02040503050406030204" pitchFamily="18" charset="0"/>
                      </a:rPr>
                      <m:t>2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i="1" cap="all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21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4" name="Скругленный 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19050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ятиугольник 7"/>
          <p:cNvSpPr/>
          <p:nvPr/>
        </p:nvSpPr>
        <p:spPr>
          <a:xfrm>
            <a:off x="332509" y="368135"/>
            <a:ext cx="5287668" cy="2426497"/>
          </a:xfrm>
          <a:prstGeom prst="homePlat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пример: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Скругленный прямоугольник 8"/>
              <p:cNvSpPr/>
              <p:nvPr/>
            </p:nvSpPr>
            <p:spPr>
              <a:xfrm>
                <a:off x="3524361" y="3139068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9" name="Скругленный 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4361" y="3139068"/>
                <a:ext cx="2460803" cy="2426497"/>
              </a:xfrm>
              <a:prstGeom prst="round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Скругленный прямоугольник 9"/>
              <p:cNvSpPr/>
              <p:nvPr/>
            </p:nvSpPr>
            <p:spPr>
              <a:xfrm>
                <a:off x="6716214" y="3139068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i="1" cap="all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42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0" name="Скругленный 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6214" y="3139068"/>
                <a:ext cx="2460803" cy="2426497"/>
              </a:xfrm>
              <a:prstGeom prst="round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Скругленный прямоугольник 6"/>
              <p:cNvSpPr/>
              <p:nvPr/>
            </p:nvSpPr>
            <p:spPr>
              <a:xfrm>
                <a:off x="332508" y="3139069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7" name="Скругленный 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08" y="3139069"/>
                <a:ext cx="2460803" cy="2426497"/>
              </a:xfrm>
              <a:prstGeom prst="round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Овал 10"/>
          <p:cNvSpPr/>
          <p:nvPr/>
        </p:nvSpPr>
        <p:spPr>
          <a:xfrm>
            <a:off x="9915897" y="4680853"/>
            <a:ext cx="2173184" cy="20524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балла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ятиугольник 11">
            <a:hlinkClick r:id="rId6" action="ppaction://hlinksldjump"/>
          </p:cNvPr>
          <p:cNvSpPr/>
          <p:nvPr/>
        </p:nvSpPr>
        <p:spPr>
          <a:xfrm>
            <a:off x="10094026" y="3364697"/>
            <a:ext cx="1900052" cy="910420"/>
          </a:xfrm>
          <a:prstGeom prst="homePlate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ДАЛЕЕ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27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Скругленный прямоугольник 3"/>
              <p:cNvSpPr/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ln w="1905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ru-RU" sz="5400" i="1" cap="all" smtClean="0">
                        <a:latin typeface="Cambria Math" panose="02040503050406030204" pitchFamily="18" charset="0"/>
                      </a:rPr>
                      <m:t>5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ru-RU" sz="5400" cap="all" dirty="0"/>
                  <a:t> </a:t>
                </a:r>
                <a:r>
                  <a:rPr lang="ru-RU" sz="5400" cap="all" dirty="0" smtClean="0"/>
                  <a:t>- </a:t>
                </a:r>
                <a14:m>
                  <m:oMath xmlns:m="http://schemas.openxmlformats.org/officeDocument/2006/math">
                    <m:r>
                      <a:rPr lang="ru-RU" sz="5400" b="0" i="0" cap="all" smtClean="0">
                        <a:latin typeface="Cambria Math" panose="02040503050406030204" pitchFamily="18" charset="0"/>
                      </a:rPr>
                      <m:t>2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i="1" cap="all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21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4" name="Скругленный 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19050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ятиугольник 7"/>
          <p:cNvSpPr/>
          <p:nvPr/>
        </p:nvSpPr>
        <p:spPr>
          <a:xfrm>
            <a:off x="332509" y="368135"/>
            <a:ext cx="5287668" cy="2426497"/>
          </a:xfrm>
          <a:prstGeom prst="homePlat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пример: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Скругленный прямоугольник 8"/>
              <p:cNvSpPr/>
              <p:nvPr/>
            </p:nvSpPr>
            <p:spPr>
              <a:xfrm>
                <a:off x="3524361" y="3139068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9" name="Скругленный 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4361" y="3139068"/>
                <a:ext cx="2460803" cy="2426497"/>
              </a:xfrm>
              <a:prstGeom prst="round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Скругленный прямоугольник 9"/>
              <p:cNvSpPr/>
              <p:nvPr/>
            </p:nvSpPr>
            <p:spPr>
              <a:xfrm>
                <a:off x="6716214" y="3139068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i="1" cap="all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42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0" name="Скругленный 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6214" y="3139068"/>
                <a:ext cx="2460803" cy="2426497"/>
              </a:xfrm>
              <a:prstGeom prst="round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Скругленный прямоугольник 6"/>
              <p:cNvSpPr/>
              <p:nvPr/>
            </p:nvSpPr>
            <p:spPr>
              <a:xfrm>
                <a:off x="332508" y="3139069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7" name="Скругленный 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08" y="3139069"/>
                <a:ext cx="2460803" cy="2426497"/>
              </a:xfrm>
              <a:prstGeom prst="round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Овал 10"/>
          <p:cNvSpPr/>
          <p:nvPr/>
        </p:nvSpPr>
        <p:spPr>
          <a:xfrm>
            <a:off x="9915897" y="4680853"/>
            <a:ext cx="2173184" cy="20524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баллов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ятиугольник 11">
            <a:hlinkClick r:id="rId6" action="ppaction://hlinksldjump"/>
          </p:cNvPr>
          <p:cNvSpPr/>
          <p:nvPr/>
        </p:nvSpPr>
        <p:spPr>
          <a:xfrm>
            <a:off x="10094026" y="3364697"/>
            <a:ext cx="1900052" cy="910420"/>
          </a:xfrm>
          <a:prstGeom prst="homePlate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ДАЛЕЕ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303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Скругленный прямоугольник 3"/>
              <p:cNvSpPr/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ln w="19050"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ru-RU" sz="5400" b="0" i="1" cap="all" smtClean="0">
                        <a:latin typeface="Cambria Math" panose="02040503050406030204" pitchFamily="18" charset="0"/>
                      </a:rPr>
                      <m:t>6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ru-RU" sz="5400" cap="all" dirty="0"/>
                  <a:t> </a:t>
                </a:r>
                <a:r>
                  <a:rPr lang="ru-RU" sz="5400" cap="all" dirty="0" smtClean="0"/>
                  <a:t>- </a:t>
                </a:r>
                <a14:m>
                  <m:oMath xmlns:m="http://schemas.openxmlformats.org/officeDocument/2006/math">
                    <m:r>
                      <a:rPr lang="ru-RU" sz="5400" b="0" i="0" cap="all" smtClean="0">
                        <a:latin typeface="Cambria Math" panose="02040503050406030204" pitchFamily="18" charset="0"/>
                      </a:rPr>
                      <m:t>2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4" name="Скругленный 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19050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ятиугольник 7"/>
          <p:cNvSpPr/>
          <p:nvPr/>
        </p:nvSpPr>
        <p:spPr>
          <a:xfrm>
            <a:off x="332509" y="368135"/>
            <a:ext cx="5287668" cy="2426497"/>
          </a:xfrm>
          <a:prstGeom prst="homePlat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пример: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Скругленный прямоугольник 8">
                <a:hlinkClick r:id="rId3" action="ppaction://hlinksldjump"/>
              </p:cNvPr>
              <p:cNvSpPr/>
              <p:nvPr/>
            </p:nvSpPr>
            <p:spPr>
              <a:xfrm>
                <a:off x="4586775" y="3602206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9" name="Скругленный прямоугольник 8">
                <a:hlinkClick r:id="rId4" action="ppaction://hlinksldjump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6775" y="3602206"/>
                <a:ext cx="2460803" cy="2426497"/>
              </a:xfrm>
              <a:prstGeom prst="round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Скругленный прямоугольник 9">
                <a:hlinkClick r:id="rId6" action="ppaction://hlinksldjump"/>
              </p:cNvPr>
              <p:cNvSpPr/>
              <p:nvPr/>
            </p:nvSpPr>
            <p:spPr>
              <a:xfrm>
                <a:off x="8841042" y="3602207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0" name="Скругленный прямоугольник 9">
                <a:hlinkClick r:id="rId7" action="ppaction://hlinksldjump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1042" y="3602207"/>
                <a:ext cx="2460803" cy="2426497"/>
              </a:xfrm>
              <a:prstGeom prst="round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Скругленный прямоугольник 6">
                <a:hlinkClick r:id="rId7" action="ppaction://hlinksldjump"/>
              </p:cNvPr>
              <p:cNvSpPr/>
              <p:nvPr/>
            </p:nvSpPr>
            <p:spPr>
              <a:xfrm>
                <a:off x="332509" y="3602206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7" name="Скругленный прямоугольник 6">
                <a:hlinkClick r:id="rId7" action="ppaction://hlinksldjump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09" y="3602206"/>
                <a:ext cx="2460803" cy="2426497"/>
              </a:xfrm>
              <a:prstGeom prst="roundRect">
                <a:avLst/>
              </a:prstGeom>
              <a:blipFill rotWithShape="0">
                <a:blip r:embed="rId9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074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Скругленный прямоугольник 3"/>
              <p:cNvSpPr/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ln w="19050"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ru-RU" sz="5400" b="0" i="1" cap="all" smtClean="0">
                        <a:latin typeface="Cambria Math" panose="02040503050406030204" pitchFamily="18" charset="0"/>
                      </a:rPr>
                      <m:t>6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ru-RU" sz="5400" cap="all" dirty="0"/>
                  <a:t> </a:t>
                </a:r>
                <a:r>
                  <a:rPr lang="ru-RU" sz="5400" cap="all" dirty="0" smtClean="0"/>
                  <a:t>- </a:t>
                </a:r>
                <a14:m>
                  <m:oMath xmlns:m="http://schemas.openxmlformats.org/officeDocument/2006/math">
                    <m:r>
                      <a:rPr lang="ru-RU" sz="5400" b="0" i="0" cap="all" smtClean="0">
                        <a:latin typeface="Cambria Math" panose="02040503050406030204" pitchFamily="18" charset="0"/>
                      </a:rPr>
                      <m:t>2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4" name="Скругленный 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19050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ятиугольник 7"/>
          <p:cNvSpPr/>
          <p:nvPr/>
        </p:nvSpPr>
        <p:spPr>
          <a:xfrm>
            <a:off x="332509" y="368135"/>
            <a:ext cx="5287668" cy="2426497"/>
          </a:xfrm>
          <a:prstGeom prst="homePlat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пример: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Скругленный прямоугольник 8"/>
              <p:cNvSpPr/>
              <p:nvPr/>
            </p:nvSpPr>
            <p:spPr>
              <a:xfrm>
                <a:off x="3624874" y="3135106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9" name="Скругленный 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4874" y="3135106"/>
                <a:ext cx="2460803" cy="2426497"/>
              </a:xfrm>
              <a:prstGeom prst="round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Скругленный прямоугольник 9"/>
              <p:cNvSpPr/>
              <p:nvPr/>
            </p:nvSpPr>
            <p:spPr>
              <a:xfrm>
                <a:off x="6917240" y="3162819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0" name="Скругленный 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7240" y="3162819"/>
                <a:ext cx="2460803" cy="2426497"/>
              </a:xfrm>
              <a:prstGeom prst="round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Скругленный прямоугольник 6"/>
              <p:cNvSpPr/>
              <p:nvPr/>
            </p:nvSpPr>
            <p:spPr>
              <a:xfrm>
                <a:off x="332508" y="3162819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7" name="Скругленный 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08" y="3162819"/>
                <a:ext cx="2460803" cy="2426497"/>
              </a:xfrm>
              <a:prstGeom prst="round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Овал 10"/>
          <p:cNvSpPr/>
          <p:nvPr/>
        </p:nvSpPr>
        <p:spPr>
          <a:xfrm>
            <a:off x="9915897" y="4680853"/>
            <a:ext cx="2173184" cy="20524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балла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ятиугольник 11">
            <a:hlinkClick r:id="rId6" action="ppaction://hlinksldjump"/>
          </p:cNvPr>
          <p:cNvSpPr/>
          <p:nvPr/>
        </p:nvSpPr>
        <p:spPr>
          <a:xfrm>
            <a:off x="10094026" y="3364697"/>
            <a:ext cx="1900052" cy="910420"/>
          </a:xfrm>
          <a:prstGeom prst="homePlate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ДАЛЕЕ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881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Скругленный прямоугольник 3"/>
              <p:cNvSpPr/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ln w="19050"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ru-RU" sz="5400" b="0" i="1" cap="all" smtClean="0">
                        <a:latin typeface="Cambria Math" panose="02040503050406030204" pitchFamily="18" charset="0"/>
                      </a:rPr>
                      <m:t>6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ru-RU" sz="5400" cap="all" dirty="0"/>
                  <a:t> </a:t>
                </a:r>
                <a:r>
                  <a:rPr lang="ru-RU" sz="5400" cap="all" dirty="0" smtClean="0"/>
                  <a:t>- </a:t>
                </a:r>
                <a14:m>
                  <m:oMath xmlns:m="http://schemas.openxmlformats.org/officeDocument/2006/math">
                    <m:r>
                      <a:rPr lang="ru-RU" sz="5400" b="0" i="0" cap="all" smtClean="0">
                        <a:latin typeface="Cambria Math" panose="02040503050406030204" pitchFamily="18" charset="0"/>
                      </a:rPr>
                      <m:t>2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4" name="Скругленный 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19050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ятиугольник 7"/>
          <p:cNvSpPr/>
          <p:nvPr/>
        </p:nvSpPr>
        <p:spPr>
          <a:xfrm>
            <a:off x="332509" y="368135"/>
            <a:ext cx="5287668" cy="2426497"/>
          </a:xfrm>
          <a:prstGeom prst="homePlat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пример: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Скругленный прямоугольник 8"/>
              <p:cNvSpPr/>
              <p:nvPr/>
            </p:nvSpPr>
            <p:spPr>
              <a:xfrm>
                <a:off x="3624874" y="3135106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9" name="Скругленный 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4874" y="3135106"/>
                <a:ext cx="2460803" cy="2426497"/>
              </a:xfrm>
              <a:prstGeom prst="round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Скругленный прямоугольник 9"/>
              <p:cNvSpPr/>
              <p:nvPr/>
            </p:nvSpPr>
            <p:spPr>
              <a:xfrm>
                <a:off x="6917240" y="3162819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0" name="Скругленный 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7240" y="3162819"/>
                <a:ext cx="2460803" cy="2426497"/>
              </a:xfrm>
              <a:prstGeom prst="round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Скругленный прямоугольник 6"/>
              <p:cNvSpPr/>
              <p:nvPr/>
            </p:nvSpPr>
            <p:spPr>
              <a:xfrm>
                <a:off x="332508" y="3162819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7" name="Скругленный 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08" y="3162819"/>
                <a:ext cx="2460803" cy="2426497"/>
              </a:xfrm>
              <a:prstGeom prst="round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Овал 10"/>
          <p:cNvSpPr/>
          <p:nvPr/>
        </p:nvSpPr>
        <p:spPr>
          <a:xfrm>
            <a:off x="9915897" y="4680853"/>
            <a:ext cx="2173184" cy="20524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баллов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ятиугольник 11">
            <a:hlinkClick r:id="rId6" action="ppaction://hlinksldjump"/>
          </p:cNvPr>
          <p:cNvSpPr/>
          <p:nvPr/>
        </p:nvSpPr>
        <p:spPr>
          <a:xfrm>
            <a:off x="10094026" y="3364697"/>
            <a:ext cx="1900052" cy="910420"/>
          </a:xfrm>
          <a:prstGeom prst="homePlate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ДАЛЕЕ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732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56902" y="225631"/>
            <a:ext cx="9963397" cy="122316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свою оценку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://userscontent2.emaze.com/images/4df9f981-7ba6-43ef-8ddc-6d9338260534/635367176552013072_Man-Thinking-0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6190" y="2066306"/>
            <a:ext cx="1704109" cy="1704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mg11.postila.ru/data/4f/75/ac/af/4f75acaf77b3987e54a128898d576d85ce1067f1bfc73fde7fe53301b14bc43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28" y="1949035"/>
            <a:ext cx="1821380" cy="1821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yaac-new.ru/wp-content/uploads/2018/april/sentjabr-2018/kartinki/kollektiv-m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673" y="1791690"/>
            <a:ext cx="1978725" cy="197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475464" y="3911430"/>
            <a:ext cx="2399107" cy="718458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«Отлично»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569481" y="3911430"/>
            <a:ext cx="2399107" cy="71845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«Хорошо»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024954" y="3911430"/>
            <a:ext cx="2399107" cy="718458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«Удовлетворительно»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75463" y="4906978"/>
            <a:ext cx="2399107" cy="71845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8,5 – 9 баллов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569480" y="4906978"/>
            <a:ext cx="2399107" cy="71845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– 8 баллов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024953" y="4906978"/>
            <a:ext cx="2399107" cy="718458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4,5 – 6,5 баллов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18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Скругленный прямоугольник 3"/>
              <p:cNvSpPr/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ln w="19050"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ru-RU" sz="5400" b="0" i="1" cap="all" smtClean="0">
                        <a:latin typeface="Cambria Math" panose="02040503050406030204" pitchFamily="18" charset="0"/>
                      </a:rPr>
                      <m:t>3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ru-RU" sz="5400" cap="all" dirty="0"/>
                  <a:t> +</a:t>
                </a:r>
                <a:r>
                  <a:rPr lang="ru-RU" sz="5400" cap="all" dirty="0" smtClean="0"/>
                  <a:t> </a:t>
                </a:r>
                <a:r>
                  <a:rPr lang="ru-RU" sz="5400" cap="all" dirty="0"/>
                  <a:t>10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i="1" cap="all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4" name="Скругленный 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19050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ятиугольник 7"/>
          <p:cNvSpPr/>
          <p:nvPr/>
        </p:nvSpPr>
        <p:spPr>
          <a:xfrm>
            <a:off x="332509" y="368135"/>
            <a:ext cx="5287668" cy="2426497"/>
          </a:xfrm>
          <a:prstGeom prst="homePlat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пример: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Скругленный прямоугольник 8">
                <a:hlinkClick r:id="rId3" action="ppaction://hlinksldjump"/>
              </p:cNvPr>
              <p:cNvSpPr/>
              <p:nvPr/>
            </p:nvSpPr>
            <p:spPr>
              <a:xfrm>
                <a:off x="4586775" y="3364699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13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9" name="Скругленный прямоугольник 8">
                <a:hlinkClick r:id="rId4" action="ppaction://hlinksldjump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6775" y="3364699"/>
                <a:ext cx="2460803" cy="2426497"/>
              </a:xfrm>
              <a:prstGeom prst="round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Скругленный прямоугольник 9">
                <a:hlinkClick r:id="rId6" action="ppaction://hlinksldjump"/>
              </p:cNvPr>
              <p:cNvSpPr/>
              <p:nvPr/>
            </p:nvSpPr>
            <p:spPr>
              <a:xfrm>
                <a:off x="8841042" y="3364700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14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0" name="Скругленный прямоугольник 9">
                <a:hlinkClick r:id="rId7" action="ppaction://hlinksldjump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1042" y="3364700"/>
                <a:ext cx="2460803" cy="2426497"/>
              </a:xfrm>
              <a:prstGeom prst="round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Скругленный прямоугольник 11">
                <a:hlinkClick r:id="rId6" action="ppaction://hlinksldjump"/>
              </p:cNvPr>
              <p:cNvSpPr/>
              <p:nvPr/>
            </p:nvSpPr>
            <p:spPr>
              <a:xfrm>
                <a:off x="332508" y="3364699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13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2" name="Скругленный прямоугольник 11">
                <a:hlinkClick r:id="rId7" action="ppaction://hlinksldjump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08" y="3364699"/>
                <a:ext cx="2460803" cy="2426497"/>
              </a:xfrm>
              <a:prstGeom prst="roundRect">
                <a:avLst/>
              </a:prstGeom>
              <a:blipFill rotWithShape="0">
                <a:blip r:embed="rId9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550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Скругленный прямоугольник 3"/>
              <p:cNvSpPr/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ln w="19050"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ru-RU" sz="5400" b="0" i="1" cap="all" smtClean="0">
                        <a:latin typeface="Cambria Math" panose="02040503050406030204" pitchFamily="18" charset="0"/>
                      </a:rPr>
                      <m:t>3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ru-RU" sz="5400" cap="all" dirty="0"/>
                  <a:t> +</a:t>
                </a:r>
                <a:r>
                  <a:rPr lang="ru-RU" sz="5400" cap="all" dirty="0" smtClean="0"/>
                  <a:t> </a:t>
                </a:r>
                <a:r>
                  <a:rPr lang="ru-RU" sz="5400" cap="all" dirty="0"/>
                  <a:t>10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i="1" cap="all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4" name="Скругленный 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19050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ятиугольник 7"/>
          <p:cNvSpPr/>
          <p:nvPr/>
        </p:nvSpPr>
        <p:spPr>
          <a:xfrm>
            <a:off x="332509" y="368135"/>
            <a:ext cx="5287668" cy="2426497"/>
          </a:xfrm>
          <a:prstGeom prst="homePlat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пример: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Скругленный прямоугольник 8"/>
              <p:cNvSpPr/>
              <p:nvPr/>
            </p:nvSpPr>
            <p:spPr>
              <a:xfrm>
                <a:off x="3646151" y="3364698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13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9" name="Скругленный 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6151" y="3364698"/>
                <a:ext cx="2460803" cy="2426497"/>
              </a:xfrm>
              <a:prstGeom prst="round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Скругленный прямоугольник 9"/>
              <p:cNvSpPr/>
              <p:nvPr/>
            </p:nvSpPr>
            <p:spPr>
              <a:xfrm>
                <a:off x="6970389" y="3364697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14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0" name="Скругленный 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0389" y="3364697"/>
                <a:ext cx="2460803" cy="2426497"/>
              </a:xfrm>
              <a:prstGeom prst="round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Скругленный прямоугольник 11"/>
              <p:cNvSpPr/>
              <p:nvPr/>
            </p:nvSpPr>
            <p:spPr>
              <a:xfrm>
                <a:off x="332508" y="3364699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13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2" name="Скругленный 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08" y="3364699"/>
                <a:ext cx="2460803" cy="2426497"/>
              </a:xfrm>
              <a:prstGeom prst="round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Овал 1"/>
          <p:cNvSpPr/>
          <p:nvPr/>
        </p:nvSpPr>
        <p:spPr>
          <a:xfrm>
            <a:off x="9915897" y="4680853"/>
            <a:ext cx="2173184" cy="20524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1,5 балла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ятиугольник 2">
            <a:hlinkClick r:id="rId6" action="ppaction://hlinksldjump"/>
          </p:cNvPr>
          <p:cNvSpPr/>
          <p:nvPr/>
        </p:nvSpPr>
        <p:spPr>
          <a:xfrm>
            <a:off x="10094026" y="3364697"/>
            <a:ext cx="1900052" cy="910420"/>
          </a:xfrm>
          <a:prstGeom prst="homePlate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ДАЛЕЕ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154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Скругленный прямоугольник 3"/>
              <p:cNvSpPr/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ln w="19050"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ru-RU" sz="5400" b="0" i="1" cap="all" smtClean="0">
                        <a:latin typeface="Cambria Math" panose="02040503050406030204" pitchFamily="18" charset="0"/>
                      </a:rPr>
                      <m:t>3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ru-RU" sz="5400" cap="all" dirty="0"/>
                  <a:t> +</a:t>
                </a:r>
                <a:r>
                  <a:rPr lang="ru-RU" sz="5400" cap="all" dirty="0" smtClean="0"/>
                  <a:t> </a:t>
                </a:r>
                <a:r>
                  <a:rPr lang="ru-RU" sz="5400" cap="all" dirty="0"/>
                  <a:t>10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i="1" cap="all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4" name="Скругленный 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19050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ятиугольник 7"/>
          <p:cNvSpPr/>
          <p:nvPr/>
        </p:nvSpPr>
        <p:spPr>
          <a:xfrm>
            <a:off x="332509" y="368135"/>
            <a:ext cx="5287668" cy="2426497"/>
          </a:xfrm>
          <a:prstGeom prst="homePlat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пример: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Скругленный прямоугольник 8"/>
              <p:cNvSpPr/>
              <p:nvPr/>
            </p:nvSpPr>
            <p:spPr>
              <a:xfrm>
                <a:off x="3646151" y="3364698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13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9" name="Скругленный 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6151" y="3364698"/>
                <a:ext cx="2460803" cy="2426497"/>
              </a:xfrm>
              <a:prstGeom prst="round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Скругленный прямоугольник 9"/>
              <p:cNvSpPr/>
              <p:nvPr/>
            </p:nvSpPr>
            <p:spPr>
              <a:xfrm>
                <a:off x="6970389" y="3364697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14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0" name="Скругленный 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0389" y="3364697"/>
                <a:ext cx="2460803" cy="2426497"/>
              </a:xfrm>
              <a:prstGeom prst="round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Скругленный прямоугольник 11"/>
              <p:cNvSpPr/>
              <p:nvPr/>
            </p:nvSpPr>
            <p:spPr>
              <a:xfrm>
                <a:off x="332508" y="3364699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13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2" name="Скругленный 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08" y="3364699"/>
                <a:ext cx="2460803" cy="2426497"/>
              </a:xfrm>
              <a:prstGeom prst="round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Овал 1"/>
          <p:cNvSpPr/>
          <p:nvPr/>
        </p:nvSpPr>
        <p:spPr>
          <a:xfrm>
            <a:off x="9915897" y="4680853"/>
            <a:ext cx="2173184" cy="20524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баллов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ятиугольник 10">
            <a:hlinkClick r:id="rId6" action="ppaction://hlinksldjump"/>
          </p:cNvPr>
          <p:cNvSpPr/>
          <p:nvPr/>
        </p:nvSpPr>
        <p:spPr>
          <a:xfrm>
            <a:off x="10094026" y="3364697"/>
            <a:ext cx="1900052" cy="910420"/>
          </a:xfrm>
          <a:prstGeom prst="homePlate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ДАЛЕЕ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743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Скругленный прямоугольник 3"/>
              <p:cNvSpPr/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ln w="19050"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ru-RU" sz="5400" b="0" i="1" cap="all" smtClean="0">
                        <a:latin typeface="Cambria Math" panose="02040503050406030204" pitchFamily="18" charset="0"/>
                      </a:rPr>
                      <m:t>4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ru-RU" sz="5400" cap="all" dirty="0"/>
                  <a:t> +</a:t>
                </a:r>
                <a:r>
                  <a:rPr lang="ru-RU" sz="5400" cap="all" dirty="0" smtClean="0"/>
                  <a:t> </a:t>
                </a:r>
                <a14:m>
                  <m:oMath xmlns:m="http://schemas.openxmlformats.org/officeDocument/2006/math">
                    <m:r>
                      <a:rPr lang="ru-RU" sz="5400" b="0" i="0" cap="all" smtClean="0">
                        <a:latin typeface="Cambria Math" panose="02040503050406030204" pitchFamily="18" charset="0"/>
                      </a:rPr>
                      <m:t>3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4" name="Скругленный 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19050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ятиугольник 7"/>
          <p:cNvSpPr/>
          <p:nvPr/>
        </p:nvSpPr>
        <p:spPr>
          <a:xfrm>
            <a:off x="332509" y="368135"/>
            <a:ext cx="5287668" cy="2426497"/>
          </a:xfrm>
          <a:prstGeom prst="homePlat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пример: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Скругленный прямоугольник 8">
                <a:hlinkClick r:id="rId3" action="ppaction://hlinksldjump"/>
              </p:cNvPr>
              <p:cNvSpPr/>
              <p:nvPr/>
            </p:nvSpPr>
            <p:spPr>
              <a:xfrm>
                <a:off x="4586775" y="3602206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7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9" name="Скругленный прямоугольник 8">
                <a:hlinkClick r:id="rId4" action="ppaction://hlinksldjump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6775" y="3602206"/>
                <a:ext cx="2460803" cy="2426497"/>
              </a:xfrm>
              <a:prstGeom prst="round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Скругленный прямоугольник 9">
                <a:hlinkClick r:id="rId6" action="ppaction://hlinksldjump"/>
              </p:cNvPr>
              <p:cNvSpPr/>
              <p:nvPr/>
            </p:nvSpPr>
            <p:spPr>
              <a:xfrm>
                <a:off x="8841042" y="3602207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8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0" name="Скругленный прямоугольник 9">
                <a:hlinkClick r:id="rId7" action="ppaction://hlinksldjump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1042" y="3602207"/>
                <a:ext cx="2460803" cy="2426497"/>
              </a:xfrm>
              <a:prstGeom prst="round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Скругленный прямоугольник 6">
                <a:hlinkClick r:id="rId7" action="ppaction://hlinksldjump"/>
              </p:cNvPr>
              <p:cNvSpPr/>
              <p:nvPr/>
            </p:nvSpPr>
            <p:spPr>
              <a:xfrm>
                <a:off x="332509" y="3602206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7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7" name="Скругленный прямоугольник 6">
                <a:hlinkClick r:id="rId7" action="ppaction://hlinksldjump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09" y="3602206"/>
                <a:ext cx="2460803" cy="2426497"/>
              </a:xfrm>
              <a:prstGeom prst="roundRect">
                <a:avLst/>
              </a:prstGeom>
              <a:blipFill rotWithShape="0">
                <a:blip r:embed="rId9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814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Скругленный прямоугольник 3"/>
              <p:cNvSpPr/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ln w="19050"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ru-RU" sz="5400" b="0" i="1" cap="all" smtClean="0">
                        <a:latin typeface="Cambria Math" panose="02040503050406030204" pitchFamily="18" charset="0"/>
                      </a:rPr>
                      <m:t>4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ru-RU" sz="5400" cap="all" dirty="0"/>
                  <a:t> +</a:t>
                </a:r>
                <a:r>
                  <a:rPr lang="ru-RU" sz="5400" cap="all" dirty="0" smtClean="0"/>
                  <a:t> </a:t>
                </a:r>
                <a14:m>
                  <m:oMath xmlns:m="http://schemas.openxmlformats.org/officeDocument/2006/math">
                    <m:r>
                      <a:rPr lang="ru-RU" sz="5400" b="0" i="0" cap="all" smtClean="0">
                        <a:latin typeface="Cambria Math" panose="02040503050406030204" pitchFamily="18" charset="0"/>
                      </a:rPr>
                      <m:t>3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4" name="Скругленный 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19050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ятиугольник 7"/>
          <p:cNvSpPr/>
          <p:nvPr/>
        </p:nvSpPr>
        <p:spPr>
          <a:xfrm>
            <a:off x="332509" y="368135"/>
            <a:ext cx="5287668" cy="2426497"/>
          </a:xfrm>
          <a:prstGeom prst="homePlat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пример: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Скругленный прямоугольник 8"/>
              <p:cNvSpPr/>
              <p:nvPr/>
            </p:nvSpPr>
            <p:spPr>
              <a:xfrm>
                <a:off x="3524361" y="3602206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7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9" name="Скругленный 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4361" y="3602206"/>
                <a:ext cx="2460803" cy="2426497"/>
              </a:xfrm>
              <a:prstGeom prst="round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Скругленный прямоугольник 9"/>
              <p:cNvSpPr/>
              <p:nvPr/>
            </p:nvSpPr>
            <p:spPr>
              <a:xfrm>
                <a:off x="6716213" y="3602205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8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0" name="Скругленный 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6213" y="3602205"/>
                <a:ext cx="2460803" cy="2426497"/>
              </a:xfrm>
              <a:prstGeom prst="round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Скругленный прямоугольник 6"/>
              <p:cNvSpPr/>
              <p:nvPr/>
            </p:nvSpPr>
            <p:spPr>
              <a:xfrm>
                <a:off x="332509" y="3602206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7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7" name="Скругленный 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09" y="3602206"/>
                <a:ext cx="2460803" cy="2426497"/>
              </a:xfrm>
              <a:prstGeom prst="round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Овал 10"/>
          <p:cNvSpPr/>
          <p:nvPr/>
        </p:nvSpPr>
        <p:spPr>
          <a:xfrm>
            <a:off x="9915897" y="4680853"/>
            <a:ext cx="2173184" cy="20524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1,5 балла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ятиугольник 11">
            <a:hlinkClick r:id="rId6" action="ppaction://hlinksldjump"/>
          </p:cNvPr>
          <p:cNvSpPr/>
          <p:nvPr/>
        </p:nvSpPr>
        <p:spPr>
          <a:xfrm>
            <a:off x="10094026" y="3364697"/>
            <a:ext cx="1900052" cy="910420"/>
          </a:xfrm>
          <a:prstGeom prst="homePlate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ДАЛЕЕ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923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Скругленный прямоугольник 3"/>
              <p:cNvSpPr/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ln w="19050"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ru-RU" sz="5400" b="0" i="1" cap="all" smtClean="0">
                        <a:latin typeface="Cambria Math" panose="02040503050406030204" pitchFamily="18" charset="0"/>
                      </a:rPr>
                      <m:t>4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ru-RU" sz="5400" cap="all" dirty="0"/>
                  <a:t> +</a:t>
                </a:r>
                <a:r>
                  <a:rPr lang="ru-RU" sz="5400" cap="all" dirty="0" smtClean="0"/>
                  <a:t> </a:t>
                </a:r>
                <a14:m>
                  <m:oMath xmlns:m="http://schemas.openxmlformats.org/officeDocument/2006/math">
                    <m:r>
                      <a:rPr lang="ru-RU" sz="5400" b="0" i="0" cap="all" smtClean="0">
                        <a:latin typeface="Cambria Math" panose="02040503050406030204" pitchFamily="18" charset="0"/>
                      </a:rPr>
                      <m:t>3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4" name="Скругленный 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19050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ятиугольник 7"/>
          <p:cNvSpPr/>
          <p:nvPr/>
        </p:nvSpPr>
        <p:spPr>
          <a:xfrm>
            <a:off x="332509" y="368135"/>
            <a:ext cx="5287668" cy="2426497"/>
          </a:xfrm>
          <a:prstGeom prst="homePlat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пример: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Скругленный прямоугольник 8"/>
              <p:cNvSpPr/>
              <p:nvPr/>
            </p:nvSpPr>
            <p:spPr>
              <a:xfrm>
                <a:off x="3524361" y="3602206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7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9" name="Скругленный 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4361" y="3602206"/>
                <a:ext cx="2460803" cy="2426497"/>
              </a:xfrm>
              <a:prstGeom prst="round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Скругленный прямоугольник 9"/>
              <p:cNvSpPr/>
              <p:nvPr/>
            </p:nvSpPr>
            <p:spPr>
              <a:xfrm>
                <a:off x="6716213" y="3602205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8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0" name="Скругленный 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6213" y="3602205"/>
                <a:ext cx="2460803" cy="2426497"/>
              </a:xfrm>
              <a:prstGeom prst="round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Скругленный прямоугольник 6"/>
              <p:cNvSpPr/>
              <p:nvPr/>
            </p:nvSpPr>
            <p:spPr>
              <a:xfrm>
                <a:off x="332509" y="3602206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7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7" name="Скругленный 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09" y="3602206"/>
                <a:ext cx="2460803" cy="2426497"/>
              </a:xfrm>
              <a:prstGeom prst="round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Овал 10"/>
          <p:cNvSpPr/>
          <p:nvPr/>
        </p:nvSpPr>
        <p:spPr>
          <a:xfrm>
            <a:off x="9915897" y="4680853"/>
            <a:ext cx="2173184" cy="20524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баллов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ятиугольник 11">
            <a:hlinkClick r:id="rId6" action="ppaction://hlinksldjump"/>
          </p:cNvPr>
          <p:cNvSpPr/>
          <p:nvPr/>
        </p:nvSpPr>
        <p:spPr>
          <a:xfrm>
            <a:off x="10094026" y="3364697"/>
            <a:ext cx="1900052" cy="910420"/>
          </a:xfrm>
          <a:prstGeom prst="homePlate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ДАЛЕЕ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09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Скругленный прямоугольник 3"/>
              <p:cNvSpPr/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ln w="19050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ru-RU" sz="5400" b="0" i="1" cap="all" smtClean="0">
                        <a:latin typeface="Cambria Math" panose="02040503050406030204" pitchFamily="18" charset="0"/>
                      </a:rPr>
                      <m:t>26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ru-RU" sz="5400" cap="all" dirty="0"/>
                  <a:t> </a:t>
                </a:r>
                <a:r>
                  <a:rPr lang="ru-RU" sz="5400" cap="all" dirty="0" smtClean="0"/>
                  <a:t>- </a:t>
                </a:r>
                <a14:m>
                  <m:oMath xmlns:m="http://schemas.openxmlformats.org/officeDocument/2006/math">
                    <m:r>
                      <a:rPr lang="ru-RU" sz="5400" b="0" i="0" cap="all" smtClean="0">
                        <a:latin typeface="Cambria Math" panose="02040503050406030204" pitchFamily="18" charset="0"/>
                      </a:rPr>
                      <m:t>4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4" name="Скругленный 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19050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Скругленный прямоугольник 4">
            <a:hlinkClick r:id="rId3" action="ppaction://hlinksldjump"/>
          </p:cNvPr>
          <p:cNvSpPr/>
          <p:nvPr/>
        </p:nvSpPr>
        <p:spPr>
          <a:xfrm>
            <a:off x="4736667" y="3602205"/>
            <a:ext cx="2460803" cy="242649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22</a:t>
            </a:r>
            <a:endParaRPr lang="ru-RU" sz="5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332509" y="368135"/>
            <a:ext cx="5287668" cy="2426497"/>
          </a:xfrm>
          <a:prstGeom prst="homePlat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пример: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Скругленный прямоугольник 8">
                <a:hlinkClick r:id="rId4" action="ppaction://hlinksldjump"/>
              </p:cNvPr>
              <p:cNvSpPr/>
              <p:nvPr/>
            </p:nvSpPr>
            <p:spPr>
              <a:xfrm>
                <a:off x="632292" y="3602206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22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9" name="Скругленный прямоугольник 8">
                <a:hlinkClick r:id="rId5" action="ppaction://hlinksldjump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292" y="3602206"/>
                <a:ext cx="2460803" cy="2426497"/>
              </a:xfrm>
              <a:prstGeom prst="roundRect">
                <a:avLst/>
              </a:prstGeom>
              <a:blipFill rotWithShape="0">
                <a:blip r:embed="rId6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Скругленный прямоугольник 9">
                <a:hlinkClick r:id="rId3" action="ppaction://hlinksldjump"/>
              </p:cNvPr>
              <p:cNvSpPr/>
              <p:nvPr/>
            </p:nvSpPr>
            <p:spPr>
              <a:xfrm>
                <a:off x="8841042" y="3602207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22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0" name="Скругленный прямоугольник 9">
                <a:hlinkClick r:id="rId7" action="ppaction://hlinksldjump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1042" y="3602207"/>
                <a:ext cx="2460803" cy="2426497"/>
              </a:xfrm>
              <a:prstGeom prst="round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110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Скругленный прямоугольник 3"/>
              <p:cNvSpPr/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ln w="19050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ru-RU" sz="5400" b="0" i="1" cap="all" smtClean="0">
                        <a:latin typeface="Cambria Math" panose="02040503050406030204" pitchFamily="18" charset="0"/>
                      </a:rPr>
                      <m:t>26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ru-RU" sz="5400" cap="all" dirty="0"/>
                  <a:t> </a:t>
                </a:r>
                <a:r>
                  <a:rPr lang="ru-RU" sz="5400" cap="all" dirty="0" smtClean="0"/>
                  <a:t>- </a:t>
                </a:r>
                <a14:m>
                  <m:oMath xmlns:m="http://schemas.openxmlformats.org/officeDocument/2006/math">
                    <m:r>
                      <a:rPr lang="ru-RU" sz="5400" b="0" i="0" cap="all" smtClean="0">
                        <a:latin typeface="Cambria Math" panose="02040503050406030204" pitchFamily="18" charset="0"/>
                      </a:rPr>
                      <m:t>4</m:t>
                    </m:r>
                    <m:f>
                      <m:fPr>
                        <m:ctrlPr>
                          <a:rPr lang="ru-RU" sz="5400" i="1" cap="all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5400" b="0" i="1" cap="all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4" name="Скругленный 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164" y="368135"/>
                <a:ext cx="5466966" cy="2426497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19050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Скругленный прямоугольник 4"/>
          <p:cNvSpPr/>
          <p:nvPr/>
        </p:nvSpPr>
        <p:spPr>
          <a:xfrm>
            <a:off x="3786641" y="3305322"/>
            <a:ext cx="2460803" cy="242649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22</a:t>
            </a:r>
            <a:endParaRPr lang="ru-RU" sz="5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332509" y="368135"/>
            <a:ext cx="5287668" cy="2426497"/>
          </a:xfrm>
          <a:prstGeom prst="homePlat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пример: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Скругленный прямоугольник 8"/>
              <p:cNvSpPr/>
              <p:nvPr/>
            </p:nvSpPr>
            <p:spPr>
              <a:xfrm>
                <a:off x="515540" y="3305321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22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9" name="Скругленный 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540" y="3305321"/>
                <a:ext cx="2460803" cy="2426497"/>
              </a:xfrm>
              <a:prstGeom prst="round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Скругленный прямоугольник 9"/>
              <p:cNvSpPr/>
              <p:nvPr/>
            </p:nvSpPr>
            <p:spPr>
              <a:xfrm>
                <a:off x="7057742" y="3305320"/>
                <a:ext cx="2460803" cy="2426497"/>
              </a:xfrm>
              <a:prstGeom prst="round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0" i="1" cap="all" smtClean="0">
                          <a:latin typeface="Cambria Math" panose="02040503050406030204" pitchFamily="18" charset="0"/>
                        </a:rPr>
                        <m:t>22</m:t>
                      </m:r>
                      <m:f>
                        <m:fPr>
                          <m:ctrlPr>
                            <a:rPr lang="ru-RU" sz="5400" i="1" cap="all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ru-RU" sz="5400" b="0" i="1" cap="all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0" name="Скругленный 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7742" y="3305320"/>
                <a:ext cx="2460803" cy="2426497"/>
              </a:xfrm>
              <a:prstGeom prst="round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Овал 6"/>
          <p:cNvSpPr/>
          <p:nvPr/>
        </p:nvSpPr>
        <p:spPr>
          <a:xfrm>
            <a:off x="9915897" y="4680853"/>
            <a:ext cx="2173184" cy="20524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балл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ятиугольник 10">
            <a:hlinkClick r:id="rId5" action="ppaction://hlinksldjump"/>
          </p:cNvPr>
          <p:cNvSpPr/>
          <p:nvPr/>
        </p:nvSpPr>
        <p:spPr>
          <a:xfrm>
            <a:off x="10094026" y="3364697"/>
            <a:ext cx="1900052" cy="910420"/>
          </a:xfrm>
          <a:prstGeom prst="homePlate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ДАЛЕЕ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696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189</Words>
  <Application>Microsoft Office PowerPoint</Application>
  <PresentationFormat>Широкоэкранный</PresentationFormat>
  <Paragraphs>104</Paragraphs>
  <Slides>17</Slides>
  <Notes>0</Notes>
  <HiddenSlides>10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Monotype Corsiva</vt:lpstr>
      <vt:lpstr>Times New Roman</vt:lpstr>
      <vt:lpstr>Тема Office</vt:lpstr>
      <vt:lpstr>Проверочная работа по теме «Сложение и вычитание смешанных чисел»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49</cp:revision>
  <dcterms:created xsi:type="dcterms:W3CDTF">2019-05-05T08:31:14Z</dcterms:created>
  <dcterms:modified xsi:type="dcterms:W3CDTF">2019-05-06T04:27:22Z</dcterms:modified>
</cp:coreProperties>
</file>