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86" r:id="rId5"/>
    <p:sldId id="297" r:id="rId6"/>
    <p:sldId id="291" r:id="rId7"/>
    <p:sldId id="298" r:id="rId8"/>
    <p:sldId id="295" r:id="rId9"/>
    <p:sldId id="300" r:id="rId10"/>
    <p:sldId id="311" r:id="rId11"/>
    <p:sldId id="314" r:id="rId12"/>
    <p:sldId id="275" r:id="rId13"/>
    <p:sldId id="302" r:id="rId14"/>
    <p:sldId id="318" r:id="rId15"/>
    <p:sldId id="305" r:id="rId16"/>
    <p:sldId id="319" r:id="rId17"/>
    <p:sldId id="325" r:id="rId18"/>
    <p:sldId id="288" r:id="rId19"/>
    <p:sldId id="290" r:id="rId20"/>
    <p:sldId id="326" r:id="rId21"/>
    <p:sldId id="306" r:id="rId22"/>
    <p:sldId id="304" r:id="rId23"/>
    <p:sldId id="327" r:id="rId24"/>
    <p:sldId id="328" r:id="rId25"/>
    <p:sldId id="329" r:id="rId26"/>
    <p:sldId id="331" r:id="rId27"/>
    <p:sldId id="330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2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6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1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F073C-47E1-4F17-9BA1-F09E3619C3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27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141A4C-D30B-4422-989B-94E693FB0A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00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46C0-FD66-4D2F-B4CF-37AB139CA8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07203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8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8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7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0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6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9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4068-C88D-4CB3-A762-4FAEE3FC054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2A13-B81D-4A65-9010-52CF6534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8%D0%BE%D0%B3%D1%80%D0%B0%D1%84%D0%B8%D1%8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9.kommersant.ru/Issues.photo/CORP/2015/09/10/KMO_141501_00717_1_t222_123017.jpg" TargetMode="External"/><Relationship Id="rId7" Type="http://schemas.openxmlformats.org/officeDocument/2006/relationships/hyperlink" Target="https://www.stihi.ru/pics/2011/03/19/2568.jpg" TargetMode="External"/><Relationship Id="rId2" Type="http://schemas.openxmlformats.org/officeDocument/2006/relationships/hyperlink" Target="http://roscosmos.ru/main.php?id=2&amp;nid=176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how.ru/images/articles/20/200/20091/inner.jpg" TargetMode="External"/><Relationship Id="rId5" Type="http://schemas.openxmlformats.org/officeDocument/2006/relationships/hyperlink" Target="https://v-kosmose.com/wp-content/uploads/2016/04/2-1.jpg" TargetMode="External"/><Relationship Id="rId4" Type="http://schemas.openxmlformats.org/officeDocument/2006/relationships/hyperlink" Target="https://doggiedog.ru/vsyo-pro-sobak/lajka-sobaka-kosmonav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КОСМОНАВТИКА-</a:t>
            </a:r>
            <a:br>
              <a:rPr lang="ru-RU" dirty="0" smtClean="0"/>
            </a:br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АЛЕВТИНА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№ 82,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Челябинск, Челябинская область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0"/>
            <a:ext cx="720471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августа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года.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240" y="1825625"/>
            <a:ext cx="4118610" cy="4351338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и Стрелка,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мышей,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мухи, растения и микроорганизмы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раз облетели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вокруг Земли и приземлились.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21480" y="1264920"/>
            <a:ext cx="4922520" cy="4912043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15_Belka_i_Strelka_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920" y="1432560"/>
            <a:ext cx="2368466" cy="30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13_Belka_i_Strelka_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525520"/>
            <a:ext cx="2438400" cy="33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42760" y="1752600"/>
            <a:ext cx="17602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20640" y="5562600"/>
            <a:ext cx="1305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8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808" y="0"/>
            <a:ext cx="8292792" cy="609600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 – когда это произошло?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3" descr="ПОЕХАЛ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453" y="781685"/>
            <a:ext cx="7704137" cy="50863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57600" y="5882640"/>
            <a:ext cx="196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1961 год.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240" y="0"/>
            <a:ext cx="6858000" cy="96012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НА ВТОРОМ</a:t>
            </a:r>
            <a:r>
              <a:rPr lang="ru-RU" altLang="ru-RU" dirty="0" smtClean="0"/>
              <a:t>.</a:t>
            </a:r>
          </a:p>
        </p:txBody>
      </p:sp>
      <p:pic>
        <p:nvPicPr>
          <p:cNvPr id="39939" name="Picture 3" descr="ВТОРОЙ НА ВТОРОМ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823595"/>
            <a:ext cx="4368800" cy="4649788"/>
          </a:xfrm>
          <a:noFill/>
        </p:spPr>
      </p:pic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20603" y="716281"/>
            <a:ext cx="4323397" cy="481584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КК «Восток-2» состоялся 6 августа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1961 г.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должен был ориентирован КК в космическом пространстве,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Снимать на плёнку Землю и звёзды,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радиосвязь.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0640" y="577596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Степанович Титов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19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10240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Первая женщина-космонавт.</a:t>
            </a:r>
          </a:p>
        </p:txBody>
      </p:sp>
      <p:pic>
        <p:nvPicPr>
          <p:cNvPr id="34819" name="Picture 3" descr="tereshk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572000" cy="537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325880"/>
            <a:ext cx="4033837" cy="45259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земля топорщит уши,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Вертя громадами антенн,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Москву планета слушает: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″Всем! Всем! Всем!″. (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Валерий Горшенин</a:t>
            </a:r>
            <a:r>
              <a:rPr lang="ru-RU" altLang="ru-RU" sz="2800" dirty="0" smtClean="0"/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4922520"/>
            <a:ext cx="196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 год.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6760" y="5475982"/>
            <a:ext cx="458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Терешкова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9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 build="p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ВЫХОД В ОТКРЫТЫЙ КОСМОС</a:t>
            </a:r>
            <a:endParaRPr lang="ru-RU" dirty="0"/>
          </a:p>
        </p:txBody>
      </p:sp>
      <p:pic>
        <p:nvPicPr>
          <p:cNvPr id="6148" name="Picture 4" descr="ЛЕОНО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14438"/>
            <a:ext cx="4895850" cy="5611812"/>
          </a:xfrm>
          <a:prstGeom prst="rect">
            <a:avLst/>
          </a:prstGeom>
          <a:noFill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19700" y="1861503"/>
            <a:ext cx="352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7200" dirty="0">
                <a:solidFill>
                  <a:srgbClr val="002060"/>
                </a:solidFill>
                <a:latin typeface="Times New Roman" panose="02020603050405020304" pitchFamily="18" charset="0"/>
              </a:rPr>
              <a:t>1965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3749040"/>
            <a:ext cx="2849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Леонов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" y="0"/>
            <a:ext cx="8747760" cy="1403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рандеву в космосе двух космических держав: стыковка КК кораблей «Аполлон» и «Союз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программа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ЭПАС</a:t>
            </a:r>
            <a:endParaRPr lang="ru-RU" alt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3" descr="ПРОГРАММА ЭПАС"/>
          <p:cNvPicPr>
            <a:picLocks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08760"/>
            <a:ext cx="9144000" cy="5349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566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5532120"/>
            <a:ext cx="187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 год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8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42160" y="0"/>
            <a:ext cx="6644640" cy="13716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Первая </a:t>
            </a:r>
            <a:r>
              <a:rPr lang="ru-RU" altLang="ru-RU" dirty="0" smtClean="0"/>
              <a:t>женщина в открытом космосе.</a:t>
            </a:r>
            <a:endParaRPr lang="ru-RU" altLang="ru-RU" dirty="0" smtClean="0"/>
          </a:p>
        </p:txBody>
      </p:sp>
      <p:pic>
        <p:nvPicPr>
          <p:cNvPr id="2560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999" y="1508760"/>
            <a:ext cx="3627121" cy="4900417"/>
          </a:xfrm>
          <a:effectLst>
            <a:softEdge rad="112500"/>
          </a:effectLst>
        </p:spPr>
      </p:pic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01440" y="1341438"/>
            <a:ext cx="5242560" cy="4266882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Евгеньевна </a:t>
            </a:r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Савицкая  </a:t>
            </a:r>
            <a:endParaRPr lang="ru-RU" sz="1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Вторая женщина-космонавт в мире,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Герой Советского Союза, заслуженный мастер спорта СССР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tooltip="Биография"/>
            </a:endParaRP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 бортинженера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совершила полет на «Союзе-Т12» и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орбитальной станции «Салют-7»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2560" y="5654040"/>
            <a:ext cx="2104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1984 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30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185861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9760" y="3537904"/>
            <a:ext cx="6568440" cy="15001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ВОПРОСЫ - ОТВЕТЫ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20" y="188913"/>
            <a:ext cx="8488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4 октября 1957 года имело громадное значение.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?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" y="1798320"/>
            <a:ext cx="4952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эра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человечества</a:t>
            </a:r>
          </a:p>
          <a:p>
            <a:pPr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апуском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 мире спутника</a:t>
            </a:r>
          </a:p>
          <a:p>
            <a:pPr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</a:t>
            </a:r>
          </a:p>
          <a:p>
            <a:pPr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75" y="2773680"/>
            <a:ext cx="4074825" cy="35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908050"/>
          </a:xfrm>
        </p:spPr>
        <p:txBody>
          <a:bodyPr/>
          <a:lstStyle/>
          <a:p>
            <a:r>
              <a:rPr lang="ru-RU" altLang="ru-RU" i="1" dirty="0">
                <a:latin typeface="Times New Roman" panose="02020603050405020304" pitchFamily="18" charset="0"/>
              </a:rPr>
              <a:t>Кто автор этих слов</a:t>
            </a:r>
            <a:r>
              <a:rPr lang="ru-RU" altLang="ru-RU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6315"/>
            <a:ext cx="4495800" cy="400240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i="1" dirty="0">
                <a:latin typeface="Times New Roman" panose="02020603050405020304" pitchFamily="18" charset="0"/>
              </a:rPr>
              <a:t>"</a:t>
            </a:r>
            <a:r>
              <a:rPr lang="ru-RU" altLang="ru-RU" dirty="0">
                <a:latin typeface="Times New Roman" panose="02020603050405020304" pitchFamily="18" charset="0"/>
              </a:rPr>
              <a:t>Человечество не останется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вечно на Земле, но в погоне за светом и пространством,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сначала робко проникнет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за пределы атмосферы, а затем завоюет себе всё околосолнечное пространство</a:t>
            </a:r>
            <a:r>
              <a:rPr lang="ru-RU" altLang="ru-RU" i="1" dirty="0" smtClean="0">
                <a:latin typeface="Times New Roman" panose="02020603050405020304" pitchFamily="18" charset="0"/>
              </a:rPr>
              <a:t>"</a:t>
            </a:r>
            <a:r>
              <a:rPr lang="ru-RU" altLang="ru-RU" dirty="0" smtClean="0">
                <a:latin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34820" name="Picture 4" descr="К. Э. Циолковский.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25538"/>
            <a:ext cx="4572000" cy="573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" y="569976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К. Э. ЦИОЛКОВСКИЙ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674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228600"/>
            <a:ext cx="8473440" cy="630936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представлена разработка обзорно-игрового занятия для учащихся 6–9-х классов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первичных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результатах космических исследований.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дидактический материал может быть использован на уроках физики, астрономии и на занятиях по программе дополнительного образования.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можно использовать 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олимпиадам по астрономии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46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Космический корабль 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совершил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  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ЭТО…?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55920" y="2438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«ВОСТОК-1»</a:t>
            </a: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Ð° ÑÑÐ¼ ÐÐ°Ð³Ð°ÑÐ¸Ð½ Ð¿Ð¾Ð»ÐµÑÐµÐ» Ð² ÐºÐ¾ÑÐ¼Ð¾Ñ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" y="2424112"/>
            <a:ext cx="50958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320" y="0"/>
            <a:ext cx="7113270" cy="132556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 ОТВЕТ: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0121"/>
            <a:ext cx="9144000" cy="32156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3600" dirty="0" smtClean="0">
                <a:latin typeface="Times New Roman" panose="02020603050405020304" pitchFamily="18" charset="0"/>
              </a:rPr>
              <a:t>1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 Как </a:t>
            </a:r>
            <a:r>
              <a:rPr lang="ru-RU" altLang="ru-RU" sz="3200" dirty="0">
                <a:latin typeface="Times New Roman" panose="02020603050405020304" pitchFamily="18" charset="0"/>
              </a:rPr>
              <a:t>долго длился полёт первого космонавта планеты?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2. Кого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можно считать первым космическим фоторепортёром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3. </a:t>
            </a:r>
            <a:r>
              <a:rPr lang="ru-RU" altLang="ru-RU" sz="3200" dirty="0">
                <a:latin typeface="Times New Roman" panose="02020603050405020304" pitchFamily="18" charset="0"/>
              </a:rPr>
              <a:t>Самый известный космический корабль нашей страны.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4. </a:t>
            </a:r>
            <a:r>
              <a:rPr lang="ru-RU" altLang="ru-RU" sz="3200" dirty="0">
                <a:latin typeface="Times New Roman" panose="02020603050405020304" pitchFamily="18" charset="0"/>
              </a:rPr>
              <a:t>На каком космическом корабле полетел второй космонавт?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3600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4251960"/>
            <a:ext cx="124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" y="4739640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минут,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Германа Титова,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Союз,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Восток-2.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7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5330" y="0"/>
            <a:ext cx="816483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пловец открытого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космоса: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 произошло?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7723" y="1905001"/>
            <a:ext cx="4033837" cy="24841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Алексей</a:t>
            </a:r>
          </a:p>
          <a:p>
            <a:pPr marL="0" indent="0" eaLnBrk="1" hangingPunct="1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Леонов,</a:t>
            </a:r>
          </a:p>
          <a:p>
            <a:pPr marL="0" indent="0" eaLnBrk="1" hangingPunct="1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1965 году.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1722120"/>
            <a:ext cx="4286250" cy="35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80161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В КОСМОНАВТИКЕ ПРОИЗОШЛИ В СЛЕДУЮЩИЕ ГОДЫ?: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" y="1524000"/>
            <a:ext cx="430149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1. 1957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2. 1959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1961 год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1963 год;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1965 год;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1975 год;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1984 год.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КТО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ЖИВОТНЫХ БЫЛ САМЫМ ПЕРВЫМ «КОСМОНАВТОМ»?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8670" y="1737361"/>
            <a:ext cx="4408170" cy="44805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первого спутника.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«Луна-2» к Луне.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Гагарина.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В. Терешковой.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А.Леонова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открытый космос.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ЭПАС.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Савицкой в открытый космос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Лайка.</a:t>
            </a:r>
          </a:p>
        </p:txBody>
      </p:sp>
    </p:spTree>
    <p:extLst>
      <p:ext uri="{BB962C8B-B14F-4D97-AF65-F5344CB8AC3E}">
        <p14:creationId xmlns:p14="http://schemas.microsoft.com/office/powerpoint/2010/main" val="21011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08" y="868680"/>
            <a:ext cx="7886700" cy="180403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ЧАСТЬ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8440" y="3095944"/>
            <a:ext cx="3566160" cy="15001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455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1950721"/>
            <a:ext cx="8945880" cy="40843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эстакады космодрома в полдень улетела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ракета № 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определённой скоростью,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полночь того же дня с той же эстакады в том же направлении отправилась вторая ракета со значительно большей скоростью.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Догонит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вторая ракета первую?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3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"/>
            <a:ext cx="7886700" cy="8839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7240"/>
            <a:ext cx="9144000" cy="60807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ракеты, улетающей в полночь, складывается со скоростью движения Земли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ракеты №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тормозится этим движением: первая ракета улетела в направлении, обратном орбитальному движению Земли, и обладала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меньшей скоростью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Солнцу, чем Земля.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ракета улетела в направлении  движения Земли, поэтому обладала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скоростью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Земля.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ракеты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направились по разным траекториям: первая летит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приближаясь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Солнцу, в то время как вторая ракета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0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0" y="15240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Влияет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время года на величину космических скоростей?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Земли вокруг Солнца происходит по эллипсу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проходит через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перигелий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её движение наиболее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 в начале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(Земля проходит через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её движение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медленное.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осени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недели зимы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период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отлёта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просторы Вселенной с любой точки земного шара, 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и лето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благоприятствуют такому полёту.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скорость старта требуется в начале июля.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года влияет на величину третьей космической скорости!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3520"/>
            <a:ext cx="9144000" cy="4683443"/>
          </a:xfrm>
        </p:spPr>
        <p:txBody>
          <a:bodyPr>
            <a:normAutofit/>
          </a:bodyPr>
          <a:lstStyle/>
          <a:p>
            <a:r>
              <a:rPr lang="en-US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roscosmos.ru</a:t>
            </a:r>
            <a:r>
              <a:rPr lang="ru-RU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http://im9.kommersant.ru/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Issues.photo</a:t>
            </a:r>
            <a:r>
              <a:rPr lang="en-US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/CORP/2015/09/10/KMO_141501_00717_1_t222_123017.jpg</a:t>
            </a:r>
            <a:endParaRPr lang="ru-RU" sz="2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doggiedog.ru</a:t>
            </a:r>
            <a:r>
              <a:rPr lang="en-U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vsyo</a:t>
            </a:r>
            <a:r>
              <a:rPr lang="en-U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-pro-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sobak</a:t>
            </a:r>
            <a:r>
              <a:rPr lang="en-U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lajka-sobaka-kosmonavt.html</a:t>
            </a:r>
            <a:endParaRPr lang="ru-RU" sz="2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v-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kosmose.com</a:t>
            </a:r>
            <a:r>
              <a:rPr lang="en-U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wp</a:t>
            </a:r>
            <a:r>
              <a:rPr lang="en-U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-content/uploads/2016/04/2-1.jpg</a:t>
            </a:r>
            <a:endParaRPr lang="ru-RU" sz="2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https://ds04.infourok.ru/uploads/ex/0f00/0004b667-2b33fbda/1/hello_html_m59548ebe.png</a:t>
            </a:r>
            <a:endParaRPr lang="ru-RU" sz="2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elhow.ru</a:t>
            </a:r>
            <a:r>
              <a:rPr lang="en-US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/images/articles/20/200/20091/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inner.jpg</a:t>
            </a:r>
            <a:endParaRPr lang="ru-RU" sz="2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2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ru-RU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www.stihi.ru</a:t>
            </a:r>
            <a:r>
              <a:rPr lang="ru-RU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pics</a:t>
            </a:r>
            <a:r>
              <a:rPr lang="ru-RU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/2011/03/19/2568.jpg</a:t>
            </a:r>
            <a:endParaRPr lang="ru-RU" sz="2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vsevybory.ru</a:t>
            </a:r>
            <a:r>
              <a:rPr lang="en-US" sz="2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</a:t>
            </a:r>
            <a:r>
              <a:rPr lang="en-US" sz="2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-content/uploads/2016/09/</a:t>
            </a:r>
            <a:r>
              <a:rPr lang="en-US" sz="2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savitskaya-min.jpg</a:t>
            </a:r>
            <a:endParaRPr lang="ru-RU" sz="2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slavkrug.org›voprosy-dlya-viktoriny</a:t>
            </a:r>
            <a:r>
              <a:rPr lang="en-US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…o-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kosmose</a:t>
            </a:r>
            <a:r>
              <a:rPr lang="en-US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6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170" y="0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 ЧЕЛОВЕЧЕСТВА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341438"/>
            <a:ext cx="874776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Летать человек мечтал давно.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В1687 г. Исаак Ньютон предположил, что если из пушки, стоящей на горе, выстрелить свинцовым ядром, то, прежде чем упасть на землю, оно пролетит несколько миль по кривой.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выстрелить им с двойной силой, то оно отлетит еще дальше.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Увеличивая скорость, можно увеличить и дальность полета и заставить его окружить всю Землю и даже уйти в поднебесные пространства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своих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мечтах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люди давно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оторвались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земли и парили в небе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птицы.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0" y="1365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МЕЧТА СБЫЛАСЬ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0040" y="1249680"/>
            <a:ext cx="4358640" cy="5242560"/>
          </a:xfrm>
        </p:spPr>
        <p:txBody>
          <a:bodyPr/>
          <a:lstStyle/>
          <a:p>
            <a:pPr eaLnBrk="0" hangingPunct="0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СССР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1957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был запущен на орбиту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Спутник-1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первый искусственный спутник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Земли.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0" hangingPunct="0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Кодовое обозначение спутника —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ПС-1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(Простейший Спутник-1).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6016" y="1981201"/>
            <a:ext cx="4193174" cy="36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0"/>
            <a:ext cx="4191000" cy="3474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основоположников космонавтики  - Циолковский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Эдуардович.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new_pa20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" y="356235"/>
            <a:ext cx="4643438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3718561"/>
            <a:ext cx="4033837" cy="3017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dirty="0" smtClean="0"/>
              <a:t>  </a:t>
            </a:r>
            <a:r>
              <a:rPr lang="ru-RU" altLang="ru-RU" sz="3600" b="1" i="1" dirty="0" smtClean="0">
                <a:latin typeface="Times New Roman" panose="02020603050405020304" pitchFamily="18" charset="0"/>
              </a:rPr>
              <a:t>«Планета есть колыбель разума, но нельзя </a:t>
            </a:r>
            <a:br>
              <a:rPr lang="ru-RU" altLang="ru-RU" sz="3600" b="1" i="1" dirty="0" smtClean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> вечно жить в колыбели.»</a:t>
            </a:r>
            <a:endParaRPr lang="ru-RU" altLang="ru-RU" sz="3600" b="1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36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38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1930-1931 гг. 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С.П.Королев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знакомится с идеями 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К.Э.Циолковского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 о космических полетах захватила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</a:p>
        </p:txBody>
      </p:sp>
      <p:pic>
        <p:nvPicPr>
          <p:cNvPr id="11267" name="Picture 3" descr="new_pa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356100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554480"/>
            <a:ext cx="4491037" cy="5303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Конструктора </a:t>
            </a:r>
          </a:p>
          <a:p>
            <a:pPr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околоземную орбиту выведен первый искусственный спутник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космическая эра для Луны,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человека в космос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263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Лайка –</a:t>
            </a:r>
            <a:b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 жизнь в  космосе.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ноября 1957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околоземную орбиту вышел «Спутник-2».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ним за границами земной атмосферы оказалось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первое теплокровное- это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лайк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" y="2026920"/>
            <a:ext cx="4251960" cy="3456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3163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5320" y="0"/>
            <a:ext cx="8488680" cy="1225550"/>
          </a:xfrm>
        </p:spPr>
        <p:txBody>
          <a:bodyPr/>
          <a:lstStyle/>
          <a:p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ервый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полёт на другое небесное тело?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4663" y="1173480"/>
            <a:ext cx="4859337" cy="513524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12 -14 сентября 1959 год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осуществлён полёт на другое небесное тело.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«Луна-2»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доставила на поверхность Луны памятный вымпел с гербом Советского Союза.</a:t>
            </a:r>
          </a:p>
        </p:txBody>
      </p:sp>
      <p:pic>
        <p:nvPicPr>
          <p:cNvPr id="21508" name="Picture 4" descr="луна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5317"/>
            <a:ext cx="4419600" cy="5392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0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915150" cy="132556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"ЛУНА-2" НА ЛУНЕ: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773238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лунный вымпел, доставленный в Море Дождей станцией "Луна-2". </a:t>
            </a: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1959г.</a:t>
            </a:r>
            <a:r>
              <a:rPr lang="ru-RU" altLang="ru-RU" sz="2800" dirty="0" smtClean="0"/>
              <a:t>	</a:t>
            </a:r>
          </a:p>
        </p:txBody>
      </p:sp>
      <p:pic>
        <p:nvPicPr>
          <p:cNvPr id="25605" name="Picture 5" descr="вымпел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225" y="1191578"/>
            <a:ext cx="4961255" cy="4848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3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</TotalTime>
  <Words>985</Words>
  <Application>Microsoft Office PowerPoint</Application>
  <PresentationFormat>Экран (4:3)</PresentationFormat>
  <Paragraphs>152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КОСМОНАВТИКА- НЕМНОГО ИСТОРИИ</vt:lpstr>
      <vt:lpstr>Презентация PowerPoint</vt:lpstr>
      <vt:lpstr>МЕЧТА ЧЕЛОВЕЧЕСТВА</vt:lpstr>
      <vt:lpstr> И МЕЧТА СБЫЛАСЬ! </vt:lpstr>
      <vt:lpstr>  Один из основоположников космонавтики  - Циолковский  Константин Эдуардович.   </vt:lpstr>
      <vt:lpstr>В 1930-1931 гг. С.П.Королев знакомится с идеями К.Э.Циолковского  и мечта о космических полетах захватила его.</vt:lpstr>
      <vt:lpstr>Лайка –  первая жизнь в  космосе.  </vt:lpstr>
      <vt:lpstr>Первый полёт на другое небесное тело?</vt:lpstr>
      <vt:lpstr>"ЛУНА-2" НА ЛУНЕ: </vt:lpstr>
      <vt:lpstr>19 августа 1960 года. </vt:lpstr>
      <vt:lpstr>ПОЕХАЛИ! – когда это произошло? </vt:lpstr>
      <vt:lpstr>ВТОРОЙ НА ВТОРОМ.</vt:lpstr>
      <vt:lpstr>Первая женщина-космонавт.</vt:lpstr>
      <vt:lpstr>ВЫХОД В ОТКРЫТЫЙ КОСМОС</vt:lpstr>
      <vt:lpstr>Историческое рандеву в космосе двух космических держав: стыковка КК кораблей «Аполлон» и «Союз»: программа ЭПАС</vt:lpstr>
      <vt:lpstr>Первая женщина в открытом космосе.</vt:lpstr>
      <vt:lpstr>            ЧАСТЬ II</vt:lpstr>
      <vt:lpstr>Презентация PowerPoint</vt:lpstr>
      <vt:lpstr>Кто автор этих слов:</vt:lpstr>
      <vt:lpstr>Космический корабль , на котором совершил полет первый космонавт   - ЭТО…? </vt:lpstr>
      <vt:lpstr>ВАШ  ОТВЕТ:</vt:lpstr>
      <vt:lpstr>Первый пловец открытого космоса: когда это произошло?</vt:lpstr>
      <vt:lpstr> КАКИЕ СОБЫТИЯ В КОСМОНАВТИКЕ ПРОИЗОШЛИ В СЛЕДУЮЩИЕ ГОДЫ?: </vt:lpstr>
      <vt:lpstr>         ЧАСТЬ III</vt:lpstr>
      <vt:lpstr>ЗАДАЧА № 1. </vt:lpstr>
      <vt:lpstr>ПОЯСНЕНИЕ:</vt:lpstr>
      <vt:lpstr>2. Влияет ли время года на величину космических скоростей?</vt:lpstr>
      <vt:lpstr>Интернет-ресурсы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Попова</dc:creator>
  <cp:lastModifiedBy>Алевтина Попова</cp:lastModifiedBy>
  <cp:revision>59</cp:revision>
  <dcterms:created xsi:type="dcterms:W3CDTF">2019-04-23T13:13:53Z</dcterms:created>
  <dcterms:modified xsi:type="dcterms:W3CDTF">2019-04-28T17:23:27Z</dcterms:modified>
</cp:coreProperties>
</file>