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1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43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15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4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37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9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7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4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2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98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09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94F64-46B5-4E9D-AE71-39B380EDE84E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A8DA9-9D80-4295-85B7-4DAB0D7A4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64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136904" cy="1470025"/>
          </a:xfrm>
        </p:spPr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Урок русского языка во 2 классе Тема урока: Слово 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и его значение.</a:t>
            </a:r>
            <a:r>
              <a:rPr lang="ru-RU" sz="4000" dirty="0">
                <a:solidFill>
                  <a:srgbClr val="FF0000"/>
                </a:solidFill>
                <a:ea typeface="Calibri"/>
                <a:cs typeface="Times New Roman"/>
              </a:rPr>
              <a:t/>
            </a:r>
            <a:br>
              <a:rPr lang="ru-RU" sz="4000" dirty="0">
                <a:solidFill>
                  <a:srgbClr val="FF0000"/>
                </a:solidFill>
                <a:ea typeface="Calibri"/>
                <a:cs typeface="Times New Roman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149080"/>
            <a:ext cx="7920880" cy="2088232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Урок подготовили: учителя начальных классов МБОУ «</a:t>
            </a:r>
            <a:r>
              <a:rPr lang="ru-RU" sz="2400" b="1" dirty="0" err="1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Великомихайловская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СОШ </a:t>
            </a:r>
            <a:r>
              <a:rPr lang="ru-RU" sz="2400" b="1" dirty="0" err="1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Новооскольского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района Белгородской области им. Г.Т. Ильченко»</a:t>
            </a:r>
            <a:r>
              <a:rPr lang="ru-RU" sz="2400" b="1" i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Чикало Л.В</a:t>
            </a: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., </a:t>
            </a:r>
            <a:r>
              <a:rPr lang="ru-RU" sz="2400" b="1" dirty="0" err="1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Долженкова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 С.А., Чернышева Н.Г..                      </a:t>
            </a:r>
            <a:endParaRPr lang="ru-RU" sz="2400" dirty="0">
              <a:solidFill>
                <a:srgbClr val="0070C0"/>
              </a:solidFill>
              <a:ea typeface="Calibri"/>
              <a:cs typeface="Times New Roman"/>
            </a:endParaRP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985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573016"/>
            <a:ext cx="8964488" cy="2553147"/>
          </a:xfrm>
        </p:spPr>
        <p:txBody>
          <a:bodyPr/>
          <a:lstStyle/>
          <a:p>
            <a:pPr marL="0" indent="0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Школа</a:t>
            </a:r>
            <a:r>
              <a:rPr lang="ru-RU" sz="5400" dirty="0" smtClean="0"/>
              <a:t> – общественное здание для обучения детей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60648"/>
            <a:ext cx="6014467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20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01" y="188243"/>
            <a:ext cx="4008244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980728"/>
            <a:ext cx="4415317" cy="3199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243" y="3501008"/>
            <a:ext cx="4017852" cy="308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4945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User\Desktop\фотки Жени\2014-01-26 и\и 0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7145645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74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/>
              <a:t>Лес</a:t>
            </a:r>
            <a:r>
              <a:rPr lang="ru-RU" sz="6600" dirty="0" smtClean="0">
                <a:solidFill>
                  <a:srgbClr val="FF0000"/>
                </a:solidFill>
              </a:rPr>
              <a:t>т</a:t>
            </a:r>
            <a:r>
              <a:rPr lang="ru-RU" sz="6600" dirty="0" smtClean="0"/>
              <a:t>ница, </a:t>
            </a:r>
            <a:r>
              <a:rPr lang="ru-RU" sz="6600" dirty="0" smtClean="0">
                <a:solidFill>
                  <a:srgbClr val="FF0000"/>
                </a:solidFill>
              </a:rPr>
              <a:t>а</a:t>
            </a:r>
            <a:r>
              <a:rPr lang="ru-RU" sz="6600" dirty="0" smtClean="0"/>
              <a:t>вт</a:t>
            </a:r>
            <a:r>
              <a:rPr lang="ru-RU" sz="6600" dirty="0" smtClean="0">
                <a:solidFill>
                  <a:srgbClr val="FF0000"/>
                </a:solidFill>
              </a:rPr>
              <a:t>о</a:t>
            </a:r>
            <a:r>
              <a:rPr lang="ru-RU" sz="6600" dirty="0" smtClean="0"/>
              <a:t>м</a:t>
            </a:r>
            <a:r>
              <a:rPr lang="ru-RU" sz="6600" dirty="0" smtClean="0">
                <a:solidFill>
                  <a:srgbClr val="FF0000"/>
                </a:solidFill>
              </a:rPr>
              <a:t>о</a:t>
            </a:r>
            <a:r>
              <a:rPr lang="ru-RU" sz="6600" dirty="0" smtClean="0"/>
              <a:t>биль, р</a:t>
            </a:r>
            <a:r>
              <a:rPr lang="ru-RU" sz="6600" dirty="0" smtClean="0">
                <a:solidFill>
                  <a:srgbClr val="FF0000"/>
                </a:solidFill>
              </a:rPr>
              <a:t>а</a:t>
            </a:r>
            <a:r>
              <a:rPr lang="ru-RU" sz="6600" dirty="0" smtClean="0"/>
              <a:t>бота, п</a:t>
            </a:r>
            <a:r>
              <a:rPr lang="ru-RU" sz="6600" dirty="0" smtClean="0">
                <a:solidFill>
                  <a:srgbClr val="FF0000"/>
                </a:solidFill>
              </a:rPr>
              <a:t>а</a:t>
            </a:r>
            <a:r>
              <a:rPr lang="ru-RU" sz="6600" dirty="0" smtClean="0"/>
              <a:t>льто.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02935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35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7848872" cy="194421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Тема урока</a:t>
            </a:r>
            <a:r>
              <a:rPr lang="ru-RU" dirty="0" smtClean="0">
                <a:sym typeface="Wingdings" panose="05000000000000000000" pitchFamily="2" charset="2"/>
              </a:rPr>
              <a:t>: </a:t>
            </a:r>
            <a:r>
              <a:rPr lang="ru-RU" i="1" dirty="0" smtClean="0">
                <a:sym typeface="Wingdings" panose="05000000000000000000" pitchFamily="2" charset="2"/>
              </a:rPr>
              <a:t>Слово и его значение.</a:t>
            </a:r>
            <a:endParaRPr lang="ru-RU" i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751545"/>
            <a:ext cx="2041773" cy="289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9716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10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 урока</a:t>
            </a:r>
            <a:r>
              <a:rPr lang="ru-RU" dirty="0" smtClean="0"/>
              <a:t>: </a:t>
            </a:r>
            <a:r>
              <a:rPr lang="ru-RU" i="1" dirty="0" smtClean="0"/>
              <a:t>Узнать название раздела, изучающего слово и его значение.</a:t>
            </a:r>
            <a:endParaRPr lang="ru-RU" i="1" dirty="0"/>
          </a:p>
        </p:txBody>
      </p:sp>
      <p:pic>
        <p:nvPicPr>
          <p:cNvPr id="1026" name="Picture 2" descr="ÐÐ°ÑÑÐ¸Ð½ÐºÐ¸ Ð¿Ð¾ Ð·Ð°Ð¿ÑÐ¾ÑÑ ÑÑÑÑÐºÐ¸Ð¹ ÑÐ·Ñ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3704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346" y="2809514"/>
            <a:ext cx="2669654" cy="404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525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Ответь на вопросы</a:t>
            </a:r>
            <a:r>
              <a:rPr lang="ru-RU" i="1" dirty="0" smtClean="0"/>
              <a:t>: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Какую форму имеет предмет?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Из чего сделан предмет?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Для чего нужен предмет?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Каким одним общим (обобщающим) словом можно назвать подобные предметы?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Составь полный рассказ о предмете.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81792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7277"/>
            <a:ext cx="2232248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71800" y="548680"/>
            <a:ext cx="6264696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54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Мяч </a:t>
            </a:r>
            <a:r>
              <a:rPr lang="ru-RU" sz="5400" b="1" dirty="0" smtClean="0">
                <a:effectLst/>
                <a:latin typeface="Times New Roman"/>
                <a:ea typeface="Calibri"/>
                <a:cs typeface="Times New Roman"/>
              </a:rPr>
              <a:t>– предмет имеет форму шара, из резины или кожи, для игры, спортивный инвентарь.</a:t>
            </a:r>
            <a:endParaRPr lang="ru-RU" sz="48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838479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1448780"/>
            <a:ext cx="5283646" cy="4677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Стол</a:t>
            </a:r>
            <a:r>
              <a:rPr lang="ru-RU" sz="4400" dirty="0" smtClean="0"/>
              <a:t> – состоит из крышки и четырёх ножек, обычно из дерева, для еды, письма, работы, мебель.</a:t>
            </a:r>
            <a:endParaRPr lang="ru-RU" sz="4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52429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588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158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Урок русского языка во 2 классе Тема урока: Слово и его значение. </vt:lpstr>
      <vt:lpstr>Презентация PowerPoint</vt:lpstr>
      <vt:lpstr>Презентация PowerPoint</vt:lpstr>
      <vt:lpstr>Проверь:</vt:lpstr>
      <vt:lpstr>Тема урока: Слово и его значение.</vt:lpstr>
      <vt:lpstr>Цель урока: Узнать название раздела, изучающего слово и его значение.</vt:lpstr>
      <vt:lpstr>Ответь на вопросы: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Слово и его значение.</dc:title>
  <dc:creator>User</dc:creator>
  <cp:lastModifiedBy>Гена</cp:lastModifiedBy>
  <cp:revision>11</cp:revision>
  <dcterms:created xsi:type="dcterms:W3CDTF">2014-01-26T04:13:46Z</dcterms:created>
  <dcterms:modified xsi:type="dcterms:W3CDTF">2019-04-29T18:05:01Z</dcterms:modified>
</cp:coreProperties>
</file>