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03" r:id="rId2"/>
    <p:sldId id="299" r:id="rId3"/>
    <p:sldId id="307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4640" autoAdjust="0"/>
  </p:normalViewPr>
  <p:slideViewPr>
    <p:cSldViewPr>
      <p:cViewPr varScale="1">
        <p:scale>
          <a:sx n="85" d="100"/>
          <a:sy n="85" d="100"/>
        </p:scale>
        <p:origin x="16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4F01268-9E12-430B-A78D-B9694B04AD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B9AA6DD-AA12-4165-AAE7-FCFFAAC16A9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F02C1B-FE82-461C-92BE-E16CF6C89DF7}" type="datetimeFigureOut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7BB8E27A-A4EC-4DD2-8DCF-8278C83593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33B191A4-5C9A-452F-9213-7AB16663C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766F52-F18D-40F4-B851-5E47DC4154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404AF4-1652-434F-BFA0-74385C187D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1760F7-FB50-4CA4-984C-A65D0F9530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9F0BC3-FDA9-459E-B718-7D83F0A72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AC134-A6BF-475C-A626-598CD5937289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53DE2-1EDF-4816-AC22-7BC4B424E3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7D1B54-FD0A-4EB7-A864-AE4E3ADA0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76A69-042F-4235-8A28-F4D76BF76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3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FE971-AD99-482C-BB6F-E000CD443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76C20-9CBE-496F-8889-5773FFEF7788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C416F-6A56-484E-B5D0-8EAFD6AE86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9DD8EC-E6AD-43B4-9568-661D26B16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71D9A-CBCF-42AE-8FE5-9973FB486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570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865F97-3E96-4691-89E3-2487A930A5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25F4B-0253-4E41-B24D-27E38F8007ED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647C22-D50C-447C-B6B7-9E226665C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173035-9D2F-4C15-A59D-5A12AFD713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1E297-977D-42D8-952C-F683098E6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68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F12268-A195-41B6-9DB9-30E7628EE4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ECED7-8260-4E0E-AFD7-55FECB29AE4D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66EB24F-32AC-41DB-9EDF-FCBF16102D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550679-DDF9-4172-AE16-EDE35F05E8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520A-C820-4C8F-8A66-BAD291B0C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7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F6DAB1-0C48-416E-BB57-4F972603EC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FD11C-8A4E-4F56-9E14-01E9CF66B903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92FCDD-C1E5-4B59-811A-74B4D83C1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95D134-6714-4B5C-A915-19F6A7BD0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B3B47-B664-47C5-985F-A6AB40A1B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48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C8BBA9-29EB-4F1D-8339-B9A4506FF1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5440C-4DC9-4FF3-A05F-5152ECD2244D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70E856-7AA6-4396-B0B8-BEB9C090B1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CCCD07-89B9-4324-9692-3E796CE900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7EE42-E674-40BF-AB13-495AB8CFF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147889-E84F-462B-94C9-594B257420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104B3-51DD-44AB-94FE-69AF3FCF8847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44D469-CA3D-416F-997F-1AD1FAB964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E4C95-445B-4F80-8F6E-E9550FEBF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9D071-DB0A-44AD-855C-F20C843FA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71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44BC2-321A-49E4-A4B6-EFECA28D3E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A6B1-84C9-4401-88B9-6A9A01523696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AE1BF5-8976-4D1A-A583-F646B0E78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0CD6A-8152-4FD0-BD1A-5F568886B5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63199-ACC0-40F9-9FBE-3262CB14D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46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0513468-F70F-4927-841F-DED5F750C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DE15D-3AF5-4250-B013-F1B8322E839F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61CD0C-C83A-4DD2-AFEC-FCF0C0F8C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B2E40F2-3F86-41DA-ACEA-F00D97B551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278B7-3370-4006-9F88-98BFA389D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5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F3684A-DE93-4B59-942D-11729A21A6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344AE-4ADC-4386-8483-4C4A22B39ACC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A268A04-00A4-4C95-8384-E14D31691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9258DD-2444-4811-99C7-1808DC6B9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67E34-FCD8-47E7-9761-88ABB70DE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3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FA796E7-F5ED-41BD-84B4-42C0A8155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57F7A-107A-4848-B622-2AE88B83D291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F47D15-2B5A-40E4-88B2-B5B751A411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076652A-47BB-4C5C-B027-9A94DB686A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0A50B-BA26-4493-B7C1-35CAFCB46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0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024E65-FB59-4D4A-9CCA-AA5A0CC28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55A0-7EFD-483E-8B91-BB0C81D387D3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2D44C3-4039-4775-8577-062E2263F0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68DAD3-5B2E-4AFC-B724-9FB70470F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6EE91-35FA-4873-A066-9DB786243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33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F63488-EB80-4E9E-98D2-C4AB89085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A7BBA-B76E-494B-AFF9-3F79AB1B6B0E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6DC4E2-6A24-4208-A0D8-11FA3B92E6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A6F972-C6CE-467A-93A2-81B3B00FC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F992F-6240-461F-B0D6-0FD9A9FD84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9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A28C13-6726-4BE3-BDA6-6EE4B90D6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BC2D7F-9CAF-4250-B003-623C3B3C8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6C3E59D-CF98-4F91-B631-3536D92DFC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D4641E2-45AD-47F5-96C3-DFF7A2E9917E}" type="datetime1">
              <a:rPr lang="ru-RU"/>
              <a:pPr>
                <a:defRPr/>
              </a:pPr>
              <a:t>29.04.2019</a:t>
            </a:fld>
            <a:endParaRPr lang="ru-RU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417AC7A-84E5-405C-8941-448C3CACD4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53536C2-CE98-4882-90DF-2843780B9D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510B364-EFAC-4620-944E-F492CEA37F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">
            <a:extLst>
              <a:ext uri="{FF2B5EF4-FFF2-40B4-BE49-F238E27FC236}">
                <a16:creationId xmlns:a16="http://schemas.microsoft.com/office/drawing/2014/main" id="{FA79F4A5-D121-498E-8FE1-7B93EDF83C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6" t="4797" r="12981" b="57715"/>
          <a:stretch/>
        </p:blipFill>
        <p:spPr bwMode="auto">
          <a:xfrm>
            <a:off x="1151620" y="842911"/>
            <a:ext cx="6840760" cy="23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107762-7F47-408A-AB34-41A32AA7E522}"/>
              </a:ext>
            </a:extLst>
          </p:cNvPr>
          <p:cNvSpPr txBox="1"/>
          <p:nvPr/>
        </p:nvSpPr>
        <p:spPr>
          <a:xfrm>
            <a:off x="1763614" y="6215009"/>
            <a:ext cx="2405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графит </a:t>
            </a:r>
          </a:p>
        </p:txBody>
      </p:sp>
      <p:pic>
        <p:nvPicPr>
          <p:cNvPr id="5" name="Рисунок 1">
            <a:extLst>
              <a:ext uri="{FF2B5EF4-FFF2-40B4-BE49-F238E27FC236}">
                <a16:creationId xmlns:a16="http://schemas.microsoft.com/office/drawing/2014/main" id="{93AB6F42-3C52-4CCE-9E33-0EC5BD0155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3" t="48901" r="52360" b="11403"/>
          <a:stretch/>
        </p:blipFill>
        <p:spPr bwMode="auto">
          <a:xfrm>
            <a:off x="4716016" y="3939249"/>
            <a:ext cx="3193032" cy="229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6AA8A8-25A7-4D57-8CD1-6C923E1E87C6}"/>
              </a:ext>
            </a:extLst>
          </p:cNvPr>
          <p:cNvSpPr txBox="1"/>
          <p:nvPr/>
        </p:nvSpPr>
        <p:spPr>
          <a:xfrm>
            <a:off x="251774" y="96500"/>
            <a:ext cx="864045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eaLnBrk="1" hangingPunct="1"/>
            <a:r>
              <a:rPr lang="ru-RU" sz="3600" dirty="0">
                <a:solidFill>
                  <a:srgbClr val="0070C0"/>
                </a:solidFill>
              </a:rPr>
              <a:t>Аллотропные видоизменения углерода</a:t>
            </a: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id="{6C7625A0-3204-475F-8F1D-573956AA51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3" t="51213" r="10225" b="9210"/>
          <a:stretch/>
        </p:blipFill>
        <p:spPr bwMode="auto">
          <a:xfrm>
            <a:off x="1213871" y="3690610"/>
            <a:ext cx="7135857" cy="2535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B41443-6D43-463F-BF14-3D814E433FFD}"/>
              </a:ext>
            </a:extLst>
          </p:cNvPr>
          <p:cNvSpPr txBox="1"/>
          <p:nvPr/>
        </p:nvSpPr>
        <p:spPr>
          <a:xfrm>
            <a:off x="1292270" y="316739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алмаз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B20505-958F-4513-9587-7A527D93F3F5}"/>
              </a:ext>
            </a:extLst>
          </p:cNvPr>
          <p:cNvSpPr txBox="1"/>
          <p:nvPr/>
        </p:nvSpPr>
        <p:spPr>
          <a:xfrm>
            <a:off x="4985152" y="3091664"/>
            <a:ext cx="240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уголь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B3F6B2-99FA-4824-AAAE-35FEA8AF47EB}"/>
              </a:ext>
            </a:extLst>
          </p:cNvPr>
          <p:cNvSpPr txBox="1"/>
          <p:nvPr/>
        </p:nvSpPr>
        <p:spPr>
          <a:xfrm>
            <a:off x="4396645" y="6215009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графитовый стержень </a:t>
            </a:r>
          </a:p>
        </p:txBody>
      </p:sp>
    </p:spTree>
    <p:extLst>
      <p:ext uri="{BB962C8B-B14F-4D97-AF65-F5344CB8AC3E}">
        <p14:creationId xmlns:p14="http://schemas.microsoft.com/office/powerpoint/2010/main" val="63985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ata\obj\d77a57b1-8cff-11db-b606-0800200c9a66\01.jpg">
            <a:extLst>
              <a:ext uri="{FF2B5EF4-FFF2-40B4-BE49-F238E27FC236}">
                <a16:creationId xmlns:a16="http://schemas.microsoft.com/office/drawing/2014/main" id="{7F81085E-2DA6-4801-BF2A-01C390573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814" y="1287343"/>
            <a:ext cx="2312860" cy="3167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4" descr="&quot;Алмаз&quot;">
            <a:extLst>
              <a:ext uri="{FF2B5EF4-FFF2-40B4-BE49-F238E27FC236}">
                <a16:creationId xmlns:a16="http://schemas.microsoft.com/office/drawing/2014/main" id="{ADBB88A8-C7D3-4217-872E-FE9194E17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326" y="1287343"/>
            <a:ext cx="2559469" cy="316775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Картинки по запросу алмаз">
            <a:extLst>
              <a:ext uri="{FF2B5EF4-FFF2-40B4-BE49-F238E27FC236}">
                <a16:creationId xmlns:a16="http://schemas.microsoft.com/office/drawing/2014/main" id="{7CDCC196-B189-41AD-A520-BB90E65BD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200" y="4703988"/>
            <a:ext cx="2162175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89B97A-98D4-43AC-BFF6-CBA402A3AAE4}"/>
              </a:ext>
            </a:extLst>
          </p:cNvPr>
          <p:cNvSpPr txBox="1"/>
          <p:nvPr/>
        </p:nvSpPr>
        <p:spPr>
          <a:xfrm>
            <a:off x="1547123" y="187100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Алмаз в горной породе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FF1BB2-24C8-4B48-BAE0-1008513C118D}"/>
              </a:ext>
            </a:extLst>
          </p:cNvPr>
          <p:cNvSpPr txBox="1"/>
          <p:nvPr/>
        </p:nvSpPr>
        <p:spPr>
          <a:xfrm>
            <a:off x="5103092" y="18710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Бриллиант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EDD641-E05A-4275-9EDE-398BC37C4CDD}"/>
              </a:ext>
            </a:extLst>
          </p:cNvPr>
          <p:cNvSpPr txBox="1"/>
          <p:nvPr/>
        </p:nvSpPr>
        <p:spPr>
          <a:xfrm>
            <a:off x="4283427" y="5210390"/>
            <a:ext cx="4536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Кристаллическая решётка алмаза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>
            <a:extLst>
              <a:ext uri="{FF2B5EF4-FFF2-40B4-BE49-F238E27FC236}">
                <a16:creationId xmlns:a16="http://schemas.microsoft.com/office/drawing/2014/main" id="{28E324B9-2561-4143-BF86-68F9DF265B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4" t="7076" r="8260" b="57712"/>
          <a:stretch/>
        </p:blipFill>
        <p:spPr bwMode="auto">
          <a:xfrm>
            <a:off x="4766011" y="677600"/>
            <a:ext cx="3672408" cy="2304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6" descr="Картинки по запросу алмаз">
            <a:extLst>
              <a:ext uri="{FF2B5EF4-FFF2-40B4-BE49-F238E27FC236}">
                <a16:creationId xmlns:a16="http://schemas.microsoft.com/office/drawing/2014/main" id="{DDE966EB-8ECF-4403-9F6C-512329187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022" y="3508079"/>
            <a:ext cx="2663825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Рисунок 4">
            <a:extLst>
              <a:ext uri="{FF2B5EF4-FFF2-40B4-BE49-F238E27FC236}">
                <a16:creationId xmlns:a16="http://schemas.microsoft.com/office/drawing/2014/main" id="{C5ECB2EC-4B88-41DF-8171-EC420A196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33" t="50970" r="22530" b="11607"/>
          <a:stretch>
            <a:fillRect/>
          </a:stretch>
        </p:blipFill>
        <p:spPr bwMode="auto">
          <a:xfrm>
            <a:off x="3452647" y="3508079"/>
            <a:ext cx="2089150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Рисунок 5">
            <a:extLst>
              <a:ext uri="{FF2B5EF4-FFF2-40B4-BE49-F238E27FC236}">
                <a16:creationId xmlns:a16="http://schemas.microsoft.com/office/drawing/2014/main" id="{FB628A6E-0647-4F35-BEC2-DDEDB01F6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9" t="55374" r="53241" b="12321"/>
          <a:stretch>
            <a:fillRect/>
          </a:stretch>
        </p:blipFill>
        <p:spPr bwMode="auto">
          <a:xfrm>
            <a:off x="713372" y="3508079"/>
            <a:ext cx="23050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6">
            <a:extLst>
              <a:ext uri="{FF2B5EF4-FFF2-40B4-BE49-F238E27FC236}">
                <a16:creationId xmlns:a16="http://schemas.microsoft.com/office/drawing/2014/main" id="{85BA2DD1-AA22-407C-96B9-A2815E8D5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359" y="6173787"/>
            <a:ext cx="66252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70C0"/>
                </a:solidFill>
              </a:rPr>
              <a:t>бриллианты для ювелирных изделий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22051A-FB24-44A9-A5F2-5205BBBA245F}"/>
              </a:ext>
            </a:extLst>
          </p:cNvPr>
          <p:cNvSpPr txBox="1"/>
          <p:nvPr/>
        </p:nvSpPr>
        <p:spPr>
          <a:xfrm>
            <a:off x="251774" y="83056"/>
            <a:ext cx="864045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eaLnBrk="1" hangingPunct="1"/>
            <a:r>
              <a:rPr lang="ru-RU" sz="3600" dirty="0">
                <a:solidFill>
                  <a:srgbClr val="0070C0"/>
                </a:solidFill>
              </a:rPr>
              <a:t>Применение алмазов</a:t>
            </a:r>
          </a:p>
        </p:txBody>
      </p:sp>
      <p:pic>
        <p:nvPicPr>
          <p:cNvPr id="8" name="Рисунок 1">
            <a:extLst>
              <a:ext uri="{FF2B5EF4-FFF2-40B4-BE49-F238E27FC236}">
                <a16:creationId xmlns:a16="http://schemas.microsoft.com/office/drawing/2014/main" id="{1CFE4212-6FF9-4971-9398-553295C0F3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2" t="9594" r="54030" b="57712"/>
          <a:stretch/>
        </p:blipFill>
        <p:spPr bwMode="auto">
          <a:xfrm>
            <a:off x="844492" y="830677"/>
            <a:ext cx="3350815" cy="2123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724948-8541-4DEA-A5CD-F6D72BD592A0}"/>
              </a:ext>
            </a:extLst>
          </p:cNvPr>
          <p:cNvSpPr txBox="1"/>
          <p:nvPr/>
        </p:nvSpPr>
        <p:spPr>
          <a:xfrm>
            <a:off x="1140741" y="290578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стеклорез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977F47-2AE5-47CF-8EA0-F202F2C3B65D}"/>
              </a:ext>
            </a:extLst>
          </p:cNvPr>
          <p:cNvSpPr txBox="1"/>
          <p:nvPr/>
        </p:nvSpPr>
        <p:spPr>
          <a:xfrm>
            <a:off x="4394423" y="2871875"/>
            <a:ext cx="4415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алмазные диски </a:t>
            </a:r>
          </a:p>
        </p:txBody>
      </p:sp>
    </p:spTree>
    <p:extLst>
      <p:ext uri="{BB962C8B-B14F-4D97-AF65-F5344CB8AC3E}">
        <p14:creationId xmlns:p14="http://schemas.microsoft.com/office/powerpoint/2010/main" val="267704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Тема1">
  <a:themeElements>
    <a:clrScheme name="Химия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FF9900"/>
      </a:folHlink>
    </a:clrScheme>
    <a:fontScheme name="Хими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Хим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Химия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Химия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2168</TotalTime>
  <Words>25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Тема1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sv</cp:lastModifiedBy>
  <cp:revision>160</cp:revision>
  <dcterms:created xsi:type="dcterms:W3CDTF">2010-09-09T14:37:44Z</dcterms:created>
  <dcterms:modified xsi:type="dcterms:W3CDTF">2019-04-29T17:14:29Z</dcterms:modified>
</cp:coreProperties>
</file>