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4" r:id="rId2"/>
    <p:sldId id="313" r:id="rId3"/>
    <p:sldId id="305" r:id="rId4"/>
    <p:sldId id="315" r:id="rId5"/>
    <p:sldId id="31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 autoAdjust="0"/>
    <p:restoredTop sz="94640" autoAdjust="0"/>
  </p:normalViewPr>
  <p:slideViewPr>
    <p:cSldViewPr>
      <p:cViewPr varScale="1">
        <p:scale>
          <a:sx n="85" d="100"/>
          <a:sy n="85" d="100"/>
        </p:scale>
        <p:origin x="20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F01268-9E12-430B-A78D-B9694B04AD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9AA6DD-AA12-4165-AAE7-FCFFAAC16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F02C1B-FE82-461C-92BE-E16CF6C89DF7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BB8E27A-A4EC-4DD2-8DCF-8278C8359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3B191A4-5C9A-452F-9213-7AB16663C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766F52-F18D-40F4-B851-5E47DC415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04AF4-1652-434F-BFA0-74385C187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1760F7-FB50-4CA4-984C-A65D0F953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760F7-FB50-4CA4-984C-A65D0F9530A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7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9F0BC3-FDA9-459E-B718-7D83F0A72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BBBE-3FCC-455D-96BE-940FB895AF8C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053DE2-1EDF-4816-AC22-7BC4B424E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D1B54-FD0A-4EB7-A864-AE4E3ADA0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6A69-042F-4235-8A28-F4D76BF76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FE971-AD99-482C-BB6F-E000CD443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4B5B-3D30-4D07-A13B-4CDA46FD8D55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C416F-6A56-484E-B5D0-8EAFD6AE8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9DD8EC-E6AD-43B4-9568-661D26B16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1D9A-CBCF-42AE-8FE5-9973FB486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865F97-3E96-4691-89E3-2487A930A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73F3-1F25-45A8-B9D9-25A5938F9984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47C22-D50C-447C-B6B7-9E226665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173035-9D2F-4C15-A59D-5A12AFD7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1E297-977D-42D8-952C-F683098E6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F12268-A195-41B6-9DB9-30E7628EE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6CEC-DDD0-42A7-8592-E21C772171FD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6EB24F-32AC-41DB-9EDF-FCBF16102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550679-DDF9-4172-AE16-EDE35F05E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520A-C820-4C8F-8A66-BAD291B0C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6DAB1-0C48-416E-BB57-4F972603E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E552-4197-4FD0-9027-C56548F86BE0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2FCDD-C1E5-4B59-811A-74B4D83C1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95D134-6714-4B5C-A915-19F6A7BD0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3B47-B664-47C5-985F-A6AB40A1B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C8BBA9-29EB-4F1D-8339-B9A4506FF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1B21-9502-423F-871E-A90738D39CD3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0E856-7AA6-4396-B0B8-BEB9C090B1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CCD07-89B9-4324-9692-3E796CE90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EE42-E674-40BF-AB13-495AB8CF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0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147889-E84F-462B-94C9-594B25742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DDD7-5C89-423D-BE1F-13A7CB3EB49A}" type="datetime1">
              <a:rPr lang="ru-RU" smtClean="0"/>
              <a:t>29.04.2019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44D469-CA3D-416F-997F-1AD1FAB96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E4C95-445B-4F80-8F6E-E9550FEB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D071-DB0A-44AD-855C-F20C843FA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1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44BC2-321A-49E4-A4B6-EFECA28D3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C1F1D-29CD-473A-B693-8AC749F5FD89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E1BF5-8976-4D1A-A583-F646B0E78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0CD6A-8152-4FD0-BD1A-5F568886B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3199-ACC0-40F9-9FBE-3262CB14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513468-F70F-4927-841F-DED5F750C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2F68-3910-449F-8B9C-72AA48A12EAC}" type="datetime1">
              <a:rPr lang="ru-RU" smtClean="0"/>
              <a:t>29.04.2019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1CD0C-C83A-4DD2-AFEC-FCF0C0F8C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2E40F2-3F86-41DA-ACEA-F00D97B55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78B7-3370-4006-9F88-98BFA389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F3684A-DE93-4B59-942D-11729A21A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4BE3-1DB3-439D-9B01-F024CB19AAAE}" type="datetime1">
              <a:rPr lang="ru-RU" smtClean="0"/>
              <a:t>29.04.2019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268A04-00A4-4C95-8384-E14D316917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9258DD-2444-4811-99C7-1808DC6B9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7E34-FCD8-47E7-9761-88ABB70D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A796E7-F5ED-41BD-84B4-42C0A8155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E9C2-145C-4935-B6C7-4DFD77F280BD}" type="datetime1">
              <a:rPr lang="ru-RU" smtClean="0"/>
              <a:t>29.04.2019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F47D15-2B5A-40E4-88B2-B5B751A41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76652A-47BB-4C5C-B027-9A94DB686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A50B-BA26-4493-B7C1-35CAFCB46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024E65-FB59-4D4A-9CCA-AA5A0CC28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40A3-887B-46FA-AD3F-EC8A518B356D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D44C3-4039-4775-8577-062E2263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8DAD3-5B2E-4AFC-B724-9FB70470F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EE91-35FA-4873-A066-9DB78624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63488-EB80-4E9E-98D2-C4AB89085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338F9-90C2-449E-8B89-4CD5CC8433C8}" type="datetime1">
              <a:rPr lang="ru-RU" smtClean="0"/>
              <a:t>29.04.2019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6DC4E2-6A24-4208-A0D8-11FA3B92E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6F972-C6CE-467A-93A2-81B3B00FC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992F-6240-461F-B0D6-0FD9A9FD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A28C13-6726-4BE3-BDA6-6EE4B90D6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BC2D7F-9CAF-4250-B003-623C3B3C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6C3E59D-CF98-4F91-B631-3536D92DFC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AE1435E-4F96-4E5D-B546-76C4280056AA}" type="datetime1">
              <a:rPr lang="ru-RU" smtClean="0"/>
              <a:t>29.04.2019</a:t>
            </a:fld>
            <a:endParaRPr lang="ru-R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417AC7A-84E5-405C-8941-448C3CACD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53536C2-CE98-4882-90DF-2843780B9D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10B364-EFAC-4620-944E-F492CEA37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71A5A-7BC8-4E51-9FF2-2F82AAF2264E}"/>
              </a:ext>
            </a:extLst>
          </p:cNvPr>
          <p:cNvSpPr txBox="1"/>
          <p:nvPr/>
        </p:nvSpPr>
        <p:spPr>
          <a:xfrm>
            <a:off x="5263362" y="5661248"/>
            <a:ext cx="240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белый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95FF01-C5CC-4227-AD0F-8D9AFC542DF8}"/>
              </a:ext>
            </a:extLst>
          </p:cNvPr>
          <p:cNvSpPr txBox="1"/>
          <p:nvPr/>
        </p:nvSpPr>
        <p:spPr>
          <a:xfrm>
            <a:off x="1331640" y="56612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красный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218A5-0FAA-43B6-8FC3-EAB0BFF53A1C}"/>
              </a:ext>
            </a:extLst>
          </p:cNvPr>
          <p:cNvSpPr txBox="1"/>
          <p:nvPr/>
        </p:nvSpPr>
        <p:spPr>
          <a:xfrm>
            <a:off x="3203848" y="68563"/>
            <a:ext cx="273630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ru-RU" sz="4400" dirty="0">
                <a:solidFill>
                  <a:srgbClr val="0070C0"/>
                </a:solidFill>
              </a:rPr>
              <a:t>Фосфор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520641-7987-4639-AB20-BB6FB39DC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5" t="8012" r="13589" b="15779"/>
          <a:stretch/>
        </p:blipFill>
        <p:spPr>
          <a:xfrm>
            <a:off x="5383381" y="1376771"/>
            <a:ext cx="2314012" cy="41044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1C87AB-FCDA-461C-9D08-433BC4837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8330" r="55323" b="15461"/>
          <a:stretch/>
        </p:blipFill>
        <p:spPr>
          <a:xfrm>
            <a:off x="1504705" y="1376771"/>
            <a:ext cx="2405314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" descr="&quot;Красный фосфор&quot;">
            <a:extLst>
              <a:ext uri="{FF2B5EF4-FFF2-40B4-BE49-F238E27FC236}">
                <a16:creationId xmlns:a16="http://schemas.microsoft.com/office/drawing/2014/main" id="{894B7D29-1F2C-45CE-BEF0-02738B68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52" y="562792"/>
            <a:ext cx="6787296" cy="491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>
            <a:extLst>
              <a:ext uri="{FF2B5EF4-FFF2-40B4-BE49-F238E27FC236}">
                <a16:creationId xmlns:a16="http://schemas.microsoft.com/office/drawing/2014/main" id="{8E71E494-1AA3-4551-8F70-6750B7F1E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031" y="5525767"/>
            <a:ext cx="63579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rgbClr val="0070C0"/>
                </a:solidFill>
              </a:rPr>
              <a:t>Красный фосфор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4ADD73-5EF6-4E94-B0A0-70F69DA586D9}"/>
              </a:ext>
            </a:extLst>
          </p:cNvPr>
          <p:cNvSpPr/>
          <p:nvPr/>
        </p:nvSpPr>
        <p:spPr>
          <a:xfrm>
            <a:off x="7258324" y="4581128"/>
            <a:ext cx="1105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>
                <a:solidFill>
                  <a:srgbClr val="0070C0"/>
                </a:solidFill>
              </a:rPr>
              <a:t>Р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46EA35B-0AD7-4FCA-9809-8AE7A6A63596}"/>
              </a:ext>
            </a:extLst>
          </p:cNvPr>
          <p:cNvGrpSpPr>
            <a:grpSpLocks/>
          </p:cNvGrpSpPr>
          <p:nvPr/>
        </p:nvGrpSpPr>
        <p:grpSpPr bwMode="auto">
          <a:xfrm>
            <a:off x="791679" y="420228"/>
            <a:ext cx="7560642" cy="6034208"/>
            <a:chOff x="854863" y="311910"/>
            <a:chExt cx="8053243" cy="6345775"/>
          </a:xfrm>
        </p:grpSpPr>
        <p:pic>
          <p:nvPicPr>
            <p:cNvPr id="8198" name="Picture 1" descr="&quot;Белый фосфор&quot;">
              <a:extLst>
                <a:ext uri="{FF2B5EF4-FFF2-40B4-BE49-F238E27FC236}">
                  <a16:creationId xmlns:a16="http://schemas.microsoft.com/office/drawing/2014/main" id="{D8DCBA29-FC74-4751-8ED0-C34A72A9C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863" y="311910"/>
              <a:ext cx="8053243" cy="553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Box 2">
              <a:extLst>
                <a:ext uri="{FF2B5EF4-FFF2-40B4-BE49-F238E27FC236}">
                  <a16:creationId xmlns:a16="http://schemas.microsoft.com/office/drawing/2014/main" id="{0F2AC6D5-D060-4DA1-9F4D-FF0AC75D1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5496" y="5848515"/>
              <a:ext cx="6359525" cy="80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4400" dirty="0">
                  <a:solidFill>
                    <a:srgbClr val="0070C0"/>
                  </a:solidFill>
                </a:rPr>
                <a:t>Белый фосфор </a:t>
              </a:r>
              <a:endParaRPr lang="ru-RU" altLang="ru-RU" sz="4400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CF006A-A0C9-43E6-9B28-3938E8D5BCD4}"/>
              </a:ext>
            </a:extLst>
          </p:cNvPr>
          <p:cNvSpPr/>
          <p:nvPr/>
        </p:nvSpPr>
        <p:spPr>
          <a:xfrm>
            <a:off x="7420543" y="4879664"/>
            <a:ext cx="822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dirty="0">
                <a:solidFill>
                  <a:srgbClr val="0070C0"/>
                </a:solidFill>
              </a:rPr>
              <a:t>Р</a:t>
            </a:r>
            <a:r>
              <a:rPr lang="ru-RU" altLang="ru-RU" sz="4800" baseline="-25000" dirty="0">
                <a:solidFill>
                  <a:srgbClr val="0070C0"/>
                </a:solidFill>
              </a:rPr>
              <a:t>4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28C5E3-0F5D-4758-9EDA-56D79BA30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9" t="7556" r="56460" b="59234"/>
          <a:stretch/>
        </p:blipFill>
        <p:spPr bwMode="auto">
          <a:xfrm>
            <a:off x="1309261" y="923721"/>
            <a:ext cx="2856457" cy="226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514E0-AA31-42BC-B80C-FBF6D6E1ED7C}"/>
              </a:ext>
            </a:extLst>
          </p:cNvPr>
          <p:cNvSpPr txBox="1"/>
          <p:nvPr/>
        </p:nvSpPr>
        <p:spPr>
          <a:xfrm>
            <a:off x="361225" y="331230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Выплавка стали и сплавов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7057D-F006-455E-BF09-38B0AAD622F0}"/>
              </a:ext>
            </a:extLst>
          </p:cNvPr>
          <p:cNvSpPr txBox="1"/>
          <p:nvPr/>
        </p:nvSpPr>
        <p:spPr>
          <a:xfrm>
            <a:off x="4104338" y="330262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Производство взрывчатых веществ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96AB99-57E9-461C-9A94-15B59F80B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 t="50624" r="23395" b="13804"/>
          <a:stretch/>
        </p:blipFill>
        <p:spPr bwMode="auto">
          <a:xfrm>
            <a:off x="5472490" y="3883800"/>
            <a:ext cx="201622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F554AC-8EA1-4B5F-9320-65FF676A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036" y="-15029"/>
            <a:ext cx="69604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rgbClr val="0070C0"/>
                </a:solidFill>
              </a:rPr>
              <a:t>Применение фосфора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EAB6E-3D71-4EFF-A8B4-5E9AB813F374}"/>
              </a:ext>
            </a:extLst>
          </p:cNvPr>
          <p:cNvSpPr txBox="1"/>
          <p:nvPr/>
        </p:nvSpPr>
        <p:spPr>
          <a:xfrm>
            <a:off x="399230" y="616604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Изготовление спичек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D36CD-6ADB-4E6F-9B7A-5036C6F7AE0F}"/>
              </a:ext>
            </a:extLst>
          </p:cNvPr>
          <p:cNvSpPr txBox="1"/>
          <p:nvPr/>
        </p:nvSpPr>
        <p:spPr>
          <a:xfrm>
            <a:off x="4044081" y="616604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Производство полифосфатов 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для синтетических моющих средств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6C58D0-38FF-4A1C-8C76-A3793429E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6" t="6501" r="14808" b="58417"/>
          <a:stretch/>
        </p:blipFill>
        <p:spPr bwMode="auto">
          <a:xfrm>
            <a:off x="4991555" y="908720"/>
            <a:ext cx="2856457" cy="22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4058C0-757C-4FB9-8F38-19C9E5F03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t="50624" r="56200" b="13054"/>
          <a:stretch/>
        </p:blipFill>
        <p:spPr bwMode="auto">
          <a:xfrm>
            <a:off x="1619672" y="3861048"/>
            <a:ext cx="2304256" cy="220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68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4_138.jpg">
            <a:extLst>
              <a:ext uri="{FF2B5EF4-FFF2-40B4-BE49-F238E27FC236}">
                <a16:creationId xmlns:a16="http://schemas.microsoft.com/office/drawing/2014/main" id="{02FDF01F-6516-4FB3-9EB9-77E1AC0EE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" r="9383"/>
          <a:stretch/>
        </p:blipFill>
        <p:spPr bwMode="auto">
          <a:xfrm>
            <a:off x="586455" y="1409985"/>
            <a:ext cx="3960440" cy="29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25EC7C6C-959A-42E5-B2CD-69AC14DE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406454"/>
            <a:ext cx="53276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rgbClr val="0070C0"/>
                </a:solidFill>
              </a:rPr>
              <a:t>«Фосфор –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rgbClr val="0070C0"/>
                </a:solidFill>
              </a:rPr>
              <a:t>элемент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000" i="1" dirty="0">
                <a:solidFill>
                  <a:srgbClr val="0070C0"/>
                </a:solidFill>
              </a:rPr>
              <a:t> жизни и мысли»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800" i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i="1" dirty="0">
                <a:solidFill>
                  <a:srgbClr val="0070C0"/>
                </a:solidFill>
              </a:rPr>
              <a:t>А.Е. Ферсман,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i="1" dirty="0">
                <a:solidFill>
                  <a:srgbClr val="0070C0"/>
                </a:solidFill>
              </a:rPr>
              <a:t> минеролог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Химия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9900"/>
      </a:folHlink>
    </a:clrScheme>
    <a:fontScheme name="Хим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Хим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Хими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Хими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2163</TotalTime>
  <Words>44</Words>
  <Application>Microsoft Office PowerPoint</Application>
  <PresentationFormat>Экран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</cp:lastModifiedBy>
  <cp:revision>163</cp:revision>
  <dcterms:created xsi:type="dcterms:W3CDTF">2010-09-09T14:37:44Z</dcterms:created>
  <dcterms:modified xsi:type="dcterms:W3CDTF">2019-04-29T17:09:18Z</dcterms:modified>
</cp:coreProperties>
</file>