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8" r:id="rId2"/>
    <p:sldId id="311" r:id="rId3"/>
    <p:sldId id="310" r:id="rId4"/>
    <p:sldId id="309" r:id="rId5"/>
    <p:sldId id="29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0E40-2E3E-4840-90E4-824461426D1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C2A64-AF9D-4E18-AFCC-5E75C3F5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C2A64-AF9D-4E18-AFCC-5E75C3F5B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1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C2A64-AF9D-4E18-AFCC-5E75C3F5B1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E0B-9BE3-4C3A-A5E3-D65106A7A0A5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75E11-188A-466D-B536-6564FB690008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8DDA16-C501-4431-A18C-04ADA71C4236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35A6E-0A19-4074-A80B-01017A8600D4}" type="datetime1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79D010-8A2D-47B3-B639-274D638E1774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4D846-CF2A-4A30-B4D9-4C0954331D86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E60C9-5E69-4D36-A1A3-CD332F6660C9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E2BE2B-91BF-4438-AD68-5DACFDBB2461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AFEF1-CDFE-4EEE-98CE-C3CF07AE964B}" type="datetime1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AD5A0-4F78-41EE-93BF-25ADDDDE9D4E}" type="datetime1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489F9-20AA-40A7-900C-55CD111CDC9D}" type="datetime1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28F4-D9D6-4317-A771-1BB52208665C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7FF28-7500-41EC-A70E-79E222A71485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8244FBB-DA6E-49B4-9C70-C96A33D0F5CD}" type="datetime1">
              <a:rPr lang="ru-RU" smtClean="0"/>
              <a:t>29.04.2019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озоновый сло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" b="9412"/>
          <a:stretch/>
        </p:blipFill>
        <p:spPr bwMode="auto">
          <a:xfrm>
            <a:off x="4932040" y="1913252"/>
            <a:ext cx="3261669" cy="321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925" y="369723"/>
            <a:ext cx="804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cs typeface="Arial" panose="020B0604020202020204" pitchFamily="34" charset="0"/>
              </a:rPr>
              <a:t>Озоновый «щит» Земли</a:t>
            </a:r>
          </a:p>
        </p:txBody>
      </p:sp>
      <p:pic>
        <p:nvPicPr>
          <p:cNvPr id="1028" name="Picture 4" descr="http://e-derslik.edu.az/books/92/assets/img/page92/2.jpg">
            <a:extLst>
              <a:ext uri="{FF2B5EF4-FFF2-40B4-BE49-F238E27FC236}">
                <a16:creationId xmlns:a16="http://schemas.microsoft.com/office/drawing/2014/main" id="{6F408CF6-75C3-4888-BE09-F9C62A22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7894"/>
            <a:ext cx="3337489" cy="35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6228" y="1913251"/>
            <a:ext cx="1654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solidFill>
                  <a:schemeClr val="bg1"/>
                </a:solidFill>
              </a:rPr>
              <a:t>О</a:t>
            </a:r>
            <a:r>
              <a:rPr lang="ru-RU" sz="4000" i="1" baseline="-25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озон и гро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627DBD-25DB-49E9-BCCA-71647C0352B5}"/>
              </a:ext>
            </a:extLst>
          </p:cNvPr>
          <p:cNvSpPr txBox="1"/>
          <p:nvPr/>
        </p:nvSpPr>
        <p:spPr>
          <a:xfrm>
            <a:off x="755576" y="5780583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Озон образуется из кислорода в результате электрического разряда молнии</a:t>
            </a:r>
          </a:p>
        </p:txBody>
      </p:sp>
    </p:spTree>
    <p:extLst>
      <p:ext uri="{BB962C8B-B14F-4D97-AF65-F5344CB8AC3E}">
        <p14:creationId xmlns:p14="http://schemas.microsoft.com/office/powerpoint/2010/main" val="38556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сосн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76" b="7576"/>
          <a:stretch/>
        </p:blipFill>
        <p:spPr bwMode="auto">
          <a:xfrm>
            <a:off x="971600" y="33265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C18044-1B3A-42A8-B308-00D112B971F2}"/>
              </a:ext>
            </a:extLst>
          </p:cNvPr>
          <p:cNvSpPr txBox="1"/>
          <p:nvPr/>
        </p:nvSpPr>
        <p:spPr>
          <a:xfrm>
            <a:off x="755576" y="587727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Эфирные</a:t>
            </a:r>
            <a:r>
              <a:rPr lang="ru-RU" dirty="0"/>
              <a:t> </a:t>
            </a:r>
            <a:r>
              <a:rPr lang="ru-RU" sz="2200" dirty="0">
                <a:solidFill>
                  <a:srgbClr val="0070C0"/>
                </a:solidFill>
              </a:rPr>
              <a:t>масла сосен способствуют выделению</a:t>
            </a:r>
          </a:p>
          <a:p>
            <a:pPr algn="ctr"/>
            <a:r>
              <a:rPr lang="ru-RU" sz="2200" dirty="0">
                <a:solidFill>
                  <a:srgbClr val="0070C0"/>
                </a:solidFill>
              </a:rPr>
              <a:t> в окружающую атмосферу озона </a:t>
            </a:r>
          </a:p>
        </p:txBody>
      </p:sp>
    </p:spTree>
    <p:extLst>
      <p:ext uri="{BB962C8B-B14F-4D97-AF65-F5344CB8AC3E}">
        <p14:creationId xmlns:p14="http://schemas.microsoft.com/office/powerpoint/2010/main" val="13028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t="5520" r="9438" b="10546"/>
          <a:stretch/>
        </p:blipFill>
        <p:spPr>
          <a:xfrm>
            <a:off x="899592" y="548680"/>
            <a:ext cx="7488832" cy="5472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EF1F3-FE3C-4A9D-AFB8-791D2E7A6A14}"/>
              </a:ext>
            </a:extLst>
          </p:cNvPr>
          <p:cNvSpPr txBox="1"/>
          <p:nvPr/>
        </p:nvSpPr>
        <p:spPr>
          <a:xfrm>
            <a:off x="503548" y="6165304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Озонирование – способ обеззараживания воды в бассейне</a:t>
            </a:r>
          </a:p>
        </p:txBody>
      </p:sp>
    </p:spTree>
    <p:extLst>
      <p:ext uri="{BB962C8B-B14F-4D97-AF65-F5344CB8AC3E}">
        <p14:creationId xmlns:p14="http://schemas.microsoft.com/office/powerpoint/2010/main" val="24516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6532" y="76470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</a:rPr>
              <a:t>Каждое химическое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</a:rPr>
              <a:t>                        вещество имеет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</a:rPr>
              <a:t>                       различную степень   </a:t>
            </a:r>
            <a:b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</a:rPr>
              <a:t>  воздействия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</a:rPr>
              <a:t>на живой организм: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</a:rPr>
              <a:t>от нулевого эффекта до  летального»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0070C0"/>
                </a:solidFill>
                <a:latin typeface="Arial" panose="020B0604020202020204" pitchFamily="34" charset="0"/>
              </a:rPr>
              <a:t>                            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600" i="1" dirty="0">
                <a:solidFill>
                  <a:srgbClr val="0070C0"/>
                </a:solidFill>
                <a:latin typeface="Arial" panose="020B0604020202020204" pitchFamily="34" charset="0"/>
              </a:rPr>
              <a:t>Роберт </a:t>
            </a:r>
            <a:r>
              <a:rPr lang="ru-RU" sz="2600" i="1" dirty="0" err="1">
                <a:solidFill>
                  <a:srgbClr val="0070C0"/>
                </a:solidFill>
                <a:latin typeface="Arial" panose="020B0604020202020204" pitchFamily="34" charset="0"/>
              </a:rPr>
              <a:t>Олсерст</a:t>
            </a:r>
            <a:r>
              <a:rPr lang="ru-RU" sz="2600" i="1" dirty="0">
                <a:solidFill>
                  <a:srgbClr val="0070C0"/>
                </a:solidFill>
                <a:latin typeface="Arial" panose="020B0604020202020204" pitchFamily="34" charset="0"/>
              </a:rPr>
              <a:t>,    </a:t>
            </a:r>
            <a:br>
              <a:rPr lang="ru-RU" sz="2600" i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sz="2600" i="1" dirty="0">
                <a:solidFill>
                  <a:srgbClr val="0070C0"/>
                </a:solidFill>
                <a:latin typeface="Arial" panose="020B0604020202020204" pitchFamily="34" charset="0"/>
              </a:rPr>
              <a:t>                                             врач-токсиколог</a:t>
            </a:r>
          </a:p>
        </p:txBody>
      </p:sp>
      <p:pic>
        <p:nvPicPr>
          <p:cNvPr id="3076" name="Picture 4" descr="Картинки по запросу озон г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808312" cy="211559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Химия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FF9900"/>
      </a:folHlink>
    </a:clrScheme>
    <a:fontScheme name="Хим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Хим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1744</TotalTime>
  <Words>45</Words>
  <Application>Microsoft Office PowerPoint</Application>
  <PresentationFormat>Экран (4:3)</PresentationFormat>
  <Paragraphs>16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sv</cp:lastModifiedBy>
  <cp:revision>125</cp:revision>
  <dcterms:created xsi:type="dcterms:W3CDTF">2010-09-09T14:37:44Z</dcterms:created>
  <dcterms:modified xsi:type="dcterms:W3CDTF">2019-04-29T17:08:03Z</dcterms:modified>
</cp:coreProperties>
</file>