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698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737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795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20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1917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490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681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161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829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98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8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30C6-564A-4E3E-A998-49453DC94CBE}" type="datetimeFigureOut">
              <a:rPr lang="ru-RU" smtClean="0"/>
              <a:pPr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F51B-4A77-4833-99BE-239915A913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442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165940"/>
          </a:xfrm>
        </p:spPr>
        <p:txBody>
          <a:bodyPr/>
          <a:lstStyle/>
          <a:p>
            <a:r>
              <a:rPr lang="ru-RU" dirty="0" smtClean="0"/>
              <a:t>Методы исследования в биологии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1934" y="3886200"/>
            <a:ext cx="3700466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 биологии:</a:t>
            </a:r>
          </a:p>
          <a:p>
            <a:pPr algn="r"/>
            <a:r>
              <a:rPr lang="ru-RU" dirty="0" err="1" smtClean="0">
                <a:solidFill>
                  <a:schemeClr val="tx1"/>
                </a:solidFill>
              </a:rPr>
              <a:t>Енговатова</a:t>
            </a:r>
            <a:r>
              <a:rPr lang="ru-RU" dirty="0" smtClean="0">
                <a:solidFill>
                  <a:schemeClr val="tx1"/>
                </a:solidFill>
              </a:rPr>
              <a:t> В.В.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2289" name="Picture 1" descr="C:\Users\Алексей\Pictures\gettyimages-522106308-1024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857628"/>
            <a:ext cx="3121025" cy="2578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2590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Продуктивное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Представьте, что вы  являетесь членом научной экспедиции, которая отправляется изучать растительный и животный мир Австралии. Какие методы исследования вы собираетесь там применять, и какое оборудование вам для этого понадобиться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5534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86808" cy="2357454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Продуктивное </a:t>
            </a:r>
            <a:r>
              <a:rPr lang="ru-RU" sz="3200" dirty="0" smtClean="0"/>
              <a:t>задание</a:t>
            </a:r>
            <a:br>
              <a:rPr lang="ru-RU" sz="3200" dirty="0" smtClean="0"/>
            </a:br>
            <a:r>
              <a:rPr lang="ru-RU" sz="3200" dirty="0" smtClean="0"/>
              <a:t>Рассмотрите рисунок и объясните ход эксперимента. В какой из банок семена гороха прорастут и почему?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3075" name="Picture 3" descr="C:\Users\Алексей\Pictures\img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500306"/>
            <a:ext cx="6500858" cy="3566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§ 2</a:t>
            </a:r>
          </a:p>
          <a:p>
            <a:r>
              <a:rPr lang="ru-RU" sz="2400" dirty="0" smtClean="0"/>
              <a:t>Задание для любознательных ( стр. 14)</a:t>
            </a:r>
          </a:p>
          <a:p>
            <a:r>
              <a:rPr lang="ru-RU" sz="2400" dirty="0" smtClean="0"/>
              <a:t>1. Пронаблюдайте, у каких растений происходит изменение окраски листьев, какова она у разных растений.</a:t>
            </a:r>
          </a:p>
          <a:p>
            <a:r>
              <a:rPr lang="ru-RU" sz="2400" dirty="0" smtClean="0"/>
              <a:t>2. Как долго длится листопад у разных растений.</a:t>
            </a:r>
          </a:p>
          <a:p>
            <a:r>
              <a:rPr lang="ru-RU" sz="2400" dirty="0" smtClean="0"/>
              <a:t>3. Регулярно записывайте в тетрадь все изменения в жизни растений. Сравните свои результаты с результатами наблюдений других учащихся класса. Обсудите их. Сделаете выводы.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Научный метод (греч. «</a:t>
            </a:r>
            <a:r>
              <a:rPr lang="ru-RU" dirty="0" err="1" smtClean="0"/>
              <a:t>методос</a:t>
            </a:r>
            <a:r>
              <a:rPr lang="ru-RU" dirty="0" smtClean="0"/>
              <a:t>»</a:t>
            </a:r>
            <a:r>
              <a:rPr lang="en-US" dirty="0" smtClean="0"/>
              <a:t>) – </a:t>
            </a:r>
            <a:r>
              <a:rPr lang="ru-RU" dirty="0" smtClean="0"/>
              <a:t>путь исследования</a:t>
            </a:r>
          </a:p>
          <a:p>
            <a:r>
              <a:rPr lang="ru-RU" dirty="0" smtClean="0"/>
              <a:t>Научный метод – это совокупность приемов и </a:t>
            </a:r>
            <a:r>
              <a:rPr lang="ru-RU" dirty="0" err="1" smtClean="0"/>
              <a:t>операций,используемых</a:t>
            </a:r>
            <a:r>
              <a:rPr lang="ru-RU" dirty="0" smtClean="0"/>
              <a:t> при построении системных научных знаний</a:t>
            </a:r>
          </a:p>
          <a:p>
            <a:r>
              <a:rPr lang="ru-RU" dirty="0" smtClean="0"/>
              <a:t>Наука – сфера человеческой деятельности, цель которой изучение и познание окружающего мира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4221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исследования в биологии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</a:t>
            </a:r>
            <a:r>
              <a:rPr lang="ru-RU" b="1" dirty="0" smtClean="0">
                <a:solidFill>
                  <a:srgbClr val="00B0F0"/>
                </a:solidFill>
              </a:rPr>
              <a:t>измерение </a:t>
            </a:r>
            <a:r>
              <a:rPr lang="ru-RU" b="1" dirty="0" smtClean="0">
                <a:solidFill>
                  <a:srgbClr val="92D050"/>
                </a:solidFill>
              </a:rPr>
              <a:t>н</a:t>
            </a:r>
            <a:r>
              <a:rPr lang="ru-RU" b="1" dirty="0" smtClean="0">
                <a:solidFill>
                  <a:srgbClr val="92D050"/>
                </a:solidFill>
              </a:rPr>
              <a:t>аблюдение</a:t>
            </a:r>
            <a:endParaRPr lang="ru-RU" b="1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                                </a:t>
            </a:r>
            <a:r>
              <a:rPr lang="ru-RU" b="1" dirty="0" smtClean="0">
                <a:solidFill>
                  <a:srgbClr val="7030A0"/>
                </a:solidFill>
              </a:rPr>
              <a:t>эксперимент</a:t>
            </a:r>
            <a:endParaRPr lang="ru-RU" b="1" dirty="0">
              <a:solidFill>
                <a:srgbClr val="7030A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763688" y="1052736"/>
            <a:ext cx="0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355976" y="1196752"/>
            <a:ext cx="0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258992" y="1052736"/>
            <a:ext cx="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5737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Наблюдение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729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Наблюдение – восприятие природных объектов или явлений с помощью органов чувств. Человек фиксирует результаты, не вмешиваясь в сам процесс</a:t>
            </a:r>
            <a:r>
              <a:rPr lang="ru-RU" sz="2400" dirty="0" smtClean="0"/>
              <a:t>.</a:t>
            </a:r>
          </a:p>
          <a:p>
            <a:endParaRPr lang="ru-RU" sz="2400" dirty="0"/>
          </a:p>
        </p:txBody>
      </p:sp>
      <p:pic>
        <p:nvPicPr>
          <p:cNvPr id="4100" name="Picture 4" descr="C:\Users\Алексей\Pictures\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071810"/>
            <a:ext cx="5953124" cy="3348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38546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</a:t>
            </a:r>
            <a:r>
              <a:rPr lang="ru-RU" dirty="0" smtClean="0"/>
              <a:t>ксперимент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4486"/>
          </a:xfrm>
        </p:spPr>
        <p:txBody>
          <a:bodyPr/>
          <a:lstStyle/>
          <a:p>
            <a:r>
              <a:rPr lang="ru-RU" dirty="0" smtClean="0"/>
              <a:t>Эксперимент помогает изучать то или иное явление с помощью опыта, в  специально создаваемых и контролируемых условиях</a:t>
            </a:r>
            <a:endParaRPr lang="ru-RU" dirty="0"/>
          </a:p>
        </p:txBody>
      </p:sp>
      <p:pic>
        <p:nvPicPr>
          <p:cNvPr id="9218" name="Picture 2" descr="https://cf.ppt-online.org/files2/slide/4/4TA7f2Q9SvXlhVcRK6awHp8GEYBLCxbiPZkrzd/slide-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429000"/>
            <a:ext cx="6143668" cy="3127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6030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Измерение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проведении наблюдений и экспериментов всегда проводятся измерения. Именно анализ и сравнение измерений позволяют выявить определенные закономерности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6551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Приборы и инструменты</a:t>
            </a:r>
            <a:endParaRPr lang="ru-RU" dirty="0"/>
          </a:p>
        </p:txBody>
      </p:sp>
      <p:pic>
        <p:nvPicPr>
          <p:cNvPr id="1026" name="Picture 2" descr="C:\Users\Алексей\Pictures\slide-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5" y="1600200"/>
            <a:ext cx="637882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18435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Биологическая лаборатория</a:t>
            </a:r>
            <a:endParaRPr lang="ru-RU" dirty="0"/>
          </a:p>
        </p:txBody>
      </p:sp>
      <p:pic>
        <p:nvPicPr>
          <p:cNvPr id="2050" name="Picture 2" descr="C:\Users\Алексей\Pictures\img1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0899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Продуктивное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1. Учреждение</a:t>
            </a:r>
            <a:r>
              <a:rPr lang="ru-RU" dirty="0" smtClean="0"/>
              <a:t>. которое проводит научные и </a:t>
            </a:r>
            <a:r>
              <a:rPr lang="ru-RU" dirty="0" err="1" smtClean="0"/>
              <a:t>эксперементальные</a:t>
            </a:r>
            <a:r>
              <a:rPr lang="ru-RU" dirty="0" smtClean="0"/>
              <a:t> исследования, называется </a:t>
            </a:r>
          </a:p>
          <a:p>
            <a:pPr>
              <a:buNone/>
            </a:pPr>
            <a:r>
              <a:rPr lang="ru-RU" dirty="0" smtClean="0"/>
              <a:t>    консерваторией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2.Там </a:t>
            </a:r>
            <a:r>
              <a:rPr lang="ru-RU" dirty="0" smtClean="0"/>
              <a:t>используют лабораторные инструменты: секундомер. </a:t>
            </a:r>
            <a:r>
              <a:rPr lang="ru-RU" dirty="0" err="1" smtClean="0"/>
              <a:t>препаровальную</a:t>
            </a:r>
            <a:r>
              <a:rPr lang="ru-RU" dirty="0" smtClean="0"/>
              <a:t> иглу, весы, скальпель, молоток и пилу.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В </a:t>
            </a:r>
            <a:r>
              <a:rPr lang="ru-RU" dirty="0" smtClean="0"/>
              <a:t>чайных чашках, в бинокль, изучают культуры, выращенных микроорганизмов.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7152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278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Методы исследования в биологии</vt:lpstr>
      <vt:lpstr> </vt:lpstr>
      <vt:lpstr>Методы исследования в биологии</vt:lpstr>
      <vt:lpstr>Наблюдение</vt:lpstr>
      <vt:lpstr>Эксперимент</vt:lpstr>
      <vt:lpstr>Измерение</vt:lpstr>
      <vt:lpstr>Приборы и инструменты</vt:lpstr>
      <vt:lpstr>Биологическая лаборатория</vt:lpstr>
      <vt:lpstr>Продуктивное задание</vt:lpstr>
      <vt:lpstr>Продуктивное задание</vt:lpstr>
      <vt:lpstr>Продуктивное задание Рассмотрите рисунок и объясните ход эксперимента. В какой из банок семена гороха прорастут и почему? </vt:lpstr>
      <vt:lpstr>Домашнее задание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исследования в биологии</dc:title>
  <dc:creator>Admin</dc:creator>
  <cp:lastModifiedBy>Алексей</cp:lastModifiedBy>
  <cp:revision>6</cp:revision>
  <dcterms:created xsi:type="dcterms:W3CDTF">2019-04-28T07:45:59Z</dcterms:created>
  <dcterms:modified xsi:type="dcterms:W3CDTF">2019-04-28T08:46:33Z</dcterms:modified>
</cp:coreProperties>
</file>